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theme/theme8.xml" ContentType="application/vnd.openxmlformats-officedocument.theme+xml"/>
  <Override PartName="/ppt/slideLayouts/slideLayout10.xml" ContentType="application/vnd.openxmlformats-officedocument.presentationml.slideLayout+xml"/>
  <Override PartName="/ppt/theme/theme9.xml" ContentType="application/vnd.openxmlformats-officedocument.theme+xml"/>
  <Override PartName="/ppt/slideLayouts/slideLayout11.xml" ContentType="application/vnd.openxmlformats-officedocument.presentationml.slideLayout+xml"/>
  <Override PartName="/ppt/theme/theme10.xml" ContentType="application/vnd.openxmlformats-officedocument.theme+xml"/>
  <Override PartName="/ppt/slideLayouts/slideLayout12.xml" ContentType="application/vnd.openxmlformats-officedocument.presentationml.slideLayout+xml"/>
  <Override PartName="/ppt/theme/theme11.xml" ContentType="application/vnd.openxmlformats-officedocument.theme+xml"/>
  <Override PartName="/ppt/slideLayouts/slideLayout13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660" r:id="rId7"/>
    <p:sldMasterId id="2147483662" r:id="rId8"/>
    <p:sldMasterId id="2147483664" r:id="rId9"/>
    <p:sldMasterId id="2147483666" r:id="rId10"/>
    <p:sldMasterId id="2147483668" r:id="rId11"/>
    <p:sldMasterId id="2147483670" r:id="rId12"/>
  </p:sldMasterIdLst>
  <p:notesMasterIdLst>
    <p:notesMasterId r:id="rId39"/>
  </p:notes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4" r:id="rId20"/>
    <p:sldId id="267" r:id="rId21"/>
    <p:sldId id="2147477953" r:id="rId22"/>
    <p:sldId id="2147477955" r:id="rId23"/>
    <p:sldId id="2147477954" r:id="rId24"/>
    <p:sldId id="2147477956" r:id="rId25"/>
    <p:sldId id="2147477958" r:id="rId26"/>
    <p:sldId id="2147477957" r:id="rId27"/>
    <p:sldId id="273" r:id="rId28"/>
    <p:sldId id="2147477961" r:id="rId29"/>
    <p:sldId id="2147477960" r:id="rId30"/>
    <p:sldId id="2147477962" r:id="rId31"/>
    <p:sldId id="274" r:id="rId32"/>
    <p:sldId id="275" r:id="rId33"/>
    <p:sldId id="2147477963" r:id="rId34"/>
    <p:sldId id="2147477964" r:id="rId35"/>
    <p:sldId id="2147477965" r:id="rId36"/>
    <p:sldId id="2147477966" r:id="rId37"/>
    <p:sldId id="487" r:id="rId38"/>
  </p:sldIdLst>
  <p:sldSz cx="12192000" cy="6858000"/>
  <p:notesSz cx="6797675" cy="9926638"/>
  <p:embeddedFontLst>
    <p:embeddedFont>
      <p:font typeface="DIN Pro Cond Black" panose="020B0A06020101010102" charset="-52"/>
      <p:bold r:id="rId40"/>
      <p:italic r:id="rId41"/>
      <p:boldItalic r:id="rId42"/>
    </p:embeddedFont>
    <p:embeddedFont>
      <p:font typeface="DIN Pro Cond Light" panose="020B0506020101010102" charset="-52"/>
      <p:regular r:id="rId43"/>
      <p:italic r:id="rId44"/>
    </p:embeddedFont>
    <p:embeddedFont>
      <p:font typeface="DIN Pro Cond Medium" panose="020B0606020101010102" charset="-52"/>
      <p:regular r:id="rId45"/>
      <p:italic r:id="rId46"/>
    </p:embeddedFont>
    <p:embeddedFont>
      <p:font typeface="DIN PRO CONDENSED BLACK" panose="020B0A06020101010102" charset="-52"/>
      <p:bold r:id="rId47"/>
      <p:italic r:id="rId48"/>
      <p:boldItalic r:id="rId49"/>
    </p:embeddedFont>
    <p:embeddedFont>
      <p:font typeface="Gilroy" panose="020B0604020202020204" charset="-52"/>
      <p:regular r:id="rId50"/>
    </p:embeddedFont>
    <p:embeddedFont>
      <p:font typeface="Gilroy Bold" panose="00000800000000000000" charset="-52"/>
      <p:bold r:id="rId5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86" userDrawn="1">
          <p15:clr>
            <a:srgbClr val="A4A3A4"/>
          </p15:clr>
        </p15:guide>
        <p15:guide id="2" pos="529" userDrawn="1">
          <p15:clr>
            <a:srgbClr val="A4A3A4"/>
          </p15:clr>
        </p15:guide>
        <p15:guide id="4" pos="4543" userDrawn="1">
          <p15:clr>
            <a:srgbClr val="A4A3A4"/>
          </p15:clr>
        </p15:guide>
        <p15:guide id="5" pos="7151" userDrawn="1">
          <p15:clr>
            <a:srgbClr val="A4A3A4"/>
          </p15:clr>
        </p15:guide>
        <p15:guide id="6" pos="869" userDrawn="1">
          <p15:clr>
            <a:srgbClr val="A4A3A4"/>
          </p15:clr>
        </p15:guide>
        <p15:guide id="7" orient="horz" pos="3884" userDrawn="1">
          <p15:clr>
            <a:srgbClr val="A4A3A4"/>
          </p15:clr>
        </p15:guide>
        <p15:guide id="8" pos="3840" userDrawn="1">
          <p15:clr>
            <a:srgbClr val="A4A3A4"/>
          </p15:clr>
        </p15:guide>
        <p15:guide id="9" orient="horz" pos="1049" userDrawn="1">
          <p15:clr>
            <a:srgbClr val="A4A3A4"/>
          </p15:clr>
        </p15:guide>
        <p15:guide id="10" orient="horz" pos="157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570A"/>
    <a:srgbClr val="EBECEC"/>
    <a:srgbClr val="5B5B5B"/>
    <a:srgbClr val="FAB7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03"/>
    <p:restoredTop sz="94873"/>
  </p:normalViewPr>
  <p:slideViewPr>
    <p:cSldViewPr snapToGrid="0" showGuides="1">
      <p:cViewPr varScale="1">
        <p:scale>
          <a:sx n="60" d="100"/>
          <a:sy n="60" d="100"/>
        </p:scale>
        <p:origin x="102" y="192"/>
      </p:cViewPr>
      <p:guideLst>
        <p:guide orient="horz" pos="686"/>
        <p:guide pos="529"/>
        <p:guide pos="4543"/>
        <p:guide pos="7151"/>
        <p:guide pos="869"/>
        <p:guide orient="horz" pos="3884"/>
        <p:guide pos="3840"/>
        <p:guide orient="horz" pos="1049"/>
        <p:guide orient="horz" pos="1570"/>
      </p:guideLst>
    </p:cSldViewPr>
  </p:slideViewPr>
  <p:notesTextViewPr>
    <p:cViewPr>
      <p:scale>
        <a:sx n="400" d="100"/>
        <a:sy n="400" d="100"/>
      </p:scale>
      <p:origin x="0" y="0"/>
    </p:cViewPr>
  </p:notesTextViewPr>
  <p:gridSpacing cx="1800000" cy="180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font" Target="fonts/font5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font" Target="fonts/font7.fntdata"/><Relationship Id="rId20" Type="http://schemas.openxmlformats.org/officeDocument/2006/relationships/slide" Target="slides/slide8.xml"/><Relationship Id="rId41" Type="http://schemas.openxmlformats.org/officeDocument/2006/relationships/font" Target="fonts/font2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font" Target="fonts/font10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5672905251493"/>
          <c:y val="0.10793059521509185"/>
          <c:w val="0.87927010866219291"/>
          <c:h val="0.675791341935576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Лист2!$B$12</c:f>
              <c:strCache>
                <c:ptCount val="1"/>
                <c:pt idx="0">
                  <c:v>3-4г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Лист2!$A$13:$A$23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Лист2!$B$13:$B$23</c:f>
              <c:numCache>
                <c:formatCode>General</c:formatCode>
                <c:ptCount val="11"/>
                <c:pt idx="0">
                  <c:v>100</c:v>
                </c:pt>
                <c:pt idx="1">
                  <c:v>100</c:v>
                </c:pt>
                <c:pt idx="2">
                  <c:v>97.2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96</c:v>
                </c:pt>
                <c:pt idx="1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AA-44CD-81F0-C7D6AE478433}"/>
            </c:ext>
          </c:extLst>
        </c:ser>
        <c:ser>
          <c:idx val="1"/>
          <c:order val="1"/>
          <c:tx>
            <c:strRef>
              <c:f>Лист2!$C$12</c:f>
              <c:strCache>
                <c:ptCount val="1"/>
                <c:pt idx="0">
                  <c:v>16-17л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Лист2!$A$13:$A$23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Лист2!$C$13:$C$23</c:f>
              <c:numCache>
                <c:formatCode>General</c:formatCode>
                <c:ptCount val="11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99</c:v>
                </c:pt>
                <c:pt idx="1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AA-44CD-81F0-C7D6AE478433}"/>
            </c:ext>
          </c:extLst>
        </c:ser>
        <c:ser>
          <c:idx val="2"/>
          <c:order val="2"/>
          <c:tx>
            <c:strRef>
              <c:f>Лист2!$D$12</c:f>
              <c:strCache>
                <c:ptCount val="1"/>
                <c:pt idx="0">
                  <c:v>взросле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Лист2!$A$13:$A$23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Лист2!$D$13:$D$23</c:f>
              <c:numCache>
                <c:formatCode>General</c:formatCode>
                <c:ptCount val="11"/>
                <c:pt idx="0">
                  <c:v>99.1</c:v>
                </c:pt>
                <c:pt idx="1">
                  <c:v>95.6</c:v>
                </c:pt>
                <c:pt idx="2">
                  <c:v>92.4</c:v>
                </c:pt>
                <c:pt idx="3">
                  <c:v>91.2</c:v>
                </c:pt>
                <c:pt idx="4">
                  <c:v>100</c:v>
                </c:pt>
                <c:pt idx="5">
                  <c:v>100</c:v>
                </c:pt>
                <c:pt idx="6">
                  <c:v>90</c:v>
                </c:pt>
                <c:pt idx="7">
                  <c:v>99.8</c:v>
                </c:pt>
                <c:pt idx="8">
                  <c:v>99.8</c:v>
                </c:pt>
                <c:pt idx="9">
                  <c:v>95</c:v>
                </c:pt>
                <c:pt idx="10">
                  <c:v>98.8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1AA-44CD-81F0-C7D6AE4784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62380832"/>
        <c:axId val="862377472"/>
      </c:barChart>
      <c:catAx>
        <c:axId val="862380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62377472"/>
        <c:crosses val="autoZero"/>
        <c:auto val="1"/>
        <c:lblAlgn val="ctr"/>
        <c:lblOffset val="100"/>
        <c:noMultiLvlLbl val="0"/>
      </c:catAx>
      <c:valAx>
        <c:axId val="8623774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62380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rgbClr val="EBECEC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chemeClr val="dk1"/>
                </a:solidFill>
                <a:latin typeface="Calibri"/>
              </a:rPr>
              <a:t>Для перемещения страницы щёлкните мышью</a:t>
            </a: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7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&lt;верхний колонтитул&gt;</a:t>
            </a:r>
          </a:p>
        </p:txBody>
      </p:sp>
      <p:sp>
        <p:nvSpPr>
          <p:cNvPr id="71" name="PlaceHolder 4"/>
          <p:cNvSpPr>
            <a:spLocks noGrp="1"/>
          </p:cNvSpPr>
          <p:nvPr>
            <p:ph type="dt" idx="34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  <p:sp>
        <p:nvSpPr>
          <p:cNvPr id="72" name="PlaceHolder 5"/>
          <p:cNvSpPr>
            <a:spLocks noGrp="1"/>
          </p:cNvSpPr>
          <p:nvPr>
            <p:ph type="ftr" idx="35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73" name="PlaceHolder 6"/>
          <p:cNvSpPr>
            <a:spLocks noGrp="1"/>
          </p:cNvSpPr>
          <p:nvPr>
            <p:ph type="sldNum" idx="36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12D3979C-AC40-4B37-BEE6-53F214C32068}" type="slidenum"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36"/>
          </p:nvPr>
        </p:nvSpPr>
        <p:spPr/>
        <p:txBody>
          <a:bodyPr/>
          <a:lstStyle/>
          <a:p>
            <a:pPr indent="0" algn="r">
              <a:buNone/>
            </a:pPr>
            <a:fld id="{12D3979C-AC40-4B37-BEE6-53F214C32068}" type="slidenum"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4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404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36"/>
          </p:nvPr>
        </p:nvSpPr>
        <p:spPr/>
        <p:txBody>
          <a:bodyPr/>
          <a:lstStyle/>
          <a:p>
            <a:pPr indent="0" algn="r">
              <a:buNone/>
            </a:pPr>
            <a:fld id="{12D3979C-AC40-4B37-BEE6-53F214C32068}" type="slidenum"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15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70670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D69C6-9B44-8E7D-8D91-5840E78A3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5BD3AEE-B78F-416F-0796-0D032BF17F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A51A756-50B1-097A-D1A6-C85D95AF87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14350A5-290B-F7B1-3553-9697343AA4EF}"/>
              </a:ext>
            </a:extLst>
          </p:cNvPr>
          <p:cNvSpPr>
            <a:spLocks noGrp="1"/>
          </p:cNvSpPr>
          <p:nvPr>
            <p:ph type="sldNum" idx="36"/>
          </p:nvPr>
        </p:nvSpPr>
        <p:spPr/>
        <p:txBody>
          <a:bodyPr/>
          <a:lstStyle/>
          <a:p>
            <a:pPr indent="0" algn="r">
              <a:buNone/>
            </a:pPr>
            <a:fld id="{12D3979C-AC40-4B37-BEE6-53F214C32068}" type="slidenum"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18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16374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36"/>
          </p:nvPr>
        </p:nvSpPr>
        <p:spPr/>
        <p:txBody>
          <a:bodyPr/>
          <a:lstStyle/>
          <a:p>
            <a:pPr indent="0" algn="r">
              <a:buNone/>
            </a:pPr>
            <a:fld id="{12D3979C-AC40-4B37-BEE6-53F214C32068}" type="slidenum"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20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89652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36"/>
          </p:nvPr>
        </p:nvSpPr>
        <p:spPr/>
        <p:txBody>
          <a:bodyPr/>
          <a:lstStyle/>
          <a:p>
            <a:pPr indent="0" algn="r">
              <a:buNone/>
            </a:pPr>
            <a:fld id="{12D3979C-AC40-4B37-BEE6-53F214C32068}" type="slidenum"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22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19803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1B9D2-D206-7A7A-8B40-A890F89BB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B5291E4-E8FE-DF60-0E55-A1447238C4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005B920-28F1-6916-D28A-36A0697032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B092D9D-5138-7E01-247B-3540A80D3E73}"/>
              </a:ext>
            </a:extLst>
          </p:cNvPr>
          <p:cNvSpPr>
            <a:spLocks noGrp="1"/>
          </p:cNvSpPr>
          <p:nvPr>
            <p:ph type="sldNum" idx="36"/>
          </p:nvPr>
        </p:nvSpPr>
        <p:spPr/>
        <p:txBody>
          <a:bodyPr/>
          <a:lstStyle/>
          <a:p>
            <a:pPr indent="0" algn="r">
              <a:buNone/>
            </a:pPr>
            <a:fld id="{12D3979C-AC40-4B37-BEE6-53F214C32068}" type="slidenum"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23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80928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BAA78-3C55-0542-D41E-5336FD54C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30BFF52-42AE-23BF-3C69-533D1AF184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83260BB-EDC4-1AB6-0882-A3F6EB6290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19D5E17-E361-C598-DDEB-BC54DC56CD1B}"/>
              </a:ext>
            </a:extLst>
          </p:cNvPr>
          <p:cNvSpPr>
            <a:spLocks noGrp="1"/>
          </p:cNvSpPr>
          <p:nvPr>
            <p:ph type="sldNum" idx="36"/>
          </p:nvPr>
        </p:nvSpPr>
        <p:spPr/>
        <p:txBody>
          <a:bodyPr/>
          <a:lstStyle/>
          <a:p>
            <a:pPr indent="0" algn="r">
              <a:buNone/>
            </a:pPr>
            <a:fld id="{12D3979C-AC40-4B37-BEE6-53F214C32068}" type="slidenum"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24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39720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F77E6-4D63-EF11-04A9-D03AC0F88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4174768-81A6-C640-35B9-B701E02070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9072FDA-ECCF-0802-6E7B-5B61B26D44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7ED182C-5FA6-BDE8-2B24-C5006AC83A6D}"/>
              </a:ext>
            </a:extLst>
          </p:cNvPr>
          <p:cNvSpPr>
            <a:spLocks noGrp="1"/>
          </p:cNvSpPr>
          <p:nvPr>
            <p:ph type="sldNum" idx="36"/>
          </p:nvPr>
        </p:nvSpPr>
        <p:spPr/>
        <p:txBody>
          <a:bodyPr/>
          <a:lstStyle/>
          <a:p>
            <a:pPr indent="0" algn="r">
              <a:buNone/>
            </a:pPr>
            <a:fld id="{12D3979C-AC40-4B37-BEE6-53F214C32068}" type="slidenum"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25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75383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209C920-F1E3-4776-9B92-682821447AC8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C9380A95-B816-42CF-A774-550279265666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CB944175-7316-4055-8226-E7A2B6AFC945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0"/>
          </p:nvPr>
        </p:nvSpPr>
        <p:spPr/>
        <p:txBody>
          <a:bodyPr/>
          <a:lstStyle/>
          <a:p>
            <a:fld id="{55677CB7-5748-45E7-913B-DC8EFAAC9DDC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344FFE37-A441-4475-B125-55A13018F4CE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639970D7-67D5-41E1-8680-B10B818CBC60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43CFC61B-A7D6-4C73-9C68-D4C917BDB033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209C920-F1E3-4776-9B92-682821447AC8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2398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3F9A758-F6DE-476C-AF74-6DFC824E9766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1D357522-7AA4-4D79-BB5F-7D8ADF859C2F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D4464257-2DE7-4BA0-A47A-90E998139512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C98B4AC0-8E67-44D2-9C42-356C8A34FC6C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1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2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3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9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ru-RU" sz="4400" b="0" strike="noStrike" spc="-1">
                <a:solidFill>
                  <a:schemeClr val="dk1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dt" idx="1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8B8B8B"/>
                </a:solidFill>
                <a:latin typeface="Calibri"/>
              </a:rPr>
              <a:t>&lt;дата/время&gt;</a:t>
            </a:r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21AFBEFC-BD9A-4FD2-99E1-653CEB14DE65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chemeClr val="dk1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chemeClr val="dk1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dt" idx="25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8B8B8B"/>
                </a:solidFill>
                <a:latin typeface="Calibri"/>
              </a:rPr>
              <a:t>&lt;дата/время&gt;</a:t>
            </a:r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ftr" idx="26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55" name="PlaceHolder 3"/>
          <p:cNvSpPr>
            <a:spLocks noGrp="1"/>
          </p:cNvSpPr>
          <p:nvPr>
            <p:ph type="sldNum" idx="27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83061FF-2FC6-409D-9434-F07731E355C5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09480" y="272880"/>
            <a:ext cx="4010760" cy="1161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ru-RU" sz="2000" b="1" strike="noStrike" spc="-1">
                <a:solidFill>
                  <a:schemeClr val="dk1"/>
                </a:solidFill>
                <a:latin typeface="Calibri"/>
              </a:rPr>
              <a:t>Образец заголовка</a:t>
            </a:r>
            <a:endParaRPr lang="ru-RU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4766760" y="272880"/>
            <a:ext cx="6815160" cy="585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>
                <a:solidFill>
                  <a:schemeClr val="dk1"/>
                </a:solidFill>
                <a:latin typeface="Calibri"/>
              </a:rPr>
              <a:t>Образец текста</a:t>
            </a:r>
          </a:p>
          <a:p>
            <a:pPr marL="743040" lvl="1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ru-RU" sz="2800" b="0" strike="noStrike" spc="-1">
                <a:solidFill>
                  <a:schemeClr val="dk1"/>
                </a:solidFill>
                <a:latin typeface="Calibri"/>
              </a:rPr>
              <a:t>Второй уровень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chemeClr val="dk1"/>
                </a:solidFill>
                <a:latin typeface="Calibri"/>
              </a:rPr>
              <a:t>Третий уровень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Четвертый уровень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609480" y="1434960"/>
            <a:ext cx="4010760" cy="469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chemeClr val="dk1"/>
                </a:solidFill>
                <a:latin typeface="Calibri"/>
              </a:rPr>
              <a:t>Образец текста</a:t>
            </a:r>
          </a:p>
        </p:txBody>
      </p:sp>
      <p:sp>
        <p:nvSpPr>
          <p:cNvPr id="59" name="PlaceHolder 4"/>
          <p:cNvSpPr>
            <a:spLocks noGrp="1"/>
          </p:cNvSpPr>
          <p:nvPr>
            <p:ph type="dt" idx="28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8B8B8B"/>
                </a:solidFill>
                <a:latin typeface="Calibri"/>
              </a:rPr>
              <a:t>&lt;дата/время&gt;</a:t>
            </a:r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0" name="PlaceHolder 5"/>
          <p:cNvSpPr>
            <a:spLocks noGrp="1"/>
          </p:cNvSpPr>
          <p:nvPr>
            <p:ph type="ftr" idx="29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61" name="PlaceHolder 6"/>
          <p:cNvSpPr>
            <a:spLocks noGrp="1"/>
          </p:cNvSpPr>
          <p:nvPr>
            <p:ph type="sldNum" idx="30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FE3FE91-1664-40EC-946C-43F2801F3CD2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2389680" y="4800600"/>
            <a:ext cx="7314840" cy="566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ru-RU" sz="2000" b="1" strike="noStrike" spc="-1">
                <a:solidFill>
                  <a:schemeClr val="dk1"/>
                </a:solidFill>
                <a:latin typeface="Calibri"/>
              </a:rPr>
              <a:t>Образец заголовка</a:t>
            </a:r>
            <a:endParaRPr lang="ru-RU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2389680" y="612720"/>
            <a:ext cx="7314840" cy="4114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chemeClr val="dk1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3200" b="0" strike="noStrike" spc="-1">
                <a:solidFill>
                  <a:schemeClr val="dk1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chemeClr val="dk1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3200" b="0" strike="noStrike" spc="-1">
                <a:solidFill>
                  <a:schemeClr val="dk1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chemeClr val="dk1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chemeClr val="dk1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chemeClr val="dk1"/>
                </a:solidFill>
                <a:latin typeface="Calibri"/>
              </a:rPr>
              <a:t>Седьмой уровень структуры</a:t>
            </a: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2389680" y="5367240"/>
            <a:ext cx="7314840" cy="804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chemeClr val="dk1"/>
                </a:solidFill>
                <a:latin typeface="Calibri"/>
              </a:rPr>
              <a:t>Образец текста</a:t>
            </a:r>
          </a:p>
        </p:txBody>
      </p:sp>
      <p:sp>
        <p:nvSpPr>
          <p:cNvPr id="65" name="PlaceHolder 4"/>
          <p:cNvSpPr>
            <a:spLocks noGrp="1"/>
          </p:cNvSpPr>
          <p:nvPr>
            <p:ph type="dt" idx="31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8B8B8B"/>
                </a:solidFill>
                <a:latin typeface="Calibri"/>
              </a:rPr>
              <a:t>&lt;дата/время&gt;</a:t>
            </a:r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6" name="PlaceHolder 5"/>
          <p:cNvSpPr>
            <a:spLocks noGrp="1"/>
          </p:cNvSpPr>
          <p:nvPr>
            <p:ph type="ftr" idx="32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67" name="PlaceHolder 6"/>
          <p:cNvSpPr>
            <a:spLocks noGrp="1"/>
          </p:cNvSpPr>
          <p:nvPr>
            <p:ph type="sldNum" idx="33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C8FF3CB4-829C-4E17-BAD2-BCB26E761ADF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ru-RU" sz="4400" b="0" strike="noStrike" spc="-1">
                <a:solidFill>
                  <a:schemeClr val="dk1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440" cy="452556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>
                <a:solidFill>
                  <a:schemeClr val="dk1"/>
                </a:solidFill>
                <a:latin typeface="Calibri"/>
              </a:rPr>
              <a:t>Образец текста</a:t>
            </a:r>
          </a:p>
          <a:p>
            <a:pPr marL="743040" lvl="1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ru-RU" sz="2800" b="0" strike="noStrike" spc="-1">
                <a:solidFill>
                  <a:schemeClr val="dk1"/>
                </a:solidFill>
                <a:latin typeface="Calibri"/>
              </a:rPr>
              <a:t>Второй уровень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chemeClr val="dk1"/>
                </a:solidFill>
                <a:latin typeface="Calibri"/>
              </a:rPr>
              <a:t>Третий уровень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Четвертый уровень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9" name="PlaceHolder 3"/>
          <p:cNvSpPr>
            <a:spLocks noGrp="1"/>
          </p:cNvSpPr>
          <p:nvPr>
            <p:ph type="dt" idx="4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8B8B8B"/>
                </a:solidFill>
                <a:latin typeface="Calibri"/>
              </a:rPr>
              <a:t>&lt;дата/время&gt;</a:t>
            </a:r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PlaceHolder 4"/>
          <p:cNvSpPr>
            <a:spLocks noGrp="1"/>
          </p:cNvSpPr>
          <p:nvPr>
            <p:ph type="ftr" idx="5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11" name="PlaceHolder 5"/>
          <p:cNvSpPr>
            <a:spLocks noGrp="1"/>
          </p:cNvSpPr>
          <p:nvPr>
            <p:ph type="sldNum" idx="6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6EB410E-0469-4D9B-8A6B-2C0138A69F0E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839080" y="274680"/>
            <a:ext cx="2742840" cy="585108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ru-RU" sz="4400" b="0" strike="noStrike" spc="-1">
                <a:solidFill>
                  <a:schemeClr val="dk1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609480" y="274680"/>
            <a:ext cx="8026200" cy="585108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>
                <a:solidFill>
                  <a:schemeClr val="dk1"/>
                </a:solidFill>
                <a:latin typeface="Calibri"/>
              </a:rPr>
              <a:t>Образец текста</a:t>
            </a:r>
          </a:p>
          <a:p>
            <a:pPr marL="743040" lvl="1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ru-RU" sz="2800" b="0" strike="noStrike" spc="-1">
                <a:solidFill>
                  <a:schemeClr val="dk1"/>
                </a:solidFill>
                <a:latin typeface="Calibri"/>
              </a:rPr>
              <a:t>Второй уровень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chemeClr val="dk1"/>
                </a:solidFill>
                <a:latin typeface="Calibri"/>
              </a:rPr>
              <a:t>Третий уровень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Четвертый уровень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14" name="PlaceHolder 3"/>
          <p:cNvSpPr>
            <a:spLocks noGrp="1"/>
          </p:cNvSpPr>
          <p:nvPr>
            <p:ph type="dt" idx="7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8B8B8B"/>
                </a:solidFill>
                <a:latin typeface="Calibri"/>
              </a:rPr>
              <a:t>&lt;дата/время&gt;</a:t>
            </a:r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ftr" idx="8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16" name="PlaceHolder 5"/>
          <p:cNvSpPr>
            <a:spLocks noGrp="1"/>
          </p:cNvSpPr>
          <p:nvPr>
            <p:ph type="sldNum" idx="9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3BC15BB-8432-4C81-AD41-2B6A6F9BB992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chemeClr val="dk1"/>
                </a:solidFill>
                <a:latin typeface="Calibri"/>
              </a:rPr>
              <a:t>Для правки текста заглавия щёлкните мышью</a:t>
            </a: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chemeClr val="dk1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chemeClr val="dk1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7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ru-RU" sz="4400" b="0" strike="noStrike" spc="-1">
                <a:solidFill>
                  <a:schemeClr val="dk1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44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>
                <a:solidFill>
                  <a:schemeClr val="dk1"/>
                </a:solidFill>
                <a:latin typeface="Calibri"/>
              </a:rPr>
              <a:t>Образец текста</a:t>
            </a:r>
          </a:p>
          <a:p>
            <a:pPr marL="743040" lvl="1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ru-RU" sz="2800" b="0" strike="noStrike" spc="-1">
                <a:solidFill>
                  <a:schemeClr val="dk1"/>
                </a:solidFill>
                <a:latin typeface="Calibri"/>
              </a:rPr>
              <a:t>Второй уровень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chemeClr val="dk1"/>
                </a:solidFill>
                <a:latin typeface="Calibri"/>
              </a:rPr>
              <a:t>Третий уровень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Четвертый уровень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21" name="PlaceHolder 3"/>
          <p:cNvSpPr>
            <a:spLocks noGrp="1"/>
          </p:cNvSpPr>
          <p:nvPr>
            <p:ph type="dt" idx="10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8B8B8B"/>
                </a:solidFill>
                <a:latin typeface="Calibri"/>
              </a:rPr>
              <a:t>&lt;дата/время&gt;</a:t>
            </a:r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ftr" idx="11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23" name="PlaceHolder 5"/>
          <p:cNvSpPr>
            <a:spLocks noGrp="1"/>
          </p:cNvSpPr>
          <p:nvPr>
            <p:ph type="sldNum" idx="12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2D8FF209-B219-4F14-A8C0-31C453681AA1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963000" y="4406760"/>
            <a:ext cx="10362960" cy="1361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ru-RU" sz="4000" b="1" strike="noStrike" cap="all" spc="-1">
                <a:solidFill>
                  <a:schemeClr val="dk1"/>
                </a:solidFill>
                <a:latin typeface="Calibri"/>
              </a:rPr>
              <a:t>Образец заголовка</a:t>
            </a:r>
            <a:endParaRPr lang="ru-RU" sz="4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963000" y="2906640"/>
            <a:ext cx="10362960" cy="14997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ru-RU" sz="20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Образец текста</a:t>
            </a:r>
            <a:endParaRPr lang="ru-RU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dt" idx="13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8B8B8B"/>
                </a:solidFill>
                <a:latin typeface="Calibri"/>
              </a:rPr>
              <a:t>&lt;дата/время&gt;</a:t>
            </a:r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ftr" idx="14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30" name="PlaceHolder 5"/>
          <p:cNvSpPr>
            <a:spLocks noGrp="1"/>
          </p:cNvSpPr>
          <p:nvPr>
            <p:ph type="sldNum" idx="15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254AD182-F4DE-48F2-BE70-79D3A249B0AC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ru-RU" sz="4400" b="0" strike="noStrike" spc="-1">
                <a:solidFill>
                  <a:schemeClr val="dk1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538452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chemeClr val="dk1"/>
                </a:solidFill>
                <a:latin typeface="Calibri"/>
              </a:rPr>
              <a:t>Образец текста</a:t>
            </a:r>
          </a:p>
          <a:p>
            <a:pPr marL="743040" lvl="1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ru-RU" sz="2400" b="0" strike="noStrike" spc="-1">
                <a:solidFill>
                  <a:schemeClr val="dk1"/>
                </a:solidFill>
                <a:latin typeface="Calibri"/>
              </a:rPr>
              <a:t>Второй уровень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Третий уровень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lang="ru-RU" sz="1800" b="0" strike="noStrike" spc="-1">
                <a:solidFill>
                  <a:schemeClr val="dk1"/>
                </a:solidFill>
                <a:latin typeface="Calibri"/>
              </a:rPr>
              <a:t>Четвертый уровень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lang="ru-RU" sz="1800" b="0" strike="noStrike" spc="-1">
                <a:solidFill>
                  <a:schemeClr val="dk1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197760" y="1600200"/>
            <a:ext cx="538452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chemeClr val="dk1"/>
                </a:solidFill>
                <a:latin typeface="Calibri"/>
              </a:rPr>
              <a:t>Образец текста</a:t>
            </a:r>
          </a:p>
          <a:p>
            <a:pPr marL="743040" lvl="1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ru-RU" sz="2400" b="0" strike="noStrike" spc="-1">
                <a:solidFill>
                  <a:schemeClr val="dk1"/>
                </a:solidFill>
                <a:latin typeface="Calibri"/>
              </a:rPr>
              <a:t>Второй уровень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Третий уровень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lang="ru-RU" sz="1800" b="0" strike="noStrike" spc="-1">
                <a:solidFill>
                  <a:schemeClr val="dk1"/>
                </a:solidFill>
                <a:latin typeface="Calibri"/>
              </a:rPr>
              <a:t>Четвертый уровень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lang="ru-RU" sz="1800" b="0" strike="noStrike" spc="-1">
                <a:solidFill>
                  <a:schemeClr val="dk1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34" name="PlaceHolder 4"/>
          <p:cNvSpPr>
            <a:spLocks noGrp="1"/>
          </p:cNvSpPr>
          <p:nvPr>
            <p:ph type="dt" idx="16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8B8B8B"/>
                </a:solidFill>
                <a:latin typeface="Calibri"/>
              </a:rPr>
              <a:t>&lt;дата/время&gt;</a:t>
            </a:r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ftr" idx="17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36" name="PlaceHolder 6"/>
          <p:cNvSpPr>
            <a:spLocks noGrp="1"/>
          </p:cNvSpPr>
          <p:nvPr>
            <p:ph type="sldNum" idx="18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88EDADC-FC75-4992-A7F3-F1A5C9281706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ru-RU" sz="4400" b="0" strike="noStrike" spc="-1">
                <a:solidFill>
                  <a:schemeClr val="dk1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609480" y="1535040"/>
            <a:ext cx="5386680" cy="639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chemeClr val="dk1"/>
                </a:solidFill>
                <a:latin typeface="Calibri"/>
              </a:rPr>
              <a:t>Образец текста</a:t>
            </a:r>
            <a:endParaRPr lang="ru-RU" sz="2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609480" y="2174760"/>
            <a:ext cx="5386680" cy="3951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chemeClr val="dk1"/>
                </a:solidFill>
                <a:latin typeface="Calibri"/>
              </a:rPr>
              <a:t>Образец текста</a:t>
            </a:r>
          </a:p>
          <a:p>
            <a:pPr marL="743040" lvl="1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Второй уровень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chemeClr val="dk1"/>
                </a:solidFill>
                <a:latin typeface="Calibri"/>
              </a:rPr>
              <a:t>Третий уровень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lang="ru-RU" sz="1600" b="0" strike="noStrike" spc="-1">
                <a:solidFill>
                  <a:schemeClr val="dk1"/>
                </a:solidFill>
                <a:latin typeface="Calibri"/>
              </a:rPr>
              <a:t>Четвертый уровень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lang="ru-RU" sz="1600" b="0" strike="noStrike" spc="-1">
                <a:solidFill>
                  <a:schemeClr val="dk1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6193440" y="1535040"/>
            <a:ext cx="5388840" cy="639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chemeClr val="dk1"/>
                </a:solidFill>
                <a:latin typeface="Calibri"/>
              </a:rPr>
              <a:t>Образец текста</a:t>
            </a:r>
            <a:endParaRPr lang="ru-RU" sz="2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 type="body"/>
          </p:nvPr>
        </p:nvSpPr>
        <p:spPr>
          <a:xfrm>
            <a:off x="6193440" y="2174760"/>
            <a:ext cx="5388840" cy="3951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chemeClr val="dk1"/>
                </a:solidFill>
                <a:latin typeface="Calibri"/>
              </a:rPr>
              <a:t>Образец текста</a:t>
            </a:r>
          </a:p>
          <a:p>
            <a:pPr marL="743040" lvl="1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Второй уровень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chemeClr val="dk1"/>
                </a:solidFill>
                <a:latin typeface="Calibri"/>
              </a:rPr>
              <a:t>Третий уровень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lang="ru-RU" sz="1600" b="0" strike="noStrike" spc="-1">
                <a:solidFill>
                  <a:schemeClr val="dk1"/>
                </a:solidFill>
                <a:latin typeface="Calibri"/>
              </a:rPr>
              <a:t>Четвертый уровень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lang="ru-RU" sz="1600" b="0" strike="noStrike" spc="-1">
                <a:solidFill>
                  <a:schemeClr val="dk1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45" name="PlaceHolder 6"/>
          <p:cNvSpPr>
            <a:spLocks noGrp="1"/>
          </p:cNvSpPr>
          <p:nvPr>
            <p:ph type="dt" idx="19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8B8B8B"/>
                </a:solidFill>
                <a:latin typeface="Calibri"/>
              </a:rPr>
              <a:t>&lt;дата/время&gt;</a:t>
            </a:r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" name="PlaceHolder 7"/>
          <p:cNvSpPr>
            <a:spLocks noGrp="1"/>
          </p:cNvSpPr>
          <p:nvPr>
            <p:ph type="ftr" idx="20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47" name="PlaceHolder 8"/>
          <p:cNvSpPr>
            <a:spLocks noGrp="1"/>
          </p:cNvSpPr>
          <p:nvPr>
            <p:ph type="sldNum" idx="21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1843716-0F76-4A03-A855-4E028A94390B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ru-RU" sz="4400" b="0" strike="noStrike" spc="-1">
                <a:solidFill>
                  <a:schemeClr val="dk1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49" name="PlaceHolder 2"/>
          <p:cNvSpPr>
            <a:spLocks noGrp="1"/>
          </p:cNvSpPr>
          <p:nvPr>
            <p:ph type="dt" idx="22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8B8B8B"/>
                </a:solidFill>
                <a:latin typeface="Calibri"/>
              </a:rPr>
              <a:t>&lt;дата/время&gt;</a:t>
            </a:r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ftr" idx="23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51" name="PlaceHolder 4"/>
          <p:cNvSpPr>
            <a:spLocks noGrp="1"/>
          </p:cNvSpPr>
          <p:nvPr>
            <p:ph type="sldNum" idx="24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D2661E8-0448-449C-AB8E-9464711A0B96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2"/>
          <p:cNvSpPr>
            <a:spLocks noGrp="1"/>
          </p:cNvSpPr>
          <p:nvPr>
            <p:ph type="title"/>
          </p:nvPr>
        </p:nvSpPr>
        <p:spPr>
          <a:xfrm>
            <a:off x="1680396" y="3696315"/>
            <a:ext cx="4841327" cy="54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0000"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ru-RU" strike="noStrike" spc="-1" dirty="0">
                <a:solidFill>
                  <a:srgbClr val="5B5B5B"/>
                </a:solidFill>
                <a:latin typeface="DIN Pro Cond Medium" panose="020B0606020101010102" pitchFamily="34" charset="-52"/>
                <a:cs typeface="DIN Pro Cond Medium" panose="020B0606020101010102" pitchFamily="34" charset="-52"/>
              </a:rPr>
              <a:t>Взрослых людей 18+</a:t>
            </a:r>
            <a:br>
              <a:rPr sz="3600" dirty="0"/>
            </a:br>
            <a:endParaRPr lang="ru-RU" sz="3600" b="0" strike="noStrike" spc="-1" dirty="0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1" name="PlaceHolder 2">
            <a:extLst>
              <a:ext uri="{FF2B5EF4-FFF2-40B4-BE49-F238E27FC236}">
                <a16:creationId xmlns:a16="http://schemas.microsoft.com/office/drawing/2014/main" id="{96E41611-6FD9-422B-8FFF-8425A7F6D867}"/>
              </a:ext>
            </a:extLst>
          </p:cNvPr>
          <p:cNvSpPr txBox="1">
            <a:spLocks/>
          </p:cNvSpPr>
          <p:nvPr/>
        </p:nvSpPr>
        <p:spPr>
          <a:xfrm>
            <a:off x="1544642" y="1544693"/>
            <a:ext cx="4605420" cy="859294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6500" b="1" spc="-1" dirty="0">
                <a:solidFill>
                  <a:srgbClr val="5B5B5B"/>
                </a:solidFill>
                <a:latin typeface="DIN Pro Cond Black" panose="020B0A06020101010102" pitchFamily="34" charset="-52"/>
                <a:cs typeface="DIN Pro Cond Black" panose="020B0A06020101010102" pitchFamily="34" charset="-52"/>
              </a:rPr>
              <a:t>Актуальность </a:t>
            </a:r>
            <a:endParaRPr lang="ru-RU" sz="6500" spc="-1" dirty="0">
              <a:solidFill>
                <a:srgbClr val="5B5B5B"/>
              </a:solidFill>
              <a:latin typeface="DIN Pro Cond Black" panose="020B0A06020101010102" pitchFamily="34" charset="-52"/>
              <a:cs typeface="DIN Pro Cond Black" panose="020B0A06020101010102" pitchFamily="34" charset="-52"/>
            </a:endParaRPr>
          </a:p>
        </p:txBody>
      </p:sp>
      <p:sp>
        <p:nvSpPr>
          <p:cNvPr id="12" name="PlaceHolder 2">
            <a:extLst>
              <a:ext uri="{FF2B5EF4-FFF2-40B4-BE49-F238E27FC236}">
                <a16:creationId xmlns:a16="http://schemas.microsoft.com/office/drawing/2014/main" id="{4B355EA5-7ED5-4D8D-9612-3D40787A0453}"/>
              </a:ext>
            </a:extLst>
          </p:cNvPr>
          <p:cNvSpPr txBox="1">
            <a:spLocks/>
          </p:cNvSpPr>
          <p:nvPr/>
        </p:nvSpPr>
        <p:spPr>
          <a:xfrm>
            <a:off x="1246427" y="2236055"/>
            <a:ext cx="5201850" cy="1257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6500" b="1" spc="-1" dirty="0">
                <a:solidFill>
                  <a:srgbClr val="F3570A"/>
                </a:solidFill>
                <a:latin typeface="DIN Pro Cond Black" panose="020B0A06020101010102" pitchFamily="34" charset="-52"/>
                <a:cs typeface="DIN Pro Cond Black" panose="020B0A06020101010102" pitchFamily="34" charset="-52"/>
              </a:rPr>
              <a:t>ВАКЦИНАЦИИ</a:t>
            </a:r>
            <a:endParaRPr lang="ru-RU" sz="6500" spc="-1" dirty="0">
              <a:solidFill>
                <a:srgbClr val="F3570A"/>
              </a:solidFill>
              <a:latin typeface="DIN Pro Cond Black" panose="020B0A06020101010102" pitchFamily="34" charset="-52"/>
              <a:cs typeface="DIN Pro Cond Black" panose="020B0A06020101010102" pitchFamily="34" charset="-52"/>
            </a:endParaRPr>
          </a:p>
        </p:txBody>
      </p:sp>
      <p:sp>
        <p:nvSpPr>
          <p:cNvPr id="13" name="PlaceHolder 2">
            <a:extLst>
              <a:ext uri="{FF2B5EF4-FFF2-40B4-BE49-F238E27FC236}">
                <a16:creationId xmlns:a16="http://schemas.microsoft.com/office/drawing/2014/main" id="{FD97988B-D8B7-4E7D-8BD2-166A6DCA1FA2}"/>
              </a:ext>
            </a:extLst>
          </p:cNvPr>
          <p:cNvSpPr txBox="1">
            <a:spLocks/>
          </p:cNvSpPr>
          <p:nvPr/>
        </p:nvSpPr>
        <p:spPr>
          <a:xfrm>
            <a:off x="1680396" y="3970755"/>
            <a:ext cx="7679940" cy="87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00" spc="-1" dirty="0">
                <a:solidFill>
                  <a:srgbClr val="5B5B5B"/>
                </a:solidFill>
                <a:latin typeface="DIN Pro Cond Light" panose="020B0506020101010102" pitchFamily="34" charset="-52"/>
                <a:cs typeface="DIN Pro Cond Light" panose="020B0506020101010102" pitchFamily="34" charset="-52"/>
              </a:rPr>
              <a:t>Практические рекомендации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389D66-E68A-4301-9D30-14CBA84446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90" y="4354444"/>
            <a:ext cx="575912" cy="144137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86E993D-F10E-452C-874D-A5C0FE1BED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1" t="13406" r="23454" b="39157"/>
          <a:stretch/>
        </p:blipFill>
        <p:spPr>
          <a:xfrm>
            <a:off x="7704978" y="176215"/>
            <a:ext cx="5341620" cy="66817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4B3A9C-CABB-C874-E333-739E5D26AA13}"/>
              </a:ext>
            </a:extLst>
          </p:cNvPr>
          <p:cNvSpPr txBox="1"/>
          <p:nvPr/>
        </p:nvSpPr>
        <p:spPr>
          <a:xfrm>
            <a:off x="0" y="5618940"/>
            <a:ext cx="1204569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u="none" strike="noStrike" baseline="0" dirty="0">
                <a:solidFill>
                  <a:srgbClr val="000000"/>
                </a:solidFill>
                <a:latin typeface="Gilroy" pitchFamily="2" charset="0"/>
              </a:rPr>
              <a:t>Главный внештатный специалист эпидемиолог </a:t>
            </a:r>
          </a:p>
          <a:p>
            <a:pPr algn="ctr"/>
            <a:r>
              <a:rPr lang="ru-RU" sz="1400" u="none" strike="noStrike" baseline="0" dirty="0">
                <a:solidFill>
                  <a:srgbClr val="000000"/>
                </a:solidFill>
                <a:latin typeface="Gilroy" pitchFamily="2" charset="0"/>
              </a:rPr>
              <a:t>министерства здравоохранения Новосибирской области Е.С. Пудова</a:t>
            </a:r>
          </a:p>
          <a:p>
            <a:pPr algn="ctr"/>
            <a:r>
              <a:rPr lang="ru-RU" sz="1400" u="none" strike="noStrike" baseline="0" dirty="0">
                <a:solidFill>
                  <a:srgbClr val="000000"/>
                </a:solidFill>
                <a:latin typeface="Gilroy" pitchFamily="2" charset="0"/>
              </a:rPr>
              <a:t>09.10.2025</a:t>
            </a:r>
          </a:p>
          <a:p>
            <a:pPr algn="ctr"/>
            <a:r>
              <a:rPr lang="ru-RU" sz="1400" dirty="0">
                <a:solidFill>
                  <a:srgbClr val="000000"/>
                </a:solidFill>
                <a:latin typeface="Gilroy" pitchFamily="2" charset="0"/>
              </a:rPr>
              <a:t>Г. Новосибирск</a:t>
            </a:r>
            <a:endParaRPr lang="ru-RU" sz="1400" dirty="0">
              <a:latin typeface="Gilroy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087472-97C8-3749-56A7-4234FE9268E0}"/>
              </a:ext>
            </a:extLst>
          </p:cNvPr>
          <p:cNvSpPr txBox="1"/>
          <p:nvPr/>
        </p:nvSpPr>
        <p:spPr>
          <a:xfrm>
            <a:off x="646176" y="402336"/>
            <a:ext cx="11070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5B5B5B"/>
                </a:solidFill>
                <a:latin typeface="DIN Pro Condensed Black" panose="020B0504020101020102" pitchFamily="34" charset="0"/>
                <a:cs typeface="DIN Pro Condensed Black" panose="020B0504020101020102" pitchFamily="34" charset="0"/>
              </a:rPr>
              <a:t>Санитарно-противоэпидемическая комиссия Мэрии г. Новосибирска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C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45F393-9B00-D7D9-13BA-1F02B0044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2">
            <a:extLst>
              <a:ext uri="{FF2B5EF4-FFF2-40B4-BE49-F238E27FC236}">
                <a16:creationId xmlns:a16="http://schemas.microsoft.com/office/drawing/2014/main" id="{5C4DEAA7-16E7-701E-BC5F-721750A47979}"/>
              </a:ext>
            </a:extLst>
          </p:cNvPr>
          <p:cNvSpPr txBox="1">
            <a:spLocks/>
          </p:cNvSpPr>
          <p:nvPr/>
        </p:nvSpPr>
        <p:spPr>
          <a:xfrm>
            <a:off x="764639" y="432384"/>
            <a:ext cx="3527141" cy="1009979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00" b="1" spc="-1" dirty="0">
                <a:solidFill>
                  <a:srgbClr val="5B5B5B"/>
                </a:solidFill>
                <a:latin typeface="DIN Pro Cond Black" panose="020B0A06020101010102" pitchFamily="34" charset="-52"/>
                <a:cs typeface="DIN Pro Cond Black" panose="020B0A06020101010102" pitchFamily="34" charset="-52"/>
              </a:rPr>
              <a:t>Какие вакцины</a:t>
            </a:r>
            <a:endParaRPr lang="ru-RU" sz="3000" spc="-1" dirty="0">
              <a:solidFill>
                <a:srgbClr val="5B5B5B"/>
              </a:solidFill>
              <a:latin typeface="DIN Pro Cond Black" panose="020B0A06020101010102" pitchFamily="34" charset="-52"/>
              <a:cs typeface="DIN Pro Cond Black" panose="020B0A06020101010102" pitchFamily="34" charset="-52"/>
            </a:endParaRPr>
          </a:p>
        </p:txBody>
      </p:sp>
      <p:sp>
        <p:nvSpPr>
          <p:cNvPr id="5" name="PlaceHolder 2">
            <a:extLst>
              <a:ext uri="{FF2B5EF4-FFF2-40B4-BE49-F238E27FC236}">
                <a16:creationId xmlns:a16="http://schemas.microsoft.com/office/drawing/2014/main" id="{6A702C1F-AA30-C403-7CD7-75BDCFE8CE59}"/>
              </a:ext>
            </a:extLst>
          </p:cNvPr>
          <p:cNvSpPr txBox="1">
            <a:spLocks/>
          </p:cNvSpPr>
          <p:nvPr/>
        </p:nvSpPr>
        <p:spPr>
          <a:xfrm>
            <a:off x="3126659" y="639726"/>
            <a:ext cx="6518786" cy="598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00" b="1" spc="-1" dirty="0">
                <a:solidFill>
                  <a:srgbClr val="F3570A"/>
                </a:solidFill>
                <a:latin typeface="DIN Pro Cond Black" panose="020B0A06020101010102" pitchFamily="34" charset="-52"/>
                <a:cs typeface="DIN Pro Cond Black" panose="020B0A06020101010102" pitchFamily="34" charset="-52"/>
              </a:rPr>
              <a:t>необходимы взрослым (общая популяция) ?</a:t>
            </a:r>
            <a:endParaRPr lang="ru-RU" sz="3000" spc="-1" dirty="0">
              <a:solidFill>
                <a:srgbClr val="F3570A"/>
              </a:solidFill>
              <a:latin typeface="DIN Pro Cond Black" panose="020B0A06020101010102" pitchFamily="34" charset="-52"/>
              <a:cs typeface="DIN Pro Cond Black" panose="020B0A06020101010102" pitchFamily="34" charset="-52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767AC3-FAC5-B2AF-560B-B9244B271B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4" r="40953"/>
          <a:stretch/>
        </p:blipFill>
        <p:spPr>
          <a:xfrm>
            <a:off x="10009795" y="0"/>
            <a:ext cx="4979987" cy="685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656F578-A012-D633-AC43-90CB4D920501}"/>
              </a:ext>
            </a:extLst>
          </p:cNvPr>
          <p:cNvSpPr/>
          <p:nvPr/>
        </p:nvSpPr>
        <p:spPr>
          <a:xfrm>
            <a:off x="989579" y="1842399"/>
            <a:ext cx="8544242" cy="4375875"/>
          </a:xfrm>
          <a:prstGeom prst="rect">
            <a:avLst/>
          </a:prstGeom>
          <a:solidFill>
            <a:srgbClr val="F3570A"/>
          </a:solidFill>
          <a:ln>
            <a:noFill/>
          </a:ln>
          <a:effectLst>
            <a:outerShdw blurRad="2032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0" name="PlaceHolder 2">
            <a:extLst>
              <a:ext uri="{FF2B5EF4-FFF2-40B4-BE49-F238E27FC236}">
                <a16:creationId xmlns:a16="http://schemas.microsoft.com/office/drawing/2014/main" id="{3A27A89F-3006-8FF9-9074-369DDBC5D381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1155347" y="2026005"/>
            <a:ext cx="8164017" cy="4008661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r>
              <a:rPr lang="ru-RU" sz="2000" b="1" u="sng" spc="-1" dirty="0">
                <a:solidFill>
                  <a:schemeClr val="bg1"/>
                </a:solidFill>
                <a:latin typeface="Gilroy" panose="00000500000000000000" pitchFamily="2" charset="-52"/>
              </a:rPr>
              <a:t>Вакцины против:</a:t>
            </a:r>
          </a:p>
          <a:p>
            <a:pPr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r>
              <a:rPr lang="ru-RU" sz="2000" b="1" spc="-1" dirty="0">
                <a:solidFill>
                  <a:schemeClr val="bg1"/>
                </a:solidFill>
                <a:latin typeface="Gilroy" panose="00000500000000000000" pitchFamily="2" charset="-52"/>
              </a:rPr>
              <a:t>Дифтерии и столбняка</a:t>
            </a:r>
          </a:p>
          <a:p>
            <a:pPr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r>
              <a:rPr lang="ru-RU" sz="2000" b="1" strike="noStrike" spc="-1" dirty="0">
                <a:solidFill>
                  <a:schemeClr val="bg1"/>
                </a:solidFill>
                <a:latin typeface="Gilroy" panose="00000500000000000000" pitchFamily="2" charset="-52"/>
              </a:rPr>
              <a:t>Кори</a:t>
            </a:r>
          </a:p>
          <a:p>
            <a:pPr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r>
              <a:rPr lang="ru-RU" sz="2000" b="1" spc="-1" dirty="0">
                <a:solidFill>
                  <a:schemeClr val="bg1"/>
                </a:solidFill>
                <a:latin typeface="Gilroy" panose="00000500000000000000" pitchFamily="2" charset="-52"/>
              </a:rPr>
              <a:t>Краснухи</a:t>
            </a:r>
          </a:p>
          <a:p>
            <a:pPr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r>
              <a:rPr lang="ru-RU" sz="2000" b="1" spc="-1" dirty="0">
                <a:solidFill>
                  <a:schemeClr val="bg1"/>
                </a:solidFill>
                <a:latin typeface="Gilroy" panose="00000500000000000000" pitchFamily="2" charset="-52"/>
              </a:rPr>
              <a:t>Гриппа</a:t>
            </a:r>
          </a:p>
          <a:p>
            <a:pPr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r>
              <a:rPr lang="ru-RU" sz="2000" b="1" strike="noStrike" spc="-1" dirty="0">
                <a:solidFill>
                  <a:schemeClr val="bg1"/>
                </a:solidFill>
                <a:latin typeface="Gilroy" panose="00000500000000000000" pitchFamily="2" charset="-52"/>
              </a:rPr>
              <a:t>Вирусного гепатита В</a:t>
            </a:r>
          </a:p>
          <a:p>
            <a:pPr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r>
              <a:rPr lang="ru-RU" sz="2000" b="1" spc="-1" dirty="0">
                <a:solidFill>
                  <a:schemeClr val="bg1"/>
                </a:solidFill>
                <a:latin typeface="Gilroy" panose="00000500000000000000" pitchFamily="2" charset="-52"/>
              </a:rPr>
              <a:t>Клещевого энцефалита</a:t>
            </a:r>
          </a:p>
          <a:p>
            <a:pPr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r>
              <a:rPr lang="ru-RU" sz="2000" b="1" strike="noStrike" spc="-1" dirty="0">
                <a:solidFill>
                  <a:schemeClr val="bg1"/>
                </a:solidFill>
                <a:latin typeface="Gilroy" panose="00000500000000000000" pitchFamily="2" charset="-52"/>
              </a:rPr>
              <a:t>Пневмококковой инфекции</a:t>
            </a:r>
          </a:p>
          <a:p>
            <a:pPr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r>
              <a:rPr lang="ru-RU" sz="2000" b="1" spc="-1" dirty="0">
                <a:solidFill>
                  <a:schemeClr val="bg1"/>
                </a:solidFill>
                <a:latin typeface="Gilroy" panose="00000500000000000000" pitchFamily="2" charset="-52"/>
              </a:rPr>
              <a:t>Менингококковой инфекции</a:t>
            </a:r>
          </a:p>
          <a:p>
            <a:pPr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r>
              <a:rPr lang="ru-RU" sz="2000" b="1" spc="-1" dirty="0">
                <a:solidFill>
                  <a:schemeClr val="bg1"/>
                </a:solidFill>
                <a:latin typeface="Gilroy" panose="00000500000000000000" pitchFamily="2" charset="-52"/>
              </a:rPr>
              <a:t>Туляремии</a:t>
            </a:r>
          </a:p>
          <a:p>
            <a:pPr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endParaRPr lang="ru-RU" sz="2000" b="1" strike="noStrike" spc="-1" dirty="0">
              <a:solidFill>
                <a:schemeClr val="bg1"/>
              </a:solidFill>
              <a:latin typeface="Gilroy" panose="00000500000000000000" pitchFamily="2" charset="-52"/>
            </a:endParaRPr>
          </a:p>
          <a:p>
            <a:pPr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endParaRPr lang="ru-RU" sz="2000" b="1" strike="noStrike" spc="-1" dirty="0">
              <a:solidFill>
                <a:schemeClr val="bg1"/>
              </a:solidFill>
              <a:latin typeface="Gilroy" panose="00000500000000000000" pitchFamily="2" charset="-52"/>
            </a:endParaRPr>
          </a:p>
          <a:p>
            <a:pPr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endParaRPr lang="en-US" sz="1800" b="0" strike="noStrike" spc="-1" dirty="0">
              <a:solidFill>
                <a:schemeClr val="bg1"/>
              </a:solidFill>
              <a:latin typeface="Gilroy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48833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C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E74D84-E205-3310-017C-6BBBA70BC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2">
            <a:extLst>
              <a:ext uri="{FF2B5EF4-FFF2-40B4-BE49-F238E27FC236}">
                <a16:creationId xmlns:a16="http://schemas.microsoft.com/office/drawing/2014/main" id="{96E75936-5D7D-6528-6F88-B5D819280466}"/>
              </a:ext>
            </a:extLst>
          </p:cNvPr>
          <p:cNvSpPr txBox="1">
            <a:spLocks/>
          </p:cNvSpPr>
          <p:nvPr/>
        </p:nvSpPr>
        <p:spPr>
          <a:xfrm>
            <a:off x="764639" y="432384"/>
            <a:ext cx="3527141" cy="1009979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00" b="1" spc="-1" dirty="0">
                <a:solidFill>
                  <a:srgbClr val="5B5B5B"/>
                </a:solidFill>
                <a:latin typeface="DIN Pro Cond Black" panose="020B0A06020101010102" pitchFamily="34" charset="-52"/>
                <a:cs typeface="DIN Pro Cond Black" panose="020B0A06020101010102" pitchFamily="34" charset="-52"/>
              </a:rPr>
              <a:t>Вакцина против</a:t>
            </a:r>
            <a:endParaRPr lang="ru-RU" sz="3000" spc="-1" dirty="0">
              <a:solidFill>
                <a:srgbClr val="5B5B5B"/>
              </a:solidFill>
              <a:latin typeface="DIN Pro Cond Black" panose="020B0A06020101010102" pitchFamily="34" charset="-52"/>
              <a:cs typeface="DIN Pro Cond Black" panose="020B0A06020101010102" pitchFamily="34" charset="-52"/>
            </a:endParaRPr>
          </a:p>
        </p:txBody>
      </p:sp>
      <p:sp>
        <p:nvSpPr>
          <p:cNvPr id="5" name="PlaceHolder 2">
            <a:extLst>
              <a:ext uri="{FF2B5EF4-FFF2-40B4-BE49-F238E27FC236}">
                <a16:creationId xmlns:a16="http://schemas.microsoft.com/office/drawing/2014/main" id="{E4EE6D4C-81F1-769F-817A-3CDE5B0E34C1}"/>
              </a:ext>
            </a:extLst>
          </p:cNvPr>
          <p:cNvSpPr txBox="1">
            <a:spLocks/>
          </p:cNvSpPr>
          <p:nvPr/>
        </p:nvSpPr>
        <p:spPr>
          <a:xfrm>
            <a:off x="3318110" y="639726"/>
            <a:ext cx="4252535" cy="598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00" b="1" spc="-1" dirty="0">
                <a:solidFill>
                  <a:srgbClr val="F3570A"/>
                </a:solidFill>
                <a:latin typeface="DIN Pro Cond Black" panose="020B0A06020101010102" pitchFamily="34" charset="-52"/>
                <a:cs typeface="DIN Pro Cond Black" panose="020B0A06020101010102" pitchFamily="34" charset="-52"/>
              </a:rPr>
              <a:t>Дифтерии и столбняка</a:t>
            </a:r>
            <a:endParaRPr lang="ru-RU" sz="3000" spc="-1" dirty="0">
              <a:solidFill>
                <a:srgbClr val="F3570A"/>
              </a:solidFill>
              <a:latin typeface="DIN Pro Cond Black" panose="020B0A06020101010102" pitchFamily="34" charset="-52"/>
              <a:cs typeface="DIN Pro Cond Black" panose="020B0A06020101010102" pitchFamily="34" charset="-52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8F6186-B87A-BBCC-66CC-D184A26B0D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4" r="40953"/>
          <a:stretch/>
        </p:blipFill>
        <p:spPr>
          <a:xfrm>
            <a:off x="10009795" y="0"/>
            <a:ext cx="4979987" cy="685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E7225DC-F853-3FEA-FB7A-B8A9AE09479A}"/>
              </a:ext>
            </a:extLst>
          </p:cNvPr>
          <p:cNvSpPr/>
          <p:nvPr/>
        </p:nvSpPr>
        <p:spPr>
          <a:xfrm>
            <a:off x="839788" y="1842399"/>
            <a:ext cx="8544242" cy="4375875"/>
          </a:xfrm>
          <a:prstGeom prst="rect">
            <a:avLst/>
          </a:prstGeom>
          <a:solidFill>
            <a:srgbClr val="F3570A"/>
          </a:solidFill>
          <a:ln>
            <a:noFill/>
          </a:ln>
          <a:effectLst>
            <a:outerShdw blurRad="2032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0" name="PlaceHolder 2">
            <a:extLst>
              <a:ext uri="{FF2B5EF4-FFF2-40B4-BE49-F238E27FC236}">
                <a16:creationId xmlns:a16="http://schemas.microsoft.com/office/drawing/2014/main" id="{38400A18-6299-B83B-A695-86CDF1739A19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1305659" y="2416955"/>
            <a:ext cx="7912083" cy="4008661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r>
              <a:rPr lang="ru-RU" sz="2400" b="1" strike="noStrike" spc="-1" dirty="0">
                <a:solidFill>
                  <a:schemeClr val="bg1"/>
                </a:solidFill>
                <a:latin typeface="Gilroy" panose="00000500000000000000" pitchFamily="2" charset="-52"/>
              </a:rPr>
              <a:t>АДС-М</a:t>
            </a:r>
            <a:r>
              <a:rPr lang="ru-RU" sz="1800" b="1" strike="noStrike" spc="-1" dirty="0">
                <a:solidFill>
                  <a:schemeClr val="bg1"/>
                </a:solidFill>
                <a:latin typeface="Gilroy" panose="00000500000000000000" pitchFamily="2" charset="-52"/>
              </a:rPr>
              <a:t> </a:t>
            </a:r>
          </a:p>
          <a:p>
            <a:pPr marL="285750" indent="-28575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ru-RU" sz="1800" b="1" strike="noStrike" spc="-1" dirty="0">
                <a:solidFill>
                  <a:schemeClr val="bg1"/>
                </a:solidFill>
                <a:latin typeface="Gilroy" panose="00000500000000000000" pitchFamily="2" charset="-52"/>
              </a:rPr>
              <a:t>это вакцина, которая поддерживает иммунитет против дифтерии и столбняка</a:t>
            </a:r>
          </a:p>
          <a:p>
            <a:pPr marL="285750" indent="-28575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ru-RU" sz="1800" b="1" spc="-1" dirty="0">
                <a:solidFill>
                  <a:schemeClr val="bg1"/>
                </a:solidFill>
                <a:latin typeface="Gilroy" panose="00000500000000000000" pitchFamily="2" charset="-52"/>
              </a:rPr>
              <a:t>защищает не только индивидуально человека (против дифтерии), но и создает коллективный иммунитет, т.е. защищает того, кому вакцину делать нельзя;</a:t>
            </a:r>
          </a:p>
          <a:p>
            <a:pPr marL="285750" indent="-28575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ru-RU" sz="1800" b="1" spc="-1" dirty="0">
                <a:solidFill>
                  <a:schemeClr val="bg1"/>
                </a:solidFill>
                <a:latin typeface="Gilroy" panose="00000500000000000000" pitchFamily="2" charset="-52"/>
              </a:rPr>
              <a:t>Профилактика столбняка необходима</a:t>
            </a:r>
          </a:p>
          <a:p>
            <a:pPr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endParaRPr lang="en-US" sz="1800" b="0" strike="noStrike" spc="-1" dirty="0">
              <a:solidFill>
                <a:schemeClr val="bg1"/>
              </a:solidFill>
              <a:latin typeface="Gilroy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1054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C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C4362C-C5C6-FEDB-8FFE-CCB91F6B3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2">
            <a:extLst>
              <a:ext uri="{FF2B5EF4-FFF2-40B4-BE49-F238E27FC236}">
                <a16:creationId xmlns:a16="http://schemas.microsoft.com/office/drawing/2014/main" id="{E2F8A37A-AAAD-4794-1D4F-A9E4DB8EAEB7}"/>
              </a:ext>
            </a:extLst>
          </p:cNvPr>
          <p:cNvSpPr txBox="1">
            <a:spLocks/>
          </p:cNvSpPr>
          <p:nvPr/>
        </p:nvSpPr>
        <p:spPr>
          <a:xfrm>
            <a:off x="859374" y="639726"/>
            <a:ext cx="7134252" cy="598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00" b="1" spc="-1" dirty="0">
                <a:solidFill>
                  <a:srgbClr val="F3570A"/>
                </a:solidFill>
                <a:latin typeface="DIN Pro Cond Black" panose="020B0A06020101010102" pitchFamily="34" charset="-52"/>
                <a:cs typeface="DIN Pro Cond Black" panose="020B0A06020101010102" pitchFamily="34" charset="-52"/>
              </a:rPr>
              <a:t>АДС-М – вакцина против дифтерии и столбняка</a:t>
            </a:r>
            <a:endParaRPr lang="ru-RU" sz="3000" spc="-1" dirty="0">
              <a:solidFill>
                <a:srgbClr val="F3570A"/>
              </a:solidFill>
              <a:latin typeface="DIN Pro Cond Black" panose="020B0A06020101010102" pitchFamily="34" charset="-52"/>
              <a:cs typeface="DIN Pro Cond Black" panose="020B0A06020101010102" pitchFamily="34" charset="-52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519E9E-4713-AF0A-F3DE-28D86901A7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4" r="40953"/>
          <a:stretch/>
        </p:blipFill>
        <p:spPr>
          <a:xfrm>
            <a:off x="10009795" y="0"/>
            <a:ext cx="4979987" cy="685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1CF7370-030B-D055-339B-E09AA78762F4}"/>
              </a:ext>
            </a:extLst>
          </p:cNvPr>
          <p:cNvSpPr/>
          <p:nvPr/>
        </p:nvSpPr>
        <p:spPr>
          <a:xfrm>
            <a:off x="839788" y="1842399"/>
            <a:ext cx="8544242" cy="4375875"/>
          </a:xfrm>
          <a:prstGeom prst="rect">
            <a:avLst/>
          </a:prstGeom>
          <a:solidFill>
            <a:srgbClr val="F3570A"/>
          </a:solidFill>
          <a:ln>
            <a:noFill/>
          </a:ln>
          <a:effectLst>
            <a:outerShdw blurRad="2032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0" name="PlaceHolder 2">
            <a:extLst>
              <a:ext uri="{FF2B5EF4-FFF2-40B4-BE49-F238E27FC236}">
                <a16:creationId xmlns:a16="http://schemas.microsoft.com/office/drawing/2014/main" id="{6522D8C0-8A90-EAC3-7187-231ABC265B7D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1089627" y="2026005"/>
            <a:ext cx="7912083" cy="4008661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85750" indent="-28575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ru-RU" sz="1800" b="0" strike="noStrike" spc="-1" dirty="0">
                <a:solidFill>
                  <a:schemeClr val="bg1"/>
                </a:solidFill>
                <a:latin typeface="Gilroy" panose="00000500000000000000" pitchFamily="2" charset="-52"/>
              </a:rPr>
              <a:t>Ревакцинация взрослого населения проводится 1 раз в 10 лет;</a:t>
            </a:r>
          </a:p>
          <a:p>
            <a:pPr marL="285750" indent="-28575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ru-RU" sz="1800" b="0" strike="noStrike" spc="-1" dirty="0">
                <a:solidFill>
                  <a:schemeClr val="bg1"/>
                </a:solidFill>
                <a:latin typeface="Gilroy" panose="00000500000000000000" pitchFamily="2" charset="-52"/>
              </a:rPr>
              <a:t>Если прошло более 15-20 лет – курс вакцинации начинается заново, или можно посмотре</a:t>
            </a:r>
            <a:r>
              <a:rPr lang="ru-RU" sz="1800" spc="-1" dirty="0">
                <a:solidFill>
                  <a:schemeClr val="bg1"/>
                </a:solidFill>
                <a:latin typeface="Gilroy" panose="00000500000000000000" pitchFamily="2" charset="-52"/>
              </a:rPr>
              <a:t>ть напряженность  иммунитета к дифтерии и столбняку </a:t>
            </a:r>
          </a:p>
          <a:p>
            <a:pPr marL="285750" indent="-28575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ru-RU" sz="1800" spc="-1" dirty="0">
                <a:solidFill>
                  <a:schemeClr val="bg1"/>
                </a:solidFill>
                <a:latin typeface="Gilroy" panose="00000500000000000000" pitchFamily="2" charset="-52"/>
              </a:rPr>
              <a:t>Ежегодно в НСО получают прививки против дифтерии и столбняка около 200 – 250 тыс. взрослых</a:t>
            </a:r>
          </a:p>
        </p:txBody>
      </p:sp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3ADA6175-E86D-6520-5FA7-56001FE9B1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2778379"/>
              </p:ext>
            </p:extLst>
          </p:nvPr>
        </p:nvGraphicFramePr>
        <p:xfrm>
          <a:off x="5124739" y="3890774"/>
          <a:ext cx="4158208" cy="2235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7078AB8-59F4-DA85-92F8-B12959D9FC8E}"/>
              </a:ext>
            </a:extLst>
          </p:cNvPr>
          <p:cNvSpPr txBox="1"/>
          <p:nvPr/>
        </p:nvSpPr>
        <p:spPr>
          <a:xfrm>
            <a:off x="1091169" y="4030335"/>
            <a:ext cx="3954499" cy="738664"/>
          </a:xfrm>
          <a:prstGeom prst="rect">
            <a:avLst/>
          </a:prstGeom>
          <a:noFill/>
          <a:ln>
            <a:solidFill>
              <a:srgbClr val="EBECEC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spc="-1" dirty="0">
                <a:solidFill>
                  <a:schemeClr val="bg1"/>
                </a:solidFill>
                <a:latin typeface="Gilroy" panose="00000500000000000000" pitchFamily="2" charset="-52"/>
                <a:ea typeface="+mj-ea"/>
                <a:cs typeface="+mj-cs"/>
              </a:rPr>
              <a:t>Динамика результатов мониторинга состояния коллективного иммунитета к дифтерии среди населения НСО, 2014-2024</a:t>
            </a:r>
          </a:p>
        </p:txBody>
      </p:sp>
    </p:spTree>
    <p:extLst>
      <p:ext uri="{BB962C8B-B14F-4D97-AF65-F5344CB8AC3E}">
        <p14:creationId xmlns:p14="http://schemas.microsoft.com/office/powerpoint/2010/main" val="406763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C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14E3E3-8925-C634-DD64-B822910B2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2">
            <a:extLst>
              <a:ext uri="{FF2B5EF4-FFF2-40B4-BE49-F238E27FC236}">
                <a16:creationId xmlns:a16="http://schemas.microsoft.com/office/drawing/2014/main" id="{283DAAC1-6D50-BB49-12AD-D3119D392DDC}"/>
              </a:ext>
            </a:extLst>
          </p:cNvPr>
          <p:cNvSpPr txBox="1">
            <a:spLocks/>
          </p:cNvSpPr>
          <p:nvPr/>
        </p:nvSpPr>
        <p:spPr>
          <a:xfrm>
            <a:off x="764639" y="432384"/>
            <a:ext cx="3527141" cy="1009979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00" b="1" spc="-1" dirty="0">
                <a:solidFill>
                  <a:srgbClr val="5B5B5B"/>
                </a:solidFill>
                <a:latin typeface="DIN Pro Cond Black" panose="020B0A06020101010102" pitchFamily="34" charset="-52"/>
                <a:cs typeface="DIN Pro Cond Black" panose="020B0A06020101010102" pitchFamily="34" charset="-52"/>
              </a:rPr>
              <a:t>Вакцина против</a:t>
            </a:r>
            <a:endParaRPr lang="ru-RU" sz="3000" spc="-1" dirty="0">
              <a:solidFill>
                <a:srgbClr val="5B5B5B"/>
              </a:solidFill>
              <a:latin typeface="DIN Pro Cond Black" panose="020B0A06020101010102" pitchFamily="34" charset="-52"/>
              <a:cs typeface="DIN Pro Cond Black" panose="020B0A06020101010102" pitchFamily="34" charset="-52"/>
            </a:endParaRPr>
          </a:p>
        </p:txBody>
      </p:sp>
      <p:sp>
        <p:nvSpPr>
          <p:cNvPr id="5" name="PlaceHolder 2">
            <a:extLst>
              <a:ext uri="{FF2B5EF4-FFF2-40B4-BE49-F238E27FC236}">
                <a16:creationId xmlns:a16="http://schemas.microsoft.com/office/drawing/2014/main" id="{B94FCB08-2FD9-EBA2-D1C3-756CD392E808}"/>
              </a:ext>
            </a:extLst>
          </p:cNvPr>
          <p:cNvSpPr txBox="1">
            <a:spLocks/>
          </p:cNvSpPr>
          <p:nvPr/>
        </p:nvSpPr>
        <p:spPr>
          <a:xfrm>
            <a:off x="3318110" y="639726"/>
            <a:ext cx="4252535" cy="598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00" b="1" spc="-1" dirty="0">
                <a:solidFill>
                  <a:srgbClr val="F3570A"/>
                </a:solidFill>
                <a:latin typeface="DIN Pro Cond Black" panose="020B0A06020101010102" pitchFamily="34" charset="-52"/>
                <a:cs typeface="DIN Pro Cond Black" panose="020B0A06020101010102" pitchFamily="34" charset="-52"/>
              </a:rPr>
              <a:t>Кори и краснухи</a:t>
            </a:r>
            <a:endParaRPr lang="ru-RU" sz="3000" spc="-1" dirty="0">
              <a:solidFill>
                <a:srgbClr val="F3570A"/>
              </a:solidFill>
              <a:latin typeface="DIN Pro Cond Black" panose="020B0A06020101010102" pitchFamily="34" charset="-52"/>
              <a:cs typeface="DIN Pro Cond Black" panose="020B0A06020101010102" pitchFamily="34" charset="-52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86C72A-8E65-7C75-960C-FC84A0C9B2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4" r="40953"/>
          <a:stretch/>
        </p:blipFill>
        <p:spPr>
          <a:xfrm>
            <a:off x="10009795" y="0"/>
            <a:ext cx="4979987" cy="685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E4B4CE1-E69C-67DA-7C61-4783798C488E}"/>
              </a:ext>
            </a:extLst>
          </p:cNvPr>
          <p:cNvSpPr/>
          <p:nvPr/>
        </p:nvSpPr>
        <p:spPr>
          <a:xfrm>
            <a:off x="989579" y="1866133"/>
            <a:ext cx="8693040" cy="4375875"/>
          </a:xfrm>
          <a:prstGeom prst="rect">
            <a:avLst/>
          </a:prstGeom>
          <a:solidFill>
            <a:srgbClr val="F3570A"/>
          </a:solidFill>
          <a:ln>
            <a:noFill/>
          </a:ln>
          <a:effectLst>
            <a:outerShdw blurRad="2032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0" name="PlaceHolder 2">
            <a:extLst>
              <a:ext uri="{FF2B5EF4-FFF2-40B4-BE49-F238E27FC236}">
                <a16:creationId xmlns:a16="http://schemas.microsoft.com/office/drawing/2014/main" id="{7B60B1D5-47FD-4C2E-A4FD-2E2FF5CD0399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1048914" y="2049741"/>
            <a:ext cx="8425572" cy="4008661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r>
              <a:rPr lang="ru-RU" sz="2400" b="1" strike="noStrike" spc="-1" dirty="0">
                <a:solidFill>
                  <a:schemeClr val="bg1"/>
                </a:solidFill>
                <a:latin typeface="Gilroy" panose="00000500000000000000" pitchFamily="2" charset="-52"/>
              </a:rPr>
              <a:t>Вакцинация проводится в 12 месяцев и в 6 лет*</a:t>
            </a:r>
          </a:p>
          <a:p>
            <a:pPr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r>
              <a:rPr lang="ru-RU" sz="2400" b="1" spc="-1" dirty="0">
                <a:solidFill>
                  <a:schemeClr val="bg1"/>
                </a:solidFill>
                <a:latin typeface="Gilroy" panose="00000500000000000000" pitchFamily="2" charset="-52"/>
              </a:rPr>
              <a:t>* </a:t>
            </a:r>
            <a:r>
              <a:rPr lang="ru-RU" sz="1400" b="1" spc="-1" dirty="0">
                <a:solidFill>
                  <a:schemeClr val="bg1"/>
                </a:solidFill>
                <a:latin typeface="Gilroy" panose="00000500000000000000" pitchFamily="2" charset="-52"/>
              </a:rPr>
              <a:t>Ревакцинация против кори </a:t>
            </a:r>
            <a:r>
              <a:rPr lang="ru-RU" sz="1400" b="1" strike="noStrike" spc="-1" dirty="0">
                <a:solidFill>
                  <a:schemeClr val="bg1"/>
                </a:solidFill>
                <a:latin typeface="Gilroy" panose="00000500000000000000" pitchFamily="2" charset="-52"/>
              </a:rPr>
              <a:t>введена в 1996; вакцинация и ревакцинация против краснухи введена в 1997г</a:t>
            </a:r>
          </a:p>
          <a:p>
            <a:pPr marL="285750" indent="-28575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ru-RU" sz="1800" b="1" strike="noStrike" spc="-1" dirty="0">
                <a:solidFill>
                  <a:schemeClr val="bg1"/>
                </a:solidFill>
                <a:latin typeface="Gilroy" panose="00000500000000000000" pitchFamily="2" charset="-52"/>
              </a:rPr>
              <a:t>это вакцины, которые поддерживают иммунитет против кори и краснухи</a:t>
            </a:r>
          </a:p>
          <a:p>
            <a:pPr marL="285750" indent="-28575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ru-RU" sz="1800" b="1" spc="-1" dirty="0">
                <a:solidFill>
                  <a:schemeClr val="bg1"/>
                </a:solidFill>
                <a:latin typeface="Gilroy" panose="00000500000000000000" pitchFamily="2" charset="-52"/>
              </a:rPr>
              <a:t>Особенно важна прививка против краснухи молодым женщинам детородного возраста и их окружению;</a:t>
            </a:r>
          </a:p>
          <a:p>
            <a:pPr marL="285750" indent="-28575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ru-RU" sz="1800" b="1" spc="-1" dirty="0">
                <a:solidFill>
                  <a:schemeClr val="bg1"/>
                </a:solidFill>
                <a:latin typeface="Gilroy" panose="00000500000000000000" pitchFamily="2" charset="-52"/>
              </a:rPr>
              <a:t>Вирус кори способен вызывать крупные вспышки, тяжёлые осложнения, особенно у детей до 5 лет и взрослых старше 30:</a:t>
            </a:r>
          </a:p>
          <a:p>
            <a:pPr marL="285750" indent="-28575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ru-RU" sz="1400" b="1" spc="-1" dirty="0">
                <a:solidFill>
                  <a:schemeClr val="bg1"/>
                </a:solidFill>
                <a:latin typeface="Gilroy" panose="00000500000000000000" pitchFamily="2" charset="-52"/>
              </a:rPr>
              <a:t>пневмония (наиболее частая причина летальных исходов);</a:t>
            </a:r>
          </a:p>
          <a:p>
            <a:pPr marL="285750" indent="-28575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ru-RU" sz="1400" b="1" spc="-1" dirty="0">
                <a:solidFill>
                  <a:schemeClr val="bg1"/>
                </a:solidFill>
                <a:latin typeface="Gilroy" panose="00000500000000000000" pitchFamily="2" charset="-52"/>
              </a:rPr>
              <a:t>коревой энцефалит (1 случай на 1000 заболевших, риск инвалидизации);</a:t>
            </a:r>
          </a:p>
          <a:p>
            <a:pPr marL="285750" indent="-28575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ru-RU" sz="1400" b="1" spc="-1" dirty="0">
                <a:solidFill>
                  <a:schemeClr val="bg1"/>
                </a:solidFill>
                <a:latin typeface="Gilroy" panose="00000500000000000000" pitchFamily="2" charset="-52"/>
              </a:rPr>
              <a:t>слепота, глухота;</a:t>
            </a:r>
          </a:p>
          <a:p>
            <a:pPr marL="285750" indent="-28575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ru-RU" sz="1400" b="1" spc="-1" dirty="0">
                <a:solidFill>
                  <a:schemeClr val="bg1"/>
                </a:solidFill>
                <a:latin typeface="Gilroy" panose="00000500000000000000" pitchFamily="2" charset="-52"/>
              </a:rPr>
              <a:t>тяжёлое обезвоживание при диарее;</a:t>
            </a:r>
          </a:p>
          <a:p>
            <a:pPr marL="285750" indent="-28575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ru-RU" sz="1400" b="1" spc="-1" dirty="0">
                <a:solidFill>
                  <a:schemeClr val="bg1"/>
                </a:solidFill>
                <a:latin typeface="Gilroy" panose="00000500000000000000" pitchFamily="2" charset="-52"/>
              </a:rPr>
              <a:t>Отдаленные последствия при поражении головного мозга</a:t>
            </a:r>
          </a:p>
          <a:p>
            <a:pPr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endParaRPr lang="en-US" sz="1800" b="0" strike="noStrike" spc="-1" dirty="0">
              <a:solidFill>
                <a:schemeClr val="bg1"/>
              </a:solidFill>
              <a:latin typeface="Gilroy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8160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C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7C1307-596D-19D5-15EA-39FEABA15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2">
            <a:extLst>
              <a:ext uri="{FF2B5EF4-FFF2-40B4-BE49-F238E27FC236}">
                <a16:creationId xmlns:a16="http://schemas.microsoft.com/office/drawing/2014/main" id="{A02F94EA-F697-CAC5-2C33-ED7933E05B4A}"/>
              </a:ext>
            </a:extLst>
          </p:cNvPr>
          <p:cNvSpPr txBox="1">
            <a:spLocks/>
          </p:cNvSpPr>
          <p:nvPr/>
        </p:nvSpPr>
        <p:spPr>
          <a:xfrm>
            <a:off x="859374" y="639726"/>
            <a:ext cx="7134252" cy="598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00" b="1" spc="-1" dirty="0">
                <a:solidFill>
                  <a:srgbClr val="F3570A"/>
                </a:solidFill>
                <a:latin typeface="DIN Pro Cond Black" panose="020B0A06020101010102" pitchFamily="34" charset="-52"/>
                <a:cs typeface="DIN Pro Cond Black" panose="020B0A06020101010102" pitchFamily="34" charset="-52"/>
              </a:rPr>
              <a:t>Вакцинация против краснухи</a:t>
            </a:r>
            <a:endParaRPr lang="ru-RU" sz="3000" spc="-1" dirty="0">
              <a:solidFill>
                <a:srgbClr val="F3570A"/>
              </a:solidFill>
              <a:latin typeface="DIN Pro Cond Black" panose="020B0A06020101010102" pitchFamily="34" charset="-52"/>
              <a:cs typeface="DIN Pro Cond Black" panose="020B0A06020101010102" pitchFamily="34" charset="-52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2B2A01-9D28-843B-9FD0-F9288ABBBD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4" r="40953"/>
          <a:stretch/>
        </p:blipFill>
        <p:spPr>
          <a:xfrm>
            <a:off x="10009795" y="0"/>
            <a:ext cx="4979987" cy="685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3FEB9A0-E5F2-0617-D4DE-75AE42E4DF20}"/>
              </a:ext>
            </a:extLst>
          </p:cNvPr>
          <p:cNvSpPr/>
          <p:nvPr/>
        </p:nvSpPr>
        <p:spPr>
          <a:xfrm>
            <a:off x="859374" y="1764195"/>
            <a:ext cx="8544242" cy="4375875"/>
          </a:xfrm>
          <a:prstGeom prst="rect">
            <a:avLst/>
          </a:prstGeom>
          <a:solidFill>
            <a:srgbClr val="F3570A"/>
          </a:solidFill>
          <a:ln>
            <a:noFill/>
          </a:ln>
          <a:effectLst>
            <a:outerShdw blurRad="2032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0" name="PlaceHolder 2">
            <a:extLst>
              <a:ext uri="{FF2B5EF4-FFF2-40B4-BE49-F238E27FC236}">
                <a16:creationId xmlns:a16="http://schemas.microsoft.com/office/drawing/2014/main" id="{97048C75-CCEA-B517-C4BD-84672B70C5FF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1089627" y="2026005"/>
            <a:ext cx="7912083" cy="4008661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85750" indent="-28575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ru-RU" sz="1800" b="0" strike="noStrike" spc="-1" dirty="0">
                <a:solidFill>
                  <a:schemeClr val="bg1"/>
                </a:solidFill>
                <a:latin typeface="Gilroy" panose="00000500000000000000" pitchFamily="2" charset="-52"/>
              </a:rPr>
              <a:t>Вакцинация и Ревакцинация взрослого населения проводится тем, кто не болел и не получал необходимые 2 дозы прививки (нет документального подтверждения), акцент на женщин до 35 лет</a:t>
            </a:r>
          </a:p>
          <a:p>
            <a:pPr marL="285750" indent="-28575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ru-RU" sz="1800" spc="-1" dirty="0">
                <a:solidFill>
                  <a:schemeClr val="bg1"/>
                </a:solidFill>
                <a:latin typeface="Gilroy" panose="00000500000000000000" pitchFamily="2" charset="-52"/>
              </a:rPr>
              <a:t>Ежегодно в НСО получают прививки против краснухи около 2000 девушек 18 -24 лет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09DDFA-EFB0-4B56-E2A5-0DB1BBD2193D}"/>
              </a:ext>
            </a:extLst>
          </p:cNvPr>
          <p:cNvSpPr txBox="1"/>
          <p:nvPr/>
        </p:nvSpPr>
        <p:spPr>
          <a:xfrm>
            <a:off x="5024903" y="3452986"/>
            <a:ext cx="4207060" cy="523220"/>
          </a:xfrm>
          <a:prstGeom prst="rect">
            <a:avLst/>
          </a:prstGeom>
          <a:noFill/>
          <a:ln>
            <a:solidFill>
              <a:srgbClr val="EBECEC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spc="-1" dirty="0">
                <a:solidFill>
                  <a:schemeClr val="bg1"/>
                </a:solidFill>
                <a:latin typeface="Gilroy" panose="00000500000000000000" pitchFamily="2" charset="-52"/>
                <a:ea typeface="+mj-ea"/>
                <a:cs typeface="+mj-cs"/>
              </a:rPr>
              <a:t>Динамика заболеваемости и </a:t>
            </a:r>
            <a:r>
              <a:rPr lang="ru-RU" sz="1400" b="1" spc="-1" dirty="0" err="1">
                <a:solidFill>
                  <a:schemeClr val="bg1"/>
                </a:solidFill>
                <a:latin typeface="Gilroy" panose="00000500000000000000" pitchFamily="2" charset="-52"/>
                <a:ea typeface="+mj-ea"/>
                <a:cs typeface="+mj-cs"/>
              </a:rPr>
              <a:t>привитости</a:t>
            </a:r>
            <a:r>
              <a:rPr lang="ru-RU" sz="1400" b="1" spc="-1" dirty="0">
                <a:solidFill>
                  <a:schemeClr val="bg1"/>
                </a:solidFill>
                <a:latin typeface="Gilroy" panose="00000500000000000000" pitchFamily="2" charset="-52"/>
                <a:ea typeface="+mj-ea"/>
                <a:cs typeface="+mj-cs"/>
              </a:rPr>
              <a:t> от краснухи в НСО, 2009-2024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CDB00B-463E-0CCB-C826-47451DE91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935" y="4030335"/>
            <a:ext cx="4517528" cy="2005758"/>
          </a:xfrm>
          <a:prstGeom prst="rect">
            <a:avLst/>
          </a:prstGeom>
          <a:solidFill>
            <a:srgbClr val="EBECEC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1B7F05-B0D6-8734-7E4A-29FA1826D268}"/>
              </a:ext>
            </a:extLst>
          </p:cNvPr>
          <p:cNvSpPr txBox="1"/>
          <p:nvPr/>
        </p:nvSpPr>
        <p:spPr>
          <a:xfrm>
            <a:off x="1016232" y="3976206"/>
            <a:ext cx="3639308" cy="1323439"/>
          </a:xfrm>
          <a:prstGeom prst="rect">
            <a:avLst/>
          </a:prstGeom>
          <a:noFill/>
          <a:ln>
            <a:solidFill>
              <a:srgbClr val="EBECEC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r>
              <a:rPr lang="ru-RU" sz="1600" b="1" spc="-1" dirty="0">
                <a:solidFill>
                  <a:schemeClr val="bg1"/>
                </a:solidFill>
                <a:latin typeface="Gilroy" panose="00000500000000000000" pitchFamily="2" charset="-52"/>
                <a:ea typeface="+mj-ea"/>
                <a:cs typeface="+mj-cs"/>
              </a:rPr>
              <a:t>При проведении мониторинга состояния коллективного иммунитета к краснухе -  удельный вес </a:t>
            </a:r>
            <a:r>
              <a:rPr lang="ru-RU" sz="1600" b="1" spc="-1" dirty="0" err="1">
                <a:solidFill>
                  <a:schemeClr val="bg1"/>
                </a:solidFill>
                <a:latin typeface="Gilroy" panose="00000500000000000000" pitchFamily="2" charset="-52"/>
                <a:ea typeface="+mj-ea"/>
                <a:cs typeface="+mj-cs"/>
              </a:rPr>
              <a:t>серонегативных</a:t>
            </a:r>
            <a:r>
              <a:rPr lang="ru-RU" sz="1600" b="1" spc="-1" dirty="0">
                <a:solidFill>
                  <a:schemeClr val="bg1"/>
                </a:solidFill>
                <a:latin typeface="Gilroy" panose="00000500000000000000" pitchFamily="2" charset="-52"/>
                <a:ea typeface="+mj-ea"/>
                <a:cs typeface="+mj-cs"/>
              </a:rPr>
              <a:t> не превышает 1,7%, при рекомендуемых ВОЗ 7%</a:t>
            </a:r>
          </a:p>
        </p:txBody>
      </p:sp>
    </p:spTree>
    <p:extLst>
      <p:ext uri="{BB962C8B-B14F-4D97-AF65-F5344CB8AC3E}">
        <p14:creationId xmlns:p14="http://schemas.microsoft.com/office/powerpoint/2010/main" val="13618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C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88AD4C-C6BA-4717-9D1F-1C8ED819A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2">
            <a:extLst>
              <a:ext uri="{FF2B5EF4-FFF2-40B4-BE49-F238E27FC236}">
                <a16:creationId xmlns:a16="http://schemas.microsoft.com/office/drawing/2014/main" id="{49B81F80-BAF9-F84D-9BA2-94A204544977}"/>
              </a:ext>
            </a:extLst>
          </p:cNvPr>
          <p:cNvSpPr txBox="1">
            <a:spLocks/>
          </p:cNvSpPr>
          <p:nvPr/>
        </p:nvSpPr>
        <p:spPr>
          <a:xfrm>
            <a:off x="859374" y="639726"/>
            <a:ext cx="7134252" cy="598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00" b="1" spc="-1" dirty="0">
                <a:solidFill>
                  <a:srgbClr val="F3570A"/>
                </a:solidFill>
                <a:latin typeface="DIN Pro Cond Black" panose="020B0A06020101010102" pitchFamily="34" charset="-52"/>
                <a:cs typeface="DIN Pro Cond Black" panose="020B0A06020101010102" pitchFamily="34" charset="-52"/>
              </a:rPr>
              <a:t>Вакцинация против кори</a:t>
            </a:r>
            <a:endParaRPr lang="ru-RU" sz="3000" spc="-1" dirty="0">
              <a:solidFill>
                <a:srgbClr val="F3570A"/>
              </a:solidFill>
              <a:latin typeface="DIN Pro Cond Black" panose="020B0A06020101010102" pitchFamily="34" charset="-52"/>
              <a:cs typeface="DIN Pro Cond Black" panose="020B0A06020101010102" pitchFamily="34" charset="-52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97057F7-F6BF-C621-01F2-E330455293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4" r="40953"/>
          <a:stretch/>
        </p:blipFill>
        <p:spPr>
          <a:xfrm>
            <a:off x="10009795" y="0"/>
            <a:ext cx="4979987" cy="685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4A90DE1-E49E-C985-15F5-4B49507C39F1}"/>
              </a:ext>
            </a:extLst>
          </p:cNvPr>
          <p:cNvSpPr/>
          <p:nvPr/>
        </p:nvSpPr>
        <p:spPr>
          <a:xfrm>
            <a:off x="859374" y="1816897"/>
            <a:ext cx="8544242" cy="4375875"/>
          </a:xfrm>
          <a:prstGeom prst="rect">
            <a:avLst/>
          </a:prstGeom>
          <a:solidFill>
            <a:srgbClr val="F3570A"/>
          </a:solidFill>
          <a:ln>
            <a:noFill/>
          </a:ln>
          <a:effectLst>
            <a:outerShdw blurRad="2032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0" name="PlaceHolder 2">
            <a:extLst>
              <a:ext uri="{FF2B5EF4-FFF2-40B4-BE49-F238E27FC236}">
                <a16:creationId xmlns:a16="http://schemas.microsoft.com/office/drawing/2014/main" id="{40A2358B-6E07-5117-188F-97E40D85063B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975402" y="2000503"/>
            <a:ext cx="7912083" cy="4008661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85750" indent="-28575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ru-RU" sz="1600" b="0" strike="noStrike" spc="-1" dirty="0">
                <a:solidFill>
                  <a:schemeClr val="bg1"/>
                </a:solidFill>
                <a:latin typeface="Gilroy" panose="00000500000000000000" pitchFamily="2" charset="-52"/>
              </a:rPr>
              <a:t>Вакцинация и Ревакцинация взрослого населения проводится тем, кто не болел и не получал необходимые 2 дозы прививки (нет документального подтверждения) до 55 лет</a:t>
            </a:r>
          </a:p>
          <a:p>
            <a:pPr marL="285750" indent="-28575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ru-RU" sz="1600" spc="-1" dirty="0">
                <a:solidFill>
                  <a:schemeClr val="bg1"/>
                </a:solidFill>
                <a:latin typeface="Gilroy" panose="00000500000000000000" pitchFamily="2" charset="-52"/>
              </a:rPr>
              <a:t>Ежегодно в НСО получают прививки против кори около 50 – 60 тыс. взрослых</a:t>
            </a:r>
          </a:p>
          <a:p>
            <a:pPr marL="285750" indent="-28575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Wingdings" panose="05000000000000000000" pitchFamily="2" charset="2"/>
              <a:buChar char="ü"/>
            </a:pPr>
            <a:endParaRPr lang="ru-RU" sz="1600" spc="-1" dirty="0">
              <a:solidFill>
                <a:schemeClr val="bg1"/>
              </a:solidFill>
              <a:latin typeface="Gilroy" panose="00000500000000000000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62503F-DDB7-FA49-D4DD-B9900DF4B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178" y="3742356"/>
            <a:ext cx="3854411" cy="2450416"/>
          </a:xfrm>
          <a:prstGeom prst="rect">
            <a:avLst/>
          </a:prstGeom>
          <a:solidFill>
            <a:srgbClr val="EBECEC"/>
          </a:solidFill>
          <a:ln>
            <a:solidFill>
              <a:srgbClr val="EBECEC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4322AA-A1AD-0A3A-0973-3E0E194507EA}"/>
              </a:ext>
            </a:extLst>
          </p:cNvPr>
          <p:cNvSpPr txBox="1"/>
          <p:nvPr/>
        </p:nvSpPr>
        <p:spPr>
          <a:xfrm>
            <a:off x="975402" y="3308337"/>
            <a:ext cx="3625962" cy="430887"/>
          </a:xfrm>
          <a:prstGeom prst="rect">
            <a:avLst/>
          </a:prstGeom>
          <a:noFill/>
          <a:ln>
            <a:solidFill>
              <a:srgbClr val="EBECEC"/>
            </a:solidFill>
          </a:ln>
        </p:spPr>
        <p:txBody>
          <a:bodyPr wrap="square" rtlCol="0">
            <a:spAutoFit/>
          </a:bodyPr>
          <a:lstStyle/>
          <a:p>
            <a:r>
              <a:rPr lang="ru-RU" sz="1100" spc="-1" dirty="0">
                <a:solidFill>
                  <a:schemeClr val="bg1"/>
                </a:solidFill>
                <a:latin typeface="Gilroy" panose="00000500000000000000" pitchFamily="2" charset="-52"/>
                <a:ea typeface="+mj-ea"/>
                <a:cs typeface="+mj-cs"/>
              </a:rPr>
              <a:t>Охват прививками против кори детей в декретированных возрастах, НСО, 2012-2024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86974A-9FE3-1DF5-9F85-85D7C90D52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1476" y="3779673"/>
            <a:ext cx="4596253" cy="2438601"/>
          </a:xfrm>
          <a:prstGeom prst="rect">
            <a:avLst/>
          </a:prstGeom>
          <a:solidFill>
            <a:srgbClr val="EBECEC"/>
          </a:solidFill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80E73-7CDE-E6B0-71DE-96254ECF9FD3}"/>
              </a:ext>
            </a:extLst>
          </p:cNvPr>
          <p:cNvSpPr txBox="1"/>
          <p:nvPr/>
        </p:nvSpPr>
        <p:spPr>
          <a:xfrm>
            <a:off x="5045668" y="3128918"/>
            <a:ext cx="3854410" cy="600164"/>
          </a:xfrm>
          <a:prstGeom prst="rect">
            <a:avLst/>
          </a:prstGeom>
          <a:noFill/>
          <a:ln>
            <a:solidFill>
              <a:srgbClr val="EBECEC"/>
            </a:solidFill>
          </a:ln>
        </p:spPr>
        <p:txBody>
          <a:bodyPr wrap="square" rtlCol="0">
            <a:spAutoFit/>
          </a:bodyPr>
          <a:lstStyle/>
          <a:p>
            <a:r>
              <a:rPr lang="ru-RU" sz="1100" spc="-1" dirty="0">
                <a:solidFill>
                  <a:schemeClr val="bg1"/>
                </a:solidFill>
                <a:latin typeface="Gilroy" panose="00000500000000000000" pitchFamily="2" charset="-52"/>
                <a:ea typeface="+mj-ea"/>
                <a:cs typeface="+mj-cs"/>
              </a:rPr>
              <a:t>Результат </a:t>
            </a:r>
            <a:r>
              <a:rPr lang="ru-RU" sz="1100" spc="-1" dirty="0" err="1">
                <a:solidFill>
                  <a:schemeClr val="bg1"/>
                </a:solidFill>
                <a:latin typeface="Gilroy" panose="00000500000000000000" pitchFamily="2" charset="-52"/>
                <a:ea typeface="+mj-ea"/>
                <a:cs typeface="+mj-cs"/>
              </a:rPr>
              <a:t>серомониторинга</a:t>
            </a:r>
            <a:r>
              <a:rPr lang="ru-RU" sz="1100" spc="-1" dirty="0">
                <a:solidFill>
                  <a:schemeClr val="bg1"/>
                </a:solidFill>
                <a:latin typeface="Gilroy" panose="00000500000000000000" pitchFamily="2" charset="-52"/>
                <a:ea typeface="+mj-ea"/>
                <a:cs typeface="+mj-cs"/>
              </a:rPr>
              <a:t> кори (удельный вес </a:t>
            </a:r>
            <a:r>
              <a:rPr lang="ru-RU" sz="1100" spc="-1" dirty="0" err="1">
                <a:solidFill>
                  <a:schemeClr val="bg1"/>
                </a:solidFill>
                <a:latin typeface="Gilroy" panose="00000500000000000000" pitchFamily="2" charset="-52"/>
                <a:ea typeface="+mj-ea"/>
                <a:cs typeface="+mj-cs"/>
              </a:rPr>
              <a:t>серонегативных</a:t>
            </a:r>
            <a:r>
              <a:rPr lang="ru-RU" sz="1100" spc="-1" dirty="0">
                <a:solidFill>
                  <a:schemeClr val="bg1"/>
                </a:solidFill>
                <a:latin typeface="Gilroy" panose="00000500000000000000" pitchFamily="2" charset="-52"/>
                <a:ea typeface="+mj-ea"/>
                <a:cs typeface="+mj-cs"/>
              </a:rPr>
              <a:t>) в индикаторных группах населения на территории Новосибирской области,2012-2024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25EDA5-07BC-C0C4-6C11-3F8268325045}"/>
              </a:ext>
            </a:extLst>
          </p:cNvPr>
          <p:cNvSpPr txBox="1"/>
          <p:nvPr/>
        </p:nvSpPr>
        <p:spPr>
          <a:xfrm>
            <a:off x="5411244" y="4004834"/>
            <a:ext cx="13205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spc="-1" dirty="0">
                <a:solidFill>
                  <a:srgbClr val="F3570A"/>
                </a:solidFill>
                <a:latin typeface="Gilroy" panose="00000500000000000000" pitchFamily="2" charset="-52"/>
                <a:ea typeface="+mj-ea"/>
                <a:cs typeface="+mj-cs"/>
              </a:rPr>
              <a:t>2024г – 12%</a:t>
            </a:r>
          </a:p>
        </p:txBody>
      </p:sp>
    </p:spTree>
    <p:extLst>
      <p:ext uri="{BB962C8B-B14F-4D97-AF65-F5344CB8AC3E}">
        <p14:creationId xmlns:p14="http://schemas.microsoft.com/office/powerpoint/2010/main" val="24061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617739-3448-450B-A40E-0695BAE2EC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9" r="33384"/>
          <a:stretch/>
        </p:blipFill>
        <p:spPr>
          <a:xfrm>
            <a:off x="8766195" y="0"/>
            <a:ext cx="4979987" cy="6858000"/>
          </a:xfrm>
          <a:prstGeom prst="rect">
            <a:avLst/>
          </a:prstGeom>
        </p:spPr>
      </p:pic>
      <p:sp>
        <p:nvSpPr>
          <p:cNvPr id="4" name="PlaceHolder 2">
            <a:extLst>
              <a:ext uri="{FF2B5EF4-FFF2-40B4-BE49-F238E27FC236}">
                <a16:creationId xmlns:a16="http://schemas.microsoft.com/office/drawing/2014/main" id="{B4DEDB48-0838-4546-B8DC-205244525A43}"/>
              </a:ext>
            </a:extLst>
          </p:cNvPr>
          <p:cNvSpPr txBox="1">
            <a:spLocks/>
          </p:cNvSpPr>
          <p:nvPr/>
        </p:nvSpPr>
        <p:spPr>
          <a:xfrm>
            <a:off x="737040" y="1180186"/>
            <a:ext cx="4462680" cy="360096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00" b="1" spc="-1" dirty="0">
                <a:solidFill>
                  <a:srgbClr val="5B5B5B"/>
                </a:solidFill>
                <a:latin typeface="DIN Pro Cond Black" panose="020B0A06020101010102" pitchFamily="34" charset="-52"/>
                <a:cs typeface="DIN Pro Cond Black" panose="020B0A06020101010102" pitchFamily="34" charset="-52"/>
              </a:rPr>
              <a:t>Главная «опасность» Сибири</a:t>
            </a:r>
            <a:endParaRPr lang="ru-RU" sz="3000" spc="-1" dirty="0">
              <a:solidFill>
                <a:srgbClr val="5B5B5B"/>
              </a:solidFill>
              <a:latin typeface="DIN Pro Cond Black" panose="020B0A06020101010102" pitchFamily="34" charset="-52"/>
              <a:cs typeface="DIN Pro Cond Black" panose="020B0A06020101010102" pitchFamily="34" charset="-52"/>
            </a:endParaRPr>
          </a:p>
        </p:txBody>
      </p:sp>
      <p:sp>
        <p:nvSpPr>
          <p:cNvPr id="5" name="PlaceHolder 2">
            <a:extLst>
              <a:ext uri="{FF2B5EF4-FFF2-40B4-BE49-F238E27FC236}">
                <a16:creationId xmlns:a16="http://schemas.microsoft.com/office/drawing/2014/main" id="{1739DADE-1C16-4E75-942E-15212349A823}"/>
              </a:ext>
            </a:extLst>
          </p:cNvPr>
          <p:cNvSpPr txBox="1">
            <a:spLocks/>
          </p:cNvSpPr>
          <p:nvPr/>
        </p:nvSpPr>
        <p:spPr>
          <a:xfrm>
            <a:off x="752280" y="639725"/>
            <a:ext cx="3903539" cy="598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00" b="1" spc="-1" dirty="0">
                <a:solidFill>
                  <a:srgbClr val="F3570A"/>
                </a:solidFill>
                <a:latin typeface="DIN Pro Cond Black" panose="020B0A06020101010102" pitchFamily="34" charset="-52"/>
                <a:cs typeface="DIN Pro Cond Black" panose="020B0A06020101010102" pitchFamily="34" charset="-52"/>
              </a:rPr>
              <a:t>Клещевой энцефалит-</a:t>
            </a:r>
            <a:endParaRPr lang="ru-RU" sz="3000" spc="-1" dirty="0">
              <a:solidFill>
                <a:srgbClr val="F3570A"/>
              </a:solidFill>
              <a:latin typeface="DIN Pro Cond Black" panose="020B0A06020101010102" pitchFamily="34" charset="-52"/>
              <a:cs typeface="DIN Pro Cond Black" panose="020B0A06020101010102" pitchFamily="34" charset="-52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678A3DA-3E2C-4574-A5F3-7874FDD744D5}"/>
              </a:ext>
            </a:extLst>
          </p:cNvPr>
          <p:cNvSpPr/>
          <p:nvPr/>
        </p:nvSpPr>
        <p:spPr>
          <a:xfrm>
            <a:off x="737040" y="1778626"/>
            <a:ext cx="8554935" cy="4308464"/>
          </a:xfrm>
          <a:prstGeom prst="rect">
            <a:avLst/>
          </a:prstGeom>
          <a:solidFill>
            <a:srgbClr val="F3570A"/>
          </a:solidFill>
          <a:ln>
            <a:noFill/>
          </a:ln>
          <a:effectLst>
            <a:outerShdw blurRad="2032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41"/>
              </a:spcBef>
              <a:buClr>
                <a:srgbClr val="000000"/>
              </a:buClr>
            </a:pPr>
            <a:endParaRPr lang="ru-RU" b="1" spc="-1" dirty="0">
              <a:solidFill>
                <a:schemeClr val="bg1"/>
              </a:solidFill>
              <a:latin typeface="Gilroy" panose="00000500000000000000" pitchFamily="2" charset="-52"/>
            </a:endParaRPr>
          </a:p>
        </p:txBody>
      </p:sp>
      <p:pic>
        <p:nvPicPr>
          <p:cNvPr id="2" name="Объект 1">
            <a:extLst>
              <a:ext uri="{FF2B5EF4-FFF2-40B4-BE49-F238E27FC236}">
                <a16:creationId xmlns:a16="http://schemas.microsoft.com/office/drawing/2014/main" id="{D5DD1A7B-3CFC-713B-64E9-79D372C499AC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3"/>
          <a:stretch>
            <a:fillRect/>
          </a:stretch>
        </p:blipFill>
        <p:spPr>
          <a:xfrm>
            <a:off x="1002663" y="3518892"/>
            <a:ext cx="4114591" cy="24731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2CB716-9332-9632-1C08-84D0C5CD546F}"/>
              </a:ext>
            </a:extLst>
          </p:cNvPr>
          <p:cNvSpPr txBox="1"/>
          <p:nvPr/>
        </p:nvSpPr>
        <p:spPr>
          <a:xfrm>
            <a:off x="737040" y="3062886"/>
            <a:ext cx="4734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spc="-1" dirty="0">
                <a:solidFill>
                  <a:schemeClr val="bg1"/>
                </a:solidFill>
                <a:latin typeface="Gilroy" panose="00000500000000000000" pitchFamily="2" charset="-52"/>
                <a:ea typeface="+mj-ea"/>
                <a:cs typeface="+mj-cs"/>
              </a:rPr>
              <a:t>Регистрация клинических форм КЭ, 2022-2024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C2837C-6C95-63E5-0A4E-1A551B1E7D18}"/>
              </a:ext>
            </a:extLst>
          </p:cNvPr>
          <p:cNvSpPr txBox="1"/>
          <p:nvPr/>
        </p:nvSpPr>
        <p:spPr>
          <a:xfrm>
            <a:off x="1032386" y="1978610"/>
            <a:ext cx="8386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41"/>
              </a:spcBef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ru-RU" b="1" spc="-1" dirty="0">
                <a:solidFill>
                  <a:schemeClr val="bg1"/>
                </a:solidFill>
                <a:latin typeface="Gilroy" panose="00000500000000000000" pitchFamily="2" charset="-52"/>
              </a:rPr>
              <a:t>Территория г. Новосибирска и 23 района НСО – природный очаг КЭ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03FD55-EC98-1A95-3B51-D4315CDF9B5F}"/>
              </a:ext>
            </a:extLst>
          </p:cNvPr>
          <p:cNvSpPr txBox="1"/>
          <p:nvPr/>
        </p:nvSpPr>
        <p:spPr>
          <a:xfrm>
            <a:off x="1002663" y="2382248"/>
            <a:ext cx="4197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pc="-1" dirty="0">
                <a:solidFill>
                  <a:schemeClr val="bg1"/>
                </a:solidFill>
                <a:latin typeface="Gilroy" panose="00000500000000000000" pitchFamily="2" charset="-52"/>
              </a:rPr>
              <a:t>90% заболевших – жители г. Новосибирска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8D60020-39C2-7457-E7AD-A6C88C1B2E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9720" y="3487338"/>
            <a:ext cx="4112747" cy="24731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C3C31-A367-4F00-2A42-0265A1B48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2">
            <a:extLst>
              <a:ext uri="{FF2B5EF4-FFF2-40B4-BE49-F238E27FC236}">
                <a16:creationId xmlns:a16="http://schemas.microsoft.com/office/drawing/2014/main" id="{2600B4DD-B101-5189-33D7-38710C1C15FD}"/>
              </a:ext>
            </a:extLst>
          </p:cNvPr>
          <p:cNvSpPr txBox="1">
            <a:spLocks/>
          </p:cNvSpPr>
          <p:nvPr/>
        </p:nvSpPr>
        <p:spPr>
          <a:xfrm>
            <a:off x="764639" y="432384"/>
            <a:ext cx="3527141" cy="1009979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00" b="1" spc="-1" dirty="0">
                <a:solidFill>
                  <a:srgbClr val="5B5B5B"/>
                </a:solidFill>
                <a:latin typeface="DIN Pro Cond Black" panose="020B0A06020101010102" pitchFamily="34" charset="-52"/>
                <a:cs typeface="DIN Pro Cond Black" panose="020B0A06020101010102" pitchFamily="34" charset="-52"/>
              </a:rPr>
              <a:t>Вакцина против</a:t>
            </a:r>
            <a:endParaRPr lang="ru-RU" sz="3000" spc="-1" dirty="0">
              <a:solidFill>
                <a:srgbClr val="5B5B5B"/>
              </a:solidFill>
              <a:latin typeface="DIN Pro Cond Black" panose="020B0A06020101010102" pitchFamily="34" charset="-52"/>
              <a:cs typeface="DIN Pro Cond Black" panose="020B0A06020101010102" pitchFamily="34" charset="-52"/>
            </a:endParaRPr>
          </a:p>
        </p:txBody>
      </p:sp>
      <p:sp>
        <p:nvSpPr>
          <p:cNvPr id="5" name="PlaceHolder 2">
            <a:extLst>
              <a:ext uri="{FF2B5EF4-FFF2-40B4-BE49-F238E27FC236}">
                <a16:creationId xmlns:a16="http://schemas.microsoft.com/office/drawing/2014/main" id="{B250F6EF-BF1A-866F-8350-292A99E293C4}"/>
              </a:ext>
            </a:extLst>
          </p:cNvPr>
          <p:cNvSpPr txBox="1">
            <a:spLocks/>
          </p:cNvSpPr>
          <p:nvPr/>
        </p:nvSpPr>
        <p:spPr>
          <a:xfrm>
            <a:off x="3318110" y="639726"/>
            <a:ext cx="4252535" cy="598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00" b="1" spc="-1" dirty="0">
                <a:solidFill>
                  <a:srgbClr val="F3570A"/>
                </a:solidFill>
                <a:latin typeface="DIN Pro Cond Black" panose="020B0A06020101010102" pitchFamily="34" charset="-52"/>
                <a:cs typeface="DIN Pro Cond Black" panose="020B0A06020101010102" pitchFamily="34" charset="-52"/>
              </a:rPr>
              <a:t>Клещевого энцефалита</a:t>
            </a:r>
            <a:endParaRPr lang="ru-RU" sz="3000" spc="-1" dirty="0">
              <a:solidFill>
                <a:srgbClr val="F3570A"/>
              </a:solidFill>
              <a:latin typeface="DIN Pro Cond Black" panose="020B0A06020101010102" pitchFamily="34" charset="-52"/>
              <a:cs typeface="DIN Pro Cond Black" panose="020B0A06020101010102" pitchFamily="34" charset="-52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3B4351-7C64-0937-3FC0-435C60EEDB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4" r="40953"/>
          <a:stretch/>
        </p:blipFill>
        <p:spPr>
          <a:xfrm>
            <a:off x="10009795" y="0"/>
            <a:ext cx="4979987" cy="685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68B8DC2-770D-4440-50D4-F2B406E93336}"/>
              </a:ext>
            </a:extLst>
          </p:cNvPr>
          <p:cNvSpPr/>
          <p:nvPr/>
        </p:nvSpPr>
        <p:spPr>
          <a:xfrm>
            <a:off x="710802" y="2046596"/>
            <a:ext cx="8544242" cy="4375875"/>
          </a:xfrm>
          <a:prstGeom prst="rect">
            <a:avLst/>
          </a:prstGeom>
          <a:solidFill>
            <a:srgbClr val="F3570A"/>
          </a:solidFill>
          <a:ln>
            <a:noFill/>
          </a:ln>
          <a:effectLst>
            <a:outerShdw blurRad="2032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0" name="PlaceHolder 2">
            <a:extLst>
              <a:ext uri="{FF2B5EF4-FFF2-40B4-BE49-F238E27FC236}">
                <a16:creationId xmlns:a16="http://schemas.microsoft.com/office/drawing/2014/main" id="{743E42B8-EB8F-D78F-4AB2-DC74254DE3D6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1079398" y="2128104"/>
            <a:ext cx="7912083" cy="4008661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85750" indent="-28575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ru-RU" sz="1800" b="1" strike="noStrike" spc="-1" dirty="0">
                <a:solidFill>
                  <a:schemeClr val="bg1"/>
                </a:solidFill>
                <a:latin typeface="Gilroy" panose="00000500000000000000" pitchFamily="2" charset="-52"/>
              </a:rPr>
              <a:t>Защищает от тяжелых форм клещевого энцефалита</a:t>
            </a:r>
          </a:p>
          <a:p>
            <a:pPr marL="285750" indent="-28575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ru-RU" sz="1800" b="1" spc="-1" dirty="0">
                <a:solidFill>
                  <a:schemeClr val="bg1"/>
                </a:solidFill>
                <a:latin typeface="Gilroy" panose="00000500000000000000" pitchFamily="2" charset="-52"/>
              </a:rPr>
              <a:t>Предотвращает инвалидизацию и смерть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11C86D-A634-2EFA-28CD-9E86DA293F6F}"/>
              </a:ext>
            </a:extLst>
          </p:cNvPr>
          <p:cNvSpPr txBox="1"/>
          <p:nvPr/>
        </p:nvSpPr>
        <p:spPr>
          <a:xfrm>
            <a:off x="5382882" y="3393770"/>
            <a:ext cx="3419020" cy="1477328"/>
          </a:xfrm>
          <a:prstGeom prst="rect">
            <a:avLst/>
          </a:prstGeom>
          <a:noFill/>
          <a:ln>
            <a:solidFill>
              <a:srgbClr val="EBECEC"/>
            </a:solidFill>
          </a:ln>
        </p:spPr>
        <p:txBody>
          <a:bodyPr wrap="square" rtlCol="0">
            <a:spAutoFit/>
          </a:bodyPr>
          <a:lstStyle/>
          <a:p>
            <a:r>
              <a:rPr lang="ru-RU" b="1" spc="-1" dirty="0">
                <a:solidFill>
                  <a:schemeClr val="bg1"/>
                </a:solidFill>
                <a:latin typeface="Gilroy" panose="00000500000000000000" pitchFamily="2" charset="-52"/>
                <a:ea typeface="+mj-ea"/>
                <a:cs typeface="+mj-cs"/>
              </a:rPr>
              <a:t>Проблемы:</a:t>
            </a:r>
          </a:p>
          <a:p>
            <a:r>
              <a:rPr lang="ru-RU" b="1" spc="-1" dirty="0">
                <a:solidFill>
                  <a:schemeClr val="bg1"/>
                </a:solidFill>
                <a:latin typeface="Gilroy" panose="00000500000000000000" pitchFamily="2" charset="-52"/>
                <a:ea typeface="+mj-ea"/>
                <a:cs typeface="+mj-cs"/>
              </a:rPr>
              <a:t>Покупают страховой  полис от КЭ?</a:t>
            </a:r>
          </a:p>
          <a:p>
            <a:r>
              <a:rPr lang="ru-RU" b="1" spc="-1" dirty="0">
                <a:solidFill>
                  <a:schemeClr val="bg1"/>
                </a:solidFill>
                <a:latin typeface="Gilroy" panose="00000500000000000000" pitchFamily="2" charset="-52"/>
                <a:ea typeface="+mj-ea"/>
                <a:cs typeface="+mj-cs"/>
              </a:rPr>
              <a:t>Не понимают важности вакцинации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0B972FD-AC97-53D6-B78F-0EBBFC6EE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397" y="2993922"/>
            <a:ext cx="4181169" cy="278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25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D80F1-B40A-5937-D47F-35D5F33BD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6903AFF0-E65B-9B0E-CE97-E1B650E8DA7C}"/>
              </a:ext>
            </a:extLst>
          </p:cNvPr>
          <p:cNvGrpSpPr/>
          <p:nvPr/>
        </p:nvGrpSpPr>
        <p:grpSpPr>
          <a:xfrm>
            <a:off x="0" y="5005321"/>
            <a:ext cx="3906379" cy="1958889"/>
            <a:chOff x="-3113804" y="3997891"/>
            <a:chExt cx="6315151" cy="3166789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C7D2E1B4-6D51-37C8-D3CB-FE424A7445BA}"/>
                </a:ext>
              </a:extLst>
            </p:cNvPr>
            <p:cNvGrpSpPr/>
            <p:nvPr/>
          </p:nvGrpSpPr>
          <p:grpSpPr>
            <a:xfrm>
              <a:off x="-3113804" y="4001566"/>
              <a:ext cx="3156891" cy="3163114"/>
              <a:chOff x="-2580" y="4251651"/>
              <a:chExt cx="2705222" cy="2710555"/>
            </a:xfrm>
          </p:grpSpPr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2A14CBAD-B7D1-A1B5-A69A-43B11FE9D0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580" y="4251651"/>
                <a:ext cx="1355278" cy="2710555"/>
              </a:xfrm>
              <a:prstGeom prst="rect">
                <a:avLst/>
              </a:prstGeom>
            </p:spPr>
          </p:pic>
          <p:pic>
            <p:nvPicPr>
              <p:cNvPr id="73" name="Рисунок 72">
                <a:extLst>
                  <a:ext uri="{FF2B5EF4-FFF2-40B4-BE49-F238E27FC236}">
                    <a16:creationId xmlns:a16="http://schemas.microsoft.com/office/drawing/2014/main" id="{0C74CC0A-9C6A-9A3F-7E46-1460274529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347364" y="4251651"/>
                <a:ext cx="1355278" cy="2710555"/>
              </a:xfrm>
              <a:prstGeom prst="rect">
                <a:avLst/>
              </a:prstGeom>
            </p:spPr>
          </p:pic>
        </p:grpSp>
        <p:grpSp>
          <p:nvGrpSpPr>
            <p:cNvPr id="75" name="Группа 74">
              <a:extLst>
                <a:ext uri="{FF2B5EF4-FFF2-40B4-BE49-F238E27FC236}">
                  <a16:creationId xmlns:a16="http://schemas.microsoft.com/office/drawing/2014/main" id="{28E89C61-DC43-DAE8-E627-094E7C35CA8F}"/>
                </a:ext>
              </a:extLst>
            </p:cNvPr>
            <p:cNvGrpSpPr/>
            <p:nvPr/>
          </p:nvGrpSpPr>
          <p:grpSpPr>
            <a:xfrm>
              <a:off x="44456" y="3997891"/>
              <a:ext cx="3156891" cy="3163114"/>
              <a:chOff x="-2580" y="4251651"/>
              <a:chExt cx="2705222" cy="2710555"/>
            </a:xfrm>
          </p:grpSpPr>
          <p:pic>
            <p:nvPicPr>
              <p:cNvPr id="76" name="Рисунок 75">
                <a:extLst>
                  <a:ext uri="{FF2B5EF4-FFF2-40B4-BE49-F238E27FC236}">
                    <a16:creationId xmlns:a16="http://schemas.microsoft.com/office/drawing/2014/main" id="{1885503E-7920-AB69-0B2D-10B391F8AA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580" y="4251651"/>
                <a:ext cx="1355278" cy="2710555"/>
              </a:xfrm>
              <a:prstGeom prst="rect">
                <a:avLst/>
              </a:prstGeom>
            </p:spPr>
          </p:pic>
          <p:pic>
            <p:nvPicPr>
              <p:cNvPr id="77" name="Рисунок 76">
                <a:extLst>
                  <a:ext uri="{FF2B5EF4-FFF2-40B4-BE49-F238E27FC236}">
                    <a16:creationId xmlns:a16="http://schemas.microsoft.com/office/drawing/2014/main" id="{E3D0CF7B-008C-813B-E2BB-EE3651956C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347364" y="4251651"/>
                <a:ext cx="1355278" cy="2710555"/>
              </a:xfrm>
              <a:prstGeom prst="rect">
                <a:avLst/>
              </a:prstGeom>
            </p:spPr>
          </p:pic>
        </p:grp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88AAC1E-82AA-735E-8172-AF666A5259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4705">
            <a:off x="9592781" y="1142727"/>
            <a:ext cx="2053945" cy="1872917"/>
          </a:xfrm>
          <a:prstGeom prst="rect">
            <a:avLst/>
          </a:prstGeom>
        </p:spPr>
      </p:pic>
      <p:sp>
        <p:nvSpPr>
          <p:cNvPr id="34" name="PlaceHolder 2">
            <a:extLst>
              <a:ext uri="{FF2B5EF4-FFF2-40B4-BE49-F238E27FC236}">
                <a16:creationId xmlns:a16="http://schemas.microsoft.com/office/drawing/2014/main" id="{BAB2C658-9250-887F-09D7-7549833525F9}"/>
              </a:ext>
            </a:extLst>
          </p:cNvPr>
          <p:cNvSpPr txBox="1">
            <a:spLocks/>
          </p:cNvSpPr>
          <p:nvPr/>
        </p:nvSpPr>
        <p:spPr>
          <a:xfrm>
            <a:off x="764640" y="1296955"/>
            <a:ext cx="3745980" cy="463378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spc="-1" dirty="0">
                <a:solidFill>
                  <a:srgbClr val="5B5B5B"/>
                </a:solidFill>
                <a:latin typeface="DIN Pro Cond Black" panose="020B0A06020101010102" pitchFamily="34" charset="-52"/>
                <a:cs typeface="DIN Pro Cond Black" panose="020B0A06020101010102" pitchFamily="34" charset="-52"/>
              </a:rPr>
              <a:t>На примере клещевого энцефалита</a:t>
            </a:r>
          </a:p>
        </p:txBody>
      </p:sp>
      <p:sp>
        <p:nvSpPr>
          <p:cNvPr id="35" name="PlaceHolder 2">
            <a:extLst>
              <a:ext uri="{FF2B5EF4-FFF2-40B4-BE49-F238E27FC236}">
                <a16:creationId xmlns:a16="http://schemas.microsoft.com/office/drawing/2014/main" id="{85DA8D86-4BB1-49DC-3914-8B9D5B7364C9}"/>
              </a:ext>
            </a:extLst>
          </p:cNvPr>
          <p:cNvSpPr txBox="1">
            <a:spLocks/>
          </p:cNvSpPr>
          <p:nvPr/>
        </p:nvSpPr>
        <p:spPr>
          <a:xfrm>
            <a:off x="764640" y="758751"/>
            <a:ext cx="7309980" cy="396213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00" b="1" spc="-1" dirty="0">
                <a:solidFill>
                  <a:srgbClr val="5B5B5B"/>
                </a:solidFill>
                <a:latin typeface="DIN Pro Cond Black" panose="020B0A06020101010102" pitchFamily="34" charset="-52"/>
                <a:cs typeface="DIN Pro Cond Black" panose="020B0A06020101010102" pitchFamily="34" charset="-52"/>
              </a:rPr>
              <a:t>Почему вакцинированные не болеют тяжело?</a:t>
            </a:r>
            <a:endParaRPr lang="ru-RU" sz="3000" spc="-1" dirty="0">
              <a:solidFill>
                <a:srgbClr val="5B5B5B"/>
              </a:solidFill>
              <a:latin typeface="DIN Pro Cond Black" panose="020B0A06020101010102" pitchFamily="34" charset="-52"/>
              <a:cs typeface="DIN Pro Cond Black" panose="020B0A06020101010102" pitchFamily="34" charset="-52"/>
            </a:endParaRPr>
          </a:p>
        </p:txBody>
      </p:sp>
      <p:sp>
        <p:nvSpPr>
          <p:cNvPr id="40" name="PlaceHolder 2">
            <a:extLst>
              <a:ext uri="{FF2B5EF4-FFF2-40B4-BE49-F238E27FC236}">
                <a16:creationId xmlns:a16="http://schemas.microsoft.com/office/drawing/2014/main" id="{317FE6D2-A6FE-AA55-79BB-D5537EAC5221}"/>
              </a:ext>
            </a:extLst>
          </p:cNvPr>
          <p:cNvSpPr txBox="1">
            <a:spLocks/>
          </p:cNvSpPr>
          <p:nvPr/>
        </p:nvSpPr>
        <p:spPr>
          <a:xfrm>
            <a:off x="7809752" y="1437825"/>
            <a:ext cx="1608567" cy="463378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spc="-1" dirty="0">
                <a:solidFill>
                  <a:srgbClr val="F3570A"/>
                </a:solidFill>
                <a:latin typeface="DIN Pro Cond Black" panose="020B0A06020101010102" pitchFamily="34" charset="-52"/>
                <a:cs typeface="DIN Pro Cond Black" panose="020B0A06020101010102" pitchFamily="34" charset="-52"/>
              </a:rPr>
              <a:t>НЕПРИВИТЫЕ</a:t>
            </a:r>
          </a:p>
        </p:txBody>
      </p:sp>
      <p:sp>
        <p:nvSpPr>
          <p:cNvPr id="41" name="PlaceHolder 2">
            <a:extLst>
              <a:ext uri="{FF2B5EF4-FFF2-40B4-BE49-F238E27FC236}">
                <a16:creationId xmlns:a16="http://schemas.microsoft.com/office/drawing/2014/main" id="{9FBAD88C-FE70-4D4E-B8EB-DA13AA0DFA69}"/>
              </a:ext>
            </a:extLst>
          </p:cNvPr>
          <p:cNvSpPr txBox="1">
            <a:spLocks/>
          </p:cNvSpPr>
          <p:nvPr/>
        </p:nvSpPr>
        <p:spPr>
          <a:xfrm>
            <a:off x="7891211" y="5325508"/>
            <a:ext cx="2170000" cy="463378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spc="-1" dirty="0">
                <a:solidFill>
                  <a:srgbClr val="F3570A"/>
                </a:solidFill>
                <a:latin typeface="DIN Pro Cond Black" panose="020B0A06020101010102" pitchFamily="34" charset="-52"/>
                <a:cs typeface="DIN Pro Cond Black" panose="020B0A06020101010102" pitchFamily="34" charset="-52"/>
              </a:rPr>
              <a:t>ВАКЦИНИРОВАННЫЕ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671653-AABD-37F0-5221-7AF8F27E58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9" r="36950"/>
          <a:stretch/>
        </p:blipFill>
        <p:spPr>
          <a:xfrm>
            <a:off x="-2580" y="2012465"/>
            <a:ext cx="1750383" cy="1118778"/>
          </a:xfrm>
          <a:prstGeom prst="rect">
            <a:avLst/>
          </a:prstGeom>
        </p:spPr>
      </p:pic>
      <p:sp>
        <p:nvSpPr>
          <p:cNvPr id="44" name="TextBox 1">
            <a:extLst>
              <a:ext uri="{FF2B5EF4-FFF2-40B4-BE49-F238E27FC236}">
                <a16:creationId xmlns:a16="http://schemas.microsoft.com/office/drawing/2014/main" id="{8377816D-D350-49F4-3216-468787B86739}"/>
              </a:ext>
            </a:extLst>
          </p:cNvPr>
          <p:cNvSpPr/>
          <p:nvPr/>
        </p:nvSpPr>
        <p:spPr>
          <a:xfrm>
            <a:off x="781423" y="3576367"/>
            <a:ext cx="1369359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600" spc="-1" dirty="0">
                <a:solidFill>
                  <a:srgbClr val="5B5B5B"/>
                </a:solidFill>
                <a:latin typeface="Gilroy" panose="00000500000000000000" pitchFamily="2" charset="-52"/>
              </a:rPr>
              <a:t>Укус клеща</a:t>
            </a:r>
            <a:endParaRPr lang="ru-RU" sz="1600" b="0" strike="noStrike" spc="-1" dirty="0">
              <a:solidFill>
                <a:srgbClr val="5B5B5B"/>
              </a:solidFill>
              <a:latin typeface="Gilroy" panose="00000500000000000000" pitchFamily="2" charset="-52"/>
            </a:endParaRPr>
          </a:p>
        </p:txBody>
      </p:sp>
      <p:sp>
        <p:nvSpPr>
          <p:cNvPr id="45" name="TextBox 1">
            <a:extLst>
              <a:ext uri="{FF2B5EF4-FFF2-40B4-BE49-F238E27FC236}">
                <a16:creationId xmlns:a16="http://schemas.microsoft.com/office/drawing/2014/main" id="{2860C5AC-4BAA-F92A-D35C-2C6A0E86161C}"/>
              </a:ext>
            </a:extLst>
          </p:cNvPr>
          <p:cNvSpPr/>
          <p:nvPr/>
        </p:nvSpPr>
        <p:spPr>
          <a:xfrm>
            <a:off x="2210469" y="3558644"/>
            <a:ext cx="1906689" cy="8295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5B5B5B"/>
                </a:solidFill>
                <a:latin typeface="Gilroy" panose="00000500000000000000" pitchFamily="2" charset="-52"/>
              </a:rPr>
              <a:t>Размножение в поверхностных клетках кожи</a:t>
            </a:r>
          </a:p>
        </p:txBody>
      </p:sp>
      <p:sp>
        <p:nvSpPr>
          <p:cNvPr id="46" name="TextBox 1">
            <a:extLst>
              <a:ext uri="{FF2B5EF4-FFF2-40B4-BE49-F238E27FC236}">
                <a16:creationId xmlns:a16="http://schemas.microsoft.com/office/drawing/2014/main" id="{35989E8B-A1F1-9284-E94A-3B30CB215A8A}"/>
              </a:ext>
            </a:extLst>
          </p:cNvPr>
          <p:cNvSpPr/>
          <p:nvPr/>
        </p:nvSpPr>
        <p:spPr>
          <a:xfrm>
            <a:off x="3971245" y="3600450"/>
            <a:ext cx="1906689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5B5B5B"/>
                </a:solidFill>
                <a:latin typeface="Gilroy" panose="00000500000000000000" pitchFamily="2" charset="-52"/>
              </a:rPr>
              <a:t>Прорывается в кровь</a:t>
            </a:r>
          </a:p>
        </p:txBody>
      </p:sp>
      <p:sp>
        <p:nvSpPr>
          <p:cNvPr id="47" name="TextBox 1">
            <a:extLst>
              <a:ext uri="{FF2B5EF4-FFF2-40B4-BE49-F238E27FC236}">
                <a16:creationId xmlns:a16="http://schemas.microsoft.com/office/drawing/2014/main" id="{0181DA3A-E682-CA44-D604-D6A66723DA15}"/>
              </a:ext>
            </a:extLst>
          </p:cNvPr>
          <p:cNvSpPr/>
          <p:nvPr/>
        </p:nvSpPr>
        <p:spPr>
          <a:xfrm>
            <a:off x="5699956" y="3600450"/>
            <a:ext cx="1906689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5B5B5B"/>
                </a:solidFill>
                <a:latin typeface="Gilroy" panose="00000500000000000000" pitchFamily="2" charset="-52"/>
              </a:rPr>
              <a:t>Начинает активно работать иммунная система, </a:t>
            </a:r>
            <a:r>
              <a:rPr lang="ru-RU" sz="1400" b="1" strike="noStrike" spc="-1" dirty="0">
                <a:solidFill>
                  <a:srgbClr val="5B5B5B"/>
                </a:solidFill>
                <a:latin typeface="Gilroy Bold" panose="00000500000000000000" pitchFamily="2" charset="-52"/>
              </a:rPr>
              <a:t>чтобы успеть…</a:t>
            </a: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D6B1E1C-B73E-243D-BAE2-CE0B1688F1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05265">
            <a:off x="8325485" y="1827827"/>
            <a:ext cx="628055" cy="680248"/>
          </a:xfrm>
          <a:prstGeom prst="rect">
            <a:avLst/>
          </a:prstGeom>
        </p:spPr>
      </p:pic>
      <p:sp>
        <p:nvSpPr>
          <p:cNvPr id="50" name="TextBox 1">
            <a:extLst>
              <a:ext uri="{FF2B5EF4-FFF2-40B4-BE49-F238E27FC236}">
                <a16:creationId xmlns:a16="http://schemas.microsoft.com/office/drawing/2014/main" id="{71741F2E-7D81-1E34-CA83-A06460438930}"/>
              </a:ext>
            </a:extLst>
          </p:cNvPr>
          <p:cNvSpPr/>
          <p:nvPr/>
        </p:nvSpPr>
        <p:spPr>
          <a:xfrm>
            <a:off x="7835310" y="3576367"/>
            <a:ext cx="1906689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5B5B5B"/>
                </a:solidFill>
                <a:latin typeface="Gilroy" panose="00000500000000000000" pitchFamily="2" charset="-52"/>
              </a:rPr>
              <a:t>Вирус нейтрализован</a:t>
            </a:r>
            <a:endParaRPr lang="ru-RU" sz="1600" b="1" strike="noStrike" spc="-1" dirty="0">
              <a:solidFill>
                <a:srgbClr val="5B5B5B"/>
              </a:solidFill>
              <a:latin typeface="Gilroy Bold" panose="00000500000000000000" pitchFamily="2" charset="-52"/>
            </a:endParaRPr>
          </a:p>
        </p:txBody>
      </p:sp>
      <p:sp>
        <p:nvSpPr>
          <p:cNvPr id="51" name="TextBox 1">
            <a:extLst>
              <a:ext uri="{FF2B5EF4-FFF2-40B4-BE49-F238E27FC236}">
                <a16:creationId xmlns:a16="http://schemas.microsoft.com/office/drawing/2014/main" id="{0A052227-AE23-0DE5-7DAB-E3B0890B72D1}"/>
              </a:ext>
            </a:extLst>
          </p:cNvPr>
          <p:cNvSpPr/>
          <p:nvPr/>
        </p:nvSpPr>
        <p:spPr>
          <a:xfrm>
            <a:off x="9741999" y="3576367"/>
            <a:ext cx="1906689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5B5B5B"/>
                </a:solidFill>
                <a:latin typeface="Gilroy" panose="00000500000000000000" pitchFamily="2" charset="-52"/>
              </a:rPr>
              <a:t>Вирус в нервной системе</a:t>
            </a:r>
            <a:endParaRPr lang="ru-RU" sz="1600" b="1" strike="noStrike" spc="-1" dirty="0">
              <a:solidFill>
                <a:srgbClr val="5B5B5B"/>
              </a:solidFill>
              <a:latin typeface="Gilroy Bold" panose="00000500000000000000" pitchFamily="2" charset="-52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D2CC3C60-124F-3A12-B500-88FCFD1D88AC}"/>
              </a:ext>
            </a:extLst>
          </p:cNvPr>
          <p:cNvSpPr/>
          <p:nvPr/>
        </p:nvSpPr>
        <p:spPr>
          <a:xfrm rot="16200000">
            <a:off x="1317001" y="2906164"/>
            <a:ext cx="79534" cy="1033960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DD1BA5CD-5B15-1EBB-43AE-366755A53F32}"/>
              </a:ext>
            </a:extLst>
          </p:cNvPr>
          <p:cNvSpPr/>
          <p:nvPr/>
        </p:nvSpPr>
        <p:spPr>
          <a:xfrm rot="16200000">
            <a:off x="10537183" y="2666384"/>
            <a:ext cx="92408" cy="1537653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D37B6A4E-5A49-9CD1-4BBD-F780DB76FA1F}"/>
              </a:ext>
            </a:extLst>
          </p:cNvPr>
          <p:cNvSpPr/>
          <p:nvPr/>
        </p:nvSpPr>
        <p:spPr>
          <a:xfrm rot="16200000">
            <a:off x="2919290" y="2779464"/>
            <a:ext cx="71806" cy="1295087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0057C74B-A4EC-BFCD-31DC-64D3FD832F8C}"/>
              </a:ext>
            </a:extLst>
          </p:cNvPr>
          <p:cNvSpPr/>
          <p:nvPr/>
        </p:nvSpPr>
        <p:spPr>
          <a:xfrm rot="16200000">
            <a:off x="4650647" y="2779268"/>
            <a:ext cx="79534" cy="1295088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C8C1DBE8-9667-CD31-B578-97385D7F1237}"/>
              </a:ext>
            </a:extLst>
          </p:cNvPr>
          <p:cNvSpPr/>
          <p:nvPr/>
        </p:nvSpPr>
        <p:spPr>
          <a:xfrm rot="16200000">
            <a:off x="6572502" y="2592412"/>
            <a:ext cx="90312" cy="1687695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89BA8A63-0A18-05DB-A11E-67005393B27A}"/>
              </a:ext>
            </a:extLst>
          </p:cNvPr>
          <p:cNvSpPr/>
          <p:nvPr/>
        </p:nvSpPr>
        <p:spPr>
          <a:xfrm rot="16200000">
            <a:off x="8544815" y="2735922"/>
            <a:ext cx="98037" cy="1392948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TextBox 1">
            <a:extLst>
              <a:ext uri="{FF2B5EF4-FFF2-40B4-BE49-F238E27FC236}">
                <a16:creationId xmlns:a16="http://schemas.microsoft.com/office/drawing/2014/main" id="{5689044E-EAFF-DC4F-85C1-37283EEFD84F}"/>
              </a:ext>
            </a:extLst>
          </p:cNvPr>
          <p:cNvSpPr/>
          <p:nvPr/>
        </p:nvSpPr>
        <p:spPr>
          <a:xfrm>
            <a:off x="9308029" y="3270044"/>
            <a:ext cx="526370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F3570A"/>
                </a:solidFill>
                <a:latin typeface="Gilroy" panose="00000500000000000000" pitchFamily="2" charset="-52"/>
              </a:rPr>
              <a:t>или</a:t>
            </a:r>
            <a:endParaRPr lang="ru-RU" sz="1600" b="1" strike="noStrike" spc="-1" dirty="0">
              <a:solidFill>
                <a:srgbClr val="F3570A"/>
              </a:solidFill>
              <a:latin typeface="Gilroy Bold" panose="00000500000000000000" pitchFamily="2" charset="-52"/>
            </a:endParaRPr>
          </a:p>
        </p:txBody>
      </p:sp>
      <p:sp>
        <p:nvSpPr>
          <p:cNvPr id="68" name="TextBox 1">
            <a:extLst>
              <a:ext uri="{FF2B5EF4-FFF2-40B4-BE49-F238E27FC236}">
                <a16:creationId xmlns:a16="http://schemas.microsoft.com/office/drawing/2014/main" id="{79795727-E79D-8AE5-580A-0E0812CEC9D1}"/>
              </a:ext>
            </a:extLst>
          </p:cNvPr>
          <p:cNvSpPr/>
          <p:nvPr/>
        </p:nvSpPr>
        <p:spPr>
          <a:xfrm>
            <a:off x="7899069" y="5723883"/>
            <a:ext cx="3830981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F3570A"/>
                </a:solidFill>
                <a:latin typeface="Gilroy" panose="00000500000000000000" pitchFamily="2" charset="-52"/>
              </a:rPr>
              <a:t>Уже «готовые» антитела сразу нейтрализуют вирус</a:t>
            </a:r>
            <a:endParaRPr lang="ru-RU" sz="1600" b="1" strike="noStrike" spc="-1" dirty="0">
              <a:solidFill>
                <a:srgbClr val="F3570A"/>
              </a:solidFill>
              <a:latin typeface="Gilroy Bold" panose="00000500000000000000" pitchFamily="2" charset="-52"/>
            </a:endParaRPr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5F8BE831-D72F-779F-85EB-6FB48E5985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281" y="5562100"/>
            <a:ext cx="351502" cy="351502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BE0BF5F0-C2D2-1533-D76D-9949319707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642" y="4143584"/>
            <a:ext cx="467871" cy="467871"/>
          </a:xfrm>
          <a:prstGeom prst="rect">
            <a:avLst/>
          </a:prstGeom>
        </p:spPr>
      </p:pic>
      <p:sp>
        <p:nvSpPr>
          <p:cNvPr id="86" name="Полилиния: фигура 85">
            <a:extLst>
              <a:ext uri="{FF2B5EF4-FFF2-40B4-BE49-F238E27FC236}">
                <a16:creationId xmlns:a16="http://schemas.microsoft.com/office/drawing/2014/main" id="{CEBEBC68-711E-49B2-A4E1-6E2E6475D491}"/>
              </a:ext>
            </a:extLst>
          </p:cNvPr>
          <p:cNvSpPr/>
          <p:nvPr/>
        </p:nvSpPr>
        <p:spPr>
          <a:xfrm>
            <a:off x="695474" y="1808236"/>
            <a:ext cx="8964018" cy="4374502"/>
          </a:xfrm>
          <a:custGeom>
            <a:avLst/>
            <a:gdLst>
              <a:gd name="connsiteX0" fmla="*/ 37712 w 10407008"/>
              <a:gd name="connsiteY0" fmla="*/ 481584 h 3014990"/>
              <a:gd name="connsiteX1" fmla="*/ 25520 w 10407008"/>
              <a:gd name="connsiteY1" fmla="*/ 1609344 h 3014990"/>
              <a:gd name="connsiteX2" fmla="*/ 116960 w 10407008"/>
              <a:gd name="connsiteY2" fmla="*/ 1901952 h 3014990"/>
              <a:gd name="connsiteX3" fmla="*/ 257168 w 10407008"/>
              <a:gd name="connsiteY3" fmla="*/ 2170176 h 3014990"/>
              <a:gd name="connsiteX4" fmla="*/ 982592 w 10407008"/>
              <a:gd name="connsiteY4" fmla="*/ 2657856 h 3014990"/>
              <a:gd name="connsiteX5" fmla="*/ 1701920 w 10407008"/>
              <a:gd name="connsiteY5" fmla="*/ 2901696 h 3014990"/>
              <a:gd name="connsiteX6" fmla="*/ 2287136 w 10407008"/>
              <a:gd name="connsiteY6" fmla="*/ 3011424 h 3014990"/>
              <a:gd name="connsiteX7" fmla="*/ 2878448 w 10407008"/>
              <a:gd name="connsiteY7" fmla="*/ 2993136 h 3014990"/>
              <a:gd name="connsiteX8" fmla="*/ 3451472 w 10407008"/>
              <a:gd name="connsiteY8" fmla="*/ 2773680 h 3014990"/>
              <a:gd name="connsiteX9" fmla="*/ 4189088 w 10407008"/>
              <a:gd name="connsiteY9" fmla="*/ 2097024 h 3014990"/>
              <a:gd name="connsiteX10" fmla="*/ 4439024 w 10407008"/>
              <a:gd name="connsiteY10" fmla="*/ 1627632 h 3014990"/>
              <a:gd name="connsiteX11" fmla="*/ 4481696 w 10407008"/>
              <a:gd name="connsiteY11" fmla="*/ 1335024 h 3014990"/>
              <a:gd name="connsiteX12" fmla="*/ 4469504 w 10407008"/>
              <a:gd name="connsiteY12" fmla="*/ 682752 h 3014990"/>
              <a:gd name="connsiteX13" fmla="*/ 4365872 w 10407008"/>
              <a:gd name="connsiteY13" fmla="*/ 445008 h 3014990"/>
              <a:gd name="connsiteX14" fmla="*/ 4182992 w 10407008"/>
              <a:gd name="connsiteY14" fmla="*/ 365760 h 3014990"/>
              <a:gd name="connsiteX15" fmla="*/ 3829424 w 10407008"/>
              <a:gd name="connsiteY15" fmla="*/ 292608 h 3014990"/>
              <a:gd name="connsiteX16" fmla="*/ 3158864 w 10407008"/>
              <a:gd name="connsiteY16" fmla="*/ 457200 h 3014990"/>
              <a:gd name="connsiteX17" fmla="*/ 3110096 w 10407008"/>
              <a:gd name="connsiteY17" fmla="*/ 633984 h 3014990"/>
              <a:gd name="connsiteX18" fmla="*/ 3122288 w 10407008"/>
              <a:gd name="connsiteY18" fmla="*/ 938784 h 3014990"/>
              <a:gd name="connsiteX19" fmla="*/ 3414896 w 10407008"/>
              <a:gd name="connsiteY19" fmla="*/ 1292352 h 3014990"/>
              <a:gd name="connsiteX20" fmla="*/ 3658736 w 10407008"/>
              <a:gd name="connsiteY20" fmla="*/ 1432560 h 3014990"/>
              <a:gd name="connsiteX21" fmla="*/ 4396352 w 10407008"/>
              <a:gd name="connsiteY21" fmla="*/ 1511808 h 3014990"/>
              <a:gd name="connsiteX22" fmla="*/ 4987664 w 10407008"/>
              <a:gd name="connsiteY22" fmla="*/ 1182624 h 3014990"/>
              <a:gd name="connsiteX23" fmla="*/ 5536304 w 10407008"/>
              <a:gd name="connsiteY23" fmla="*/ 463296 h 3014990"/>
              <a:gd name="connsiteX24" fmla="*/ 5774048 w 10407008"/>
              <a:gd name="connsiteY24" fmla="*/ 170688 h 3014990"/>
              <a:gd name="connsiteX25" fmla="*/ 6401936 w 10407008"/>
              <a:gd name="connsiteY25" fmla="*/ 0 h 3014990"/>
              <a:gd name="connsiteX26" fmla="*/ 6651872 w 10407008"/>
              <a:gd name="connsiteY26" fmla="*/ 54864 h 3014990"/>
              <a:gd name="connsiteX27" fmla="*/ 6871328 w 10407008"/>
              <a:gd name="connsiteY27" fmla="*/ 256032 h 3014990"/>
              <a:gd name="connsiteX28" fmla="*/ 7145648 w 10407008"/>
              <a:gd name="connsiteY28" fmla="*/ 859536 h 3014990"/>
              <a:gd name="connsiteX29" fmla="*/ 7206608 w 10407008"/>
              <a:gd name="connsiteY29" fmla="*/ 1200912 h 3014990"/>
              <a:gd name="connsiteX30" fmla="*/ 7029824 w 10407008"/>
              <a:gd name="connsiteY30" fmla="*/ 1840992 h 3014990"/>
              <a:gd name="connsiteX31" fmla="*/ 6810368 w 10407008"/>
              <a:gd name="connsiteY31" fmla="*/ 2023872 h 3014990"/>
              <a:gd name="connsiteX32" fmla="*/ 6420224 w 10407008"/>
              <a:gd name="connsiteY32" fmla="*/ 2097024 h 3014990"/>
              <a:gd name="connsiteX33" fmla="*/ 5920352 w 10407008"/>
              <a:gd name="connsiteY33" fmla="*/ 1999488 h 3014990"/>
              <a:gd name="connsiteX34" fmla="*/ 5835008 w 10407008"/>
              <a:gd name="connsiteY34" fmla="*/ 1847088 h 3014990"/>
              <a:gd name="connsiteX35" fmla="*/ 5822816 w 10407008"/>
              <a:gd name="connsiteY35" fmla="*/ 1645920 h 3014990"/>
              <a:gd name="connsiteX36" fmla="*/ 6066656 w 10407008"/>
              <a:gd name="connsiteY36" fmla="*/ 1109472 h 3014990"/>
              <a:gd name="connsiteX37" fmla="*/ 6432416 w 10407008"/>
              <a:gd name="connsiteY37" fmla="*/ 755904 h 3014990"/>
              <a:gd name="connsiteX38" fmla="*/ 7109072 w 10407008"/>
              <a:gd name="connsiteY38" fmla="*/ 591312 h 3014990"/>
              <a:gd name="connsiteX39" fmla="*/ 7572368 w 10407008"/>
              <a:gd name="connsiteY39" fmla="*/ 652272 h 3014990"/>
              <a:gd name="connsiteX40" fmla="*/ 8011280 w 10407008"/>
              <a:gd name="connsiteY40" fmla="*/ 859536 h 3014990"/>
              <a:gd name="connsiteX41" fmla="*/ 9078080 w 10407008"/>
              <a:gd name="connsiteY41" fmla="*/ 1432560 h 3014990"/>
              <a:gd name="connsiteX42" fmla="*/ 9328016 w 10407008"/>
              <a:gd name="connsiteY42" fmla="*/ 1469136 h 3014990"/>
              <a:gd name="connsiteX43" fmla="*/ 9614528 w 10407008"/>
              <a:gd name="connsiteY43" fmla="*/ 1402080 h 3014990"/>
              <a:gd name="connsiteX44" fmla="*/ 10321664 w 10407008"/>
              <a:gd name="connsiteY44" fmla="*/ 804672 h 3014990"/>
              <a:gd name="connsiteX45" fmla="*/ 10407008 w 10407008"/>
              <a:gd name="connsiteY45" fmla="*/ 640080 h 3014990"/>
              <a:gd name="connsiteX0" fmla="*/ 71281 w 10440577"/>
              <a:gd name="connsiteY0" fmla="*/ 481584 h 3014990"/>
              <a:gd name="connsiteX1" fmla="*/ 16417 w 10440577"/>
              <a:gd name="connsiteY1" fmla="*/ 1139952 h 3014990"/>
              <a:gd name="connsiteX2" fmla="*/ 150529 w 10440577"/>
              <a:gd name="connsiteY2" fmla="*/ 1901952 h 3014990"/>
              <a:gd name="connsiteX3" fmla="*/ 290737 w 10440577"/>
              <a:gd name="connsiteY3" fmla="*/ 2170176 h 3014990"/>
              <a:gd name="connsiteX4" fmla="*/ 1016161 w 10440577"/>
              <a:gd name="connsiteY4" fmla="*/ 2657856 h 3014990"/>
              <a:gd name="connsiteX5" fmla="*/ 1735489 w 10440577"/>
              <a:gd name="connsiteY5" fmla="*/ 2901696 h 3014990"/>
              <a:gd name="connsiteX6" fmla="*/ 2320705 w 10440577"/>
              <a:gd name="connsiteY6" fmla="*/ 3011424 h 3014990"/>
              <a:gd name="connsiteX7" fmla="*/ 2912017 w 10440577"/>
              <a:gd name="connsiteY7" fmla="*/ 2993136 h 3014990"/>
              <a:gd name="connsiteX8" fmla="*/ 3485041 w 10440577"/>
              <a:gd name="connsiteY8" fmla="*/ 2773680 h 3014990"/>
              <a:gd name="connsiteX9" fmla="*/ 4222657 w 10440577"/>
              <a:gd name="connsiteY9" fmla="*/ 2097024 h 3014990"/>
              <a:gd name="connsiteX10" fmla="*/ 4472593 w 10440577"/>
              <a:gd name="connsiteY10" fmla="*/ 1627632 h 3014990"/>
              <a:gd name="connsiteX11" fmla="*/ 4515265 w 10440577"/>
              <a:gd name="connsiteY11" fmla="*/ 1335024 h 3014990"/>
              <a:gd name="connsiteX12" fmla="*/ 4503073 w 10440577"/>
              <a:gd name="connsiteY12" fmla="*/ 682752 h 3014990"/>
              <a:gd name="connsiteX13" fmla="*/ 4399441 w 10440577"/>
              <a:gd name="connsiteY13" fmla="*/ 445008 h 3014990"/>
              <a:gd name="connsiteX14" fmla="*/ 4216561 w 10440577"/>
              <a:gd name="connsiteY14" fmla="*/ 365760 h 3014990"/>
              <a:gd name="connsiteX15" fmla="*/ 3862993 w 10440577"/>
              <a:gd name="connsiteY15" fmla="*/ 292608 h 3014990"/>
              <a:gd name="connsiteX16" fmla="*/ 3192433 w 10440577"/>
              <a:gd name="connsiteY16" fmla="*/ 457200 h 3014990"/>
              <a:gd name="connsiteX17" fmla="*/ 3143665 w 10440577"/>
              <a:gd name="connsiteY17" fmla="*/ 633984 h 3014990"/>
              <a:gd name="connsiteX18" fmla="*/ 3155857 w 10440577"/>
              <a:gd name="connsiteY18" fmla="*/ 938784 h 3014990"/>
              <a:gd name="connsiteX19" fmla="*/ 3448465 w 10440577"/>
              <a:gd name="connsiteY19" fmla="*/ 1292352 h 3014990"/>
              <a:gd name="connsiteX20" fmla="*/ 3692305 w 10440577"/>
              <a:gd name="connsiteY20" fmla="*/ 1432560 h 3014990"/>
              <a:gd name="connsiteX21" fmla="*/ 4429921 w 10440577"/>
              <a:gd name="connsiteY21" fmla="*/ 1511808 h 3014990"/>
              <a:gd name="connsiteX22" fmla="*/ 5021233 w 10440577"/>
              <a:gd name="connsiteY22" fmla="*/ 1182624 h 3014990"/>
              <a:gd name="connsiteX23" fmla="*/ 5569873 w 10440577"/>
              <a:gd name="connsiteY23" fmla="*/ 463296 h 3014990"/>
              <a:gd name="connsiteX24" fmla="*/ 5807617 w 10440577"/>
              <a:gd name="connsiteY24" fmla="*/ 170688 h 3014990"/>
              <a:gd name="connsiteX25" fmla="*/ 6435505 w 10440577"/>
              <a:gd name="connsiteY25" fmla="*/ 0 h 3014990"/>
              <a:gd name="connsiteX26" fmla="*/ 6685441 w 10440577"/>
              <a:gd name="connsiteY26" fmla="*/ 54864 h 3014990"/>
              <a:gd name="connsiteX27" fmla="*/ 6904897 w 10440577"/>
              <a:gd name="connsiteY27" fmla="*/ 256032 h 3014990"/>
              <a:gd name="connsiteX28" fmla="*/ 7179217 w 10440577"/>
              <a:gd name="connsiteY28" fmla="*/ 859536 h 3014990"/>
              <a:gd name="connsiteX29" fmla="*/ 7240177 w 10440577"/>
              <a:gd name="connsiteY29" fmla="*/ 1200912 h 3014990"/>
              <a:gd name="connsiteX30" fmla="*/ 7063393 w 10440577"/>
              <a:gd name="connsiteY30" fmla="*/ 1840992 h 3014990"/>
              <a:gd name="connsiteX31" fmla="*/ 6843937 w 10440577"/>
              <a:gd name="connsiteY31" fmla="*/ 2023872 h 3014990"/>
              <a:gd name="connsiteX32" fmla="*/ 6453793 w 10440577"/>
              <a:gd name="connsiteY32" fmla="*/ 2097024 h 3014990"/>
              <a:gd name="connsiteX33" fmla="*/ 5953921 w 10440577"/>
              <a:gd name="connsiteY33" fmla="*/ 1999488 h 3014990"/>
              <a:gd name="connsiteX34" fmla="*/ 5868577 w 10440577"/>
              <a:gd name="connsiteY34" fmla="*/ 1847088 h 3014990"/>
              <a:gd name="connsiteX35" fmla="*/ 5856385 w 10440577"/>
              <a:gd name="connsiteY35" fmla="*/ 1645920 h 3014990"/>
              <a:gd name="connsiteX36" fmla="*/ 6100225 w 10440577"/>
              <a:gd name="connsiteY36" fmla="*/ 1109472 h 3014990"/>
              <a:gd name="connsiteX37" fmla="*/ 6465985 w 10440577"/>
              <a:gd name="connsiteY37" fmla="*/ 755904 h 3014990"/>
              <a:gd name="connsiteX38" fmla="*/ 7142641 w 10440577"/>
              <a:gd name="connsiteY38" fmla="*/ 591312 h 3014990"/>
              <a:gd name="connsiteX39" fmla="*/ 7605937 w 10440577"/>
              <a:gd name="connsiteY39" fmla="*/ 652272 h 3014990"/>
              <a:gd name="connsiteX40" fmla="*/ 8044849 w 10440577"/>
              <a:gd name="connsiteY40" fmla="*/ 859536 h 3014990"/>
              <a:gd name="connsiteX41" fmla="*/ 9111649 w 10440577"/>
              <a:gd name="connsiteY41" fmla="*/ 1432560 h 3014990"/>
              <a:gd name="connsiteX42" fmla="*/ 9361585 w 10440577"/>
              <a:gd name="connsiteY42" fmla="*/ 1469136 h 3014990"/>
              <a:gd name="connsiteX43" fmla="*/ 9648097 w 10440577"/>
              <a:gd name="connsiteY43" fmla="*/ 1402080 h 3014990"/>
              <a:gd name="connsiteX44" fmla="*/ 10355233 w 10440577"/>
              <a:gd name="connsiteY44" fmla="*/ 804672 h 3014990"/>
              <a:gd name="connsiteX45" fmla="*/ 10440577 w 10440577"/>
              <a:gd name="connsiteY45" fmla="*/ 640080 h 3014990"/>
              <a:gd name="connsiteX0" fmla="*/ 9724 w 10476556"/>
              <a:gd name="connsiteY0" fmla="*/ 323088 h 3014990"/>
              <a:gd name="connsiteX1" fmla="*/ 52396 w 10476556"/>
              <a:gd name="connsiteY1" fmla="*/ 1139952 h 3014990"/>
              <a:gd name="connsiteX2" fmla="*/ 186508 w 10476556"/>
              <a:gd name="connsiteY2" fmla="*/ 1901952 h 3014990"/>
              <a:gd name="connsiteX3" fmla="*/ 326716 w 10476556"/>
              <a:gd name="connsiteY3" fmla="*/ 2170176 h 3014990"/>
              <a:gd name="connsiteX4" fmla="*/ 1052140 w 10476556"/>
              <a:gd name="connsiteY4" fmla="*/ 2657856 h 3014990"/>
              <a:gd name="connsiteX5" fmla="*/ 1771468 w 10476556"/>
              <a:gd name="connsiteY5" fmla="*/ 2901696 h 3014990"/>
              <a:gd name="connsiteX6" fmla="*/ 2356684 w 10476556"/>
              <a:gd name="connsiteY6" fmla="*/ 3011424 h 3014990"/>
              <a:gd name="connsiteX7" fmla="*/ 2947996 w 10476556"/>
              <a:gd name="connsiteY7" fmla="*/ 2993136 h 3014990"/>
              <a:gd name="connsiteX8" fmla="*/ 3521020 w 10476556"/>
              <a:gd name="connsiteY8" fmla="*/ 2773680 h 3014990"/>
              <a:gd name="connsiteX9" fmla="*/ 4258636 w 10476556"/>
              <a:gd name="connsiteY9" fmla="*/ 2097024 h 3014990"/>
              <a:gd name="connsiteX10" fmla="*/ 4508572 w 10476556"/>
              <a:gd name="connsiteY10" fmla="*/ 1627632 h 3014990"/>
              <a:gd name="connsiteX11" fmla="*/ 4551244 w 10476556"/>
              <a:gd name="connsiteY11" fmla="*/ 1335024 h 3014990"/>
              <a:gd name="connsiteX12" fmla="*/ 4539052 w 10476556"/>
              <a:gd name="connsiteY12" fmla="*/ 682752 h 3014990"/>
              <a:gd name="connsiteX13" fmla="*/ 4435420 w 10476556"/>
              <a:gd name="connsiteY13" fmla="*/ 445008 h 3014990"/>
              <a:gd name="connsiteX14" fmla="*/ 4252540 w 10476556"/>
              <a:gd name="connsiteY14" fmla="*/ 365760 h 3014990"/>
              <a:gd name="connsiteX15" fmla="*/ 3898972 w 10476556"/>
              <a:gd name="connsiteY15" fmla="*/ 292608 h 3014990"/>
              <a:gd name="connsiteX16" fmla="*/ 3228412 w 10476556"/>
              <a:gd name="connsiteY16" fmla="*/ 457200 h 3014990"/>
              <a:gd name="connsiteX17" fmla="*/ 3179644 w 10476556"/>
              <a:gd name="connsiteY17" fmla="*/ 633984 h 3014990"/>
              <a:gd name="connsiteX18" fmla="*/ 3191836 w 10476556"/>
              <a:gd name="connsiteY18" fmla="*/ 938784 h 3014990"/>
              <a:gd name="connsiteX19" fmla="*/ 3484444 w 10476556"/>
              <a:gd name="connsiteY19" fmla="*/ 1292352 h 3014990"/>
              <a:gd name="connsiteX20" fmla="*/ 3728284 w 10476556"/>
              <a:gd name="connsiteY20" fmla="*/ 1432560 h 3014990"/>
              <a:gd name="connsiteX21" fmla="*/ 4465900 w 10476556"/>
              <a:gd name="connsiteY21" fmla="*/ 1511808 h 3014990"/>
              <a:gd name="connsiteX22" fmla="*/ 5057212 w 10476556"/>
              <a:gd name="connsiteY22" fmla="*/ 1182624 h 3014990"/>
              <a:gd name="connsiteX23" fmla="*/ 5605852 w 10476556"/>
              <a:gd name="connsiteY23" fmla="*/ 463296 h 3014990"/>
              <a:gd name="connsiteX24" fmla="*/ 5843596 w 10476556"/>
              <a:gd name="connsiteY24" fmla="*/ 170688 h 3014990"/>
              <a:gd name="connsiteX25" fmla="*/ 6471484 w 10476556"/>
              <a:gd name="connsiteY25" fmla="*/ 0 h 3014990"/>
              <a:gd name="connsiteX26" fmla="*/ 6721420 w 10476556"/>
              <a:gd name="connsiteY26" fmla="*/ 54864 h 3014990"/>
              <a:gd name="connsiteX27" fmla="*/ 6940876 w 10476556"/>
              <a:gd name="connsiteY27" fmla="*/ 256032 h 3014990"/>
              <a:gd name="connsiteX28" fmla="*/ 7215196 w 10476556"/>
              <a:gd name="connsiteY28" fmla="*/ 859536 h 3014990"/>
              <a:gd name="connsiteX29" fmla="*/ 7276156 w 10476556"/>
              <a:gd name="connsiteY29" fmla="*/ 1200912 h 3014990"/>
              <a:gd name="connsiteX30" fmla="*/ 7099372 w 10476556"/>
              <a:gd name="connsiteY30" fmla="*/ 1840992 h 3014990"/>
              <a:gd name="connsiteX31" fmla="*/ 6879916 w 10476556"/>
              <a:gd name="connsiteY31" fmla="*/ 2023872 h 3014990"/>
              <a:gd name="connsiteX32" fmla="*/ 6489772 w 10476556"/>
              <a:gd name="connsiteY32" fmla="*/ 2097024 h 3014990"/>
              <a:gd name="connsiteX33" fmla="*/ 5989900 w 10476556"/>
              <a:gd name="connsiteY33" fmla="*/ 1999488 h 3014990"/>
              <a:gd name="connsiteX34" fmla="*/ 5904556 w 10476556"/>
              <a:gd name="connsiteY34" fmla="*/ 1847088 h 3014990"/>
              <a:gd name="connsiteX35" fmla="*/ 5892364 w 10476556"/>
              <a:gd name="connsiteY35" fmla="*/ 1645920 h 3014990"/>
              <a:gd name="connsiteX36" fmla="*/ 6136204 w 10476556"/>
              <a:gd name="connsiteY36" fmla="*/ 1109472 h 3014990"/>
              <a:gd name="connsiteX37" fmla="*/ 6501964 w 10476556"/>
              <a:gd name="connsiteY37" fmla="*/ 755904 h 3014990"/>
              <a:gd name="connsiteX38" fmla="*/ 7178620 w 10476556"/>
              <a:gd name="connsiteY38" fmla="*/ 591312 h 3014990"/>
              <a:gd name="connsiteX39" fmla="*/ 7641916 w 10476556"/>
              <a:gd name="connsiteY39" fmla="*/ 652272 h 3014990"/>
              <a:gd name="connsiteX40" fmla="*/ 8080828 w 10476556"/>
              <a:gd name="connsiteY40" fmla="*/ 859536 h 3014990"/>
              <a:gd name="connsiteX41" fmla="*/ 9147628 w 10476556"/>
              <a:gd name="connsiteY41" fmla="*/ 1432560 h 3014990"/>
              <a:gd name="connsiteX42" fmla="*/ 9397564 w 10476556"/>
              <a:gd name="connsiteY42" fmla="*/ 1469136 h 3014990"/>
              <a:gd name="connsiteX43" fmla="*/ 9684076 w 10476556"/>
              <a:gd name="connsiteY43" fmla="*/ 1402080 h 3014990"/>
              <a:gd name="connsiteX44" fmla="*/ 10391212 w 10476556"/>
              <a:gd name="connsiteY44" fmla="*/ 804672 h 3014990"/>
              <a:gd name="connsiteX45" fmla="*/ 10476556 w 10476556"/>
              <a:gd name="connsiteY45" fmla="*/ 640080 h 3014990"/>
              <a:gd name="connsiteX0" fmla="*/ 13584 w 10480416"/>
              <a:gd name="connsiteY0" fmla="*/ 323088 h 3014990"/>
              <a:gd name="connsiteX1" fmla="*/ 56256 w 10480416"/>
              <a:gd name="connsiteY1" fmla="*/ 1139952 h 3014990"/>
              <a:gd name="connsiteX2" fmla="*/ 330576 w 10480416"/>
              <a:gd name="connsiteY2" fmla="*/ 2170176 h 3014990"/>
              <a:gd name="connsiteX3" fmla="*/ 1056000 w 10480416"/>
              <a:gd name="connsiteY3" fmla="*/ 2657856 h 3014990"/>
              <a:gd name="connsiteX4" fmla="*/ 1775328 w 10480416"/>
              <a:gd name="connsiteY4" fmla="*/ 2901696 h 3014990"/>
              <a:gd name="connsiteX5" fmla="*/ 2360544 w 10480416"/>
              <a:gd name="connsiteY5" fmla="*/ 3011424 h 3014990"/>
              <a:gd name="connsiteX6" fmla="*/ 2951856 w 10480416"/>
              <a:gd name="connsiteY6" fmla="*/ 2993136 h 3014990"/>
              <a:gd name="connsiteX7" fmla="*/ 3524880 w 10480416"/>
              <a:gd name="connsiteY7" fmla="*/ 2773680 h 3014990"/>
              <a:gd name="connsiteX8" fmla="*/ 4262496 w 10480416"/>
              <a:gd name="connsiteY8" fmla="*/ 2097024 h 3014990"/>
              <a:gd name="connsiteX9" fmla="*/ 4512432 w 10480416"/>
              <a:gd name="connsiteY9" fmla="*/ 1627632 h 3014990"/>
              <a:gd name="connsiteX10" fmla="*/ 4555104 w 10480416"/>
              <a:gd name="connsiteY10" fmla="*/ 1335024 h 3014990"/>
              <a:gd name="connsiteX11" fmla="*/ 4542912 w 10480416"/>
              <a:gd name="connsiteY11" fmla="*/ 682752 h 3014990"/>
              <a:gd name="connsiteX12" fmla="*/ 4439280 w 10480416"/>
              <a:gd name="connsiteY12" fmla="*/ 445008 h 3014990"/>
              <a:gd name="connsiteX13" fmla="*/ 4256400 w 10480416"/>
              <a:gd name="connsiteY13" fmla="*/ 365760 h 3014990"/>
              <a:gd name="connsiteX14" fmla="*/ 3902832 w 10480416"/>
              <a:gd name="connsiteY14" fmla="*/ 292608 h 3014990"/>
              <a:gd name="connsiteX15" fmla="*/ 3232272 w 10480416"/>
              <a:gd name="connsiteY15" fmla="*/ 457200 h 3014990"/>
              <a:gd name="connsiteX16" fmla="*/ 3183504 w 10480416"/>
              <a:gd name="connsiteY16" fmla="*/ 633984 h 3014990"/>
              <a:gd name="connsiteX17" fmla="*/ 3195696 w 10480416"/>
              <a:gd name="connsiteY17" fmla="*/ 938784 h 3014990"/>
              <a:gd name="connsiteX18" fmla="*/ 3488304 w 10480416"/>
              <a:gd name="connsiteY18" fmla="*/ 1292352 h 3014990"/>
              <a:gd name="connsiteX19" fmla="*/ 3732144 w 10480416"/>
              <a:gd name="connsiteY19" fmla="*/ 1432560 h 3014990"/>
              <a:gd name="connsiteX20" fmla="*/ 4469760 w 10480416"/>
              <a:gd name="connsiteY20" fmla="*/ 1511808 h 3014990"/>
              <a:gd name="connsiteX21" fmla="*/ 5061072 w 10480416"/>
              <a:gd name="connsiteY21" fmla="*/ 1182624 h 3014990"/>
              <a:gd name="connsiteX22" fmla="*/ 5609712 w 10480416"/>
              <a:gd name="connsiteY22" fmla="*/ 463296 h 3014990"/>
              <a:gd name="connsiteX23" fmla="*/ 5847456 w 10480416"/>
              <a:gd name="connsiteY23" fmla="*/ 170688 h 3014990"/>
              <a:gd name="connsiteX24" fmla="*/ 6475344 w 10480416"/>
              <a:gd name="connsiteY24" fmla="*/ 0 h 3014990"/>
              <a:gd name="connsiteX25" fmla="*/ 6725280 w 10480416"/>
              <a:gd name="connsiteY25" fmla="*/ 54864 h 3014990"/>
              <a:gd name="connsiteX26" fmla="*/ 6944736 w 10480416"/>
              <a:gd name="connsiteY26" fmla="*/ 256032 h 3014990"/>
              <a:gd name="connsiteX27" fmla="*/ 7219056 w 10480416"/>
              <a:gd name="connsiteY27" fmla="*/ 859536 h 3014990"/>
              <a:gd name="connsiteX28" fmla="*/ 7280016 w 10480416"/>
              <a:gd name="connsiteY28" fmla="*/ 1200912 h 3014990"/>
              <a:gd name="connsiteX29" fmla="*/ 7103232 w 10480416"/>
              <a:gd name="connsiteY29" fmla="*/ 1840992 h 3014990"/>
              <a:gd name="connsiteX30" fmla="*/ 6883776 w 10480416"/>
              <a:gd name="connsiteY30" fmla="*/ 2023872 h 3014990"/>
              <a:gd name="connsiteX31" fmla="*/ 6493632 w 10480416"/>
              <a:gd name="connsiteY31" fmla="*/ 2097024 h 3014990"/>
              <a:gd name="connsiteX32" fmla="*/ 5993760 w 10480416"/>
              <a:gd name="connsiteY32" fmla="*/ 1999488 h 3014990"/>
              <a:gd name="connsiteX33" fmla="*/ 5908416 w 10480416"/>
              <a:gd name="connsiteY33" fmla="*/ 1847088 h 3014990"/>
              <a:gd name="connsiteX34" fmla="*/ 5896224 w 10480416"/>
              <a:gd name="connsiteY34" fmla="*/ 1645920 h 3014990"/>
              <a:gd name="connsiteX35" fmla="*/ 6140064 w 10480416"/>
              <a:gd name="connsiteY35" fmla="*/ 1109472 h 3014990"/>
              <a:gd name="connsiteX36" fmla="*/ 6505824 w 10480416"/>
              <a:gd name="connsiteY36" fmla="*/ 755904 h 3014990"/>
              <a:gd name="connsiteX37" fmla="*/ 7182480 w 10480416"/>
              <a:gd name="connsiteY37" fmla="*/ 591312 h 3014990"/>
              <a:gd name="connsiteX38" fmla="*/ 7645776 w 10480416"/>
              <a:gd name="connsiteY38" fmla="*/ 652272 h 3014990"/>
              <a:gd name="connsiteX39" fmla="*/ 8084688 w 10480416"/>
              <a:gd name="connsiteY39" fmla="*/ 859536 h 3014990"/>
              <a:gd name="connsiteX40" fmla="*/ 9151488 w 10480416"/>
              <a:gd name="connsiteY40" fmla="*/ 1432560 h 3014990"/>
              <a:gd name="connsiteX41" fmla="*/ 9401424 w 10480416"/>
              <a:gd name="connsiteY41" fmla="*/ 1469136 h 3014990"/>
              <a:gd name="connsiteX42" fmla="*/ 9687936 w 10480416"/>
              <a:gd name="connsiteY42" fmla="*/ 1402080 h 3014990"/>
              <a:gd name="connsiteX43" fmla="*/ 10395072 w 10480416"/>
              <a:gd name="connsiteY43" fmla="*/ 804672 h 3014990"/>
              <a:gd name="connsiteX44" fmla="*/ 10480416 w 10480416"/>
              <a:gd name="connsiteY44" fmla="*/ 640080 h 3014990"/>
              <a:gd name="connsiteX0" fmla="*/ 56195 w 10523027"/>
              <a:gd name="connsiteY0" fmla="*/ 323088 h 3014990"/>
              <a:gd name="connsiteX1" fmla="*/ 98867 w 10523027"/>
              <a:gd name="connsiteY1" fmla="*/ 1139952 h 3014990"/>
              <a:gd name="connsiteX2" fmla="*/ 1098611 w 10523027"/>
              <a:gd name="connsiteY2" fmla="*/ 2657856 h 3014990"/>
              <a:gd name="connsiteX3" fmla="*/ 1817939 w 10523027"/>
              <a:gd name="connsiteY3" fmla="*/ 2901696 h 3014990"/>
              <a:gd name="connsiteX4" fmla="*/ 2403155 w 10523027"/>
              <a:gd name="connsiteY4" fmla="*/ 3011424 h 3014990"/>
              <a:gd name="connsiteX5" fmla="*/ 2994467 w 10523027"/>
              <a:gd name="connsiteY5" fmla="*/ 2993136 h 3014990"/>
              <a:gd name="connsiteX6" fmla="*/ 3567491 w 10523027"/>
              <a:gd name="connsiteY6" fmla="*/ 2773680 h 3014990"/>
              <a:gd name="connsiteX7" fmla="*/ 4305107 w 10523027"/>
              <a:gd name="connsiteY7" fmla="*/ 2097024 h 3014990"/>
              <a:gd name="connsiteX8" fmla="*/ 4555043 w 10523027"/>
              <a:gd name="connsiteY8" fmla="*/ 1627632 h 3014990"/>
              <a:gd name="connsiteX9" fmla="*/ 4597715 w 10523027"/>
              <a:gd name="connsiteY9" fmla="*/ 1335024 h 3014990"/>
              <a:gd name="connsiteX10" fmla="*/ 4585523 w 10523027"/>
              <a:gd name="connsiteY10" fmla="*/ 682752 h 3014990"/>
              <a:gd name="connsiteX11" fmla="*/ 4481891 w 10523027"/>
              <a:gd name="connsiteY11" fmla="*/ 445008 h 3014990"/>
              <a:gd name="connsiteX12" fmla="*/ 4299011 w 10523027"/>
              <a:gd name="connsiteY12" fmla="*/ 365760 h 3014990"/>
              <a:gd name="connsiteX13" fmla="*/ 3945443 w 10523027"/>
              <a:gd name="connsiteY13" fmla="*/ 292608 h 3014990"/>
              <a:gd name="connsiteX14" fmla="*/ 3274883 w 10523027"/>
              <a:gd name="connsiteY14" fmla="*/ 457200 h 3014990"/>
              <a:gd name="connsiteX15" fmla="*/ 3226115 w 10523027"/>
              <a:gd name="connsiteY15" fmla="*/ 633984 h 3014990"/>
              <a:gd name="connsiteX16" fmla="*/ 3238307 w 10523027"/>
              <a:gd name="connsiteY16" fmla="*/ 938784 h 3014990"/>
              <a:gd name="connsiteX17" fmla="*/ 3530915 w 10523027"/>
              <a:gd name="connsiteY17" fmla="*/ 1292352 h 3014990"/>
              <a:gd name="connsiteX18" fmla="*/ 3774755 w 10523027"/>
              <a:gd name="connsiteY18" fmla="*/ 1432560 h 3014990"/>
              <a:gd name="connsiteX19" fmla="*/ 4512371 w 10523027"/>
              <a:gd name="connsiteY19" fmla="*/ 1511808 h 3014990"/>
              <a:gd name="connsiteX20" fmla="*/ 5103683 w 10523027"/>
              <a:gd name="connsiteY20" fmla="*/ 1182624 h 3014990"/>
              <a:gd name="connsiteX21" fmla="*/ 5652323 w 10523027"/>
              <a:gd name="connsiteY21" fmla="*/ 463296 h 3014990"/>
              <a:gd name="connsiteX22" fmla="*/ 5890067 w 10523027"/>
              <a:gd name="connsiteY22" fmla="*/ 170688 h 3014990"/>
              <a:gd name="connsiteX23" fmla="*/ 6517955 w 10523027"/>
              <a:gd name="connsiteY23" fmla="*/ 0 h 3014990"/>
              <a:gd name="connsiteX24" fmla="*/ 6767891 w 10523027"/>
              <a:gd name="connsiteY24" fmla="*/ 54864 h 3014990"/>
              <a:gd name="connsiteX25" fmla="*/ 6987347 w 10523027"/>
              <a:gd name="connsiteY25" fmla="*/ 256032 h 3014990"/>
              <a:gd name="connsiteX26" fmla="*/ 7261667 w 10523027"/>
              <a:gd name="connsiteY26" fmla="*/ 859536 h 3014990"/>
              <a:gd name="connsiteX27" fmla="*/ 7322627 w 10523027"/>
              <a:gd name="connsiteY27" fmla="*/ 1200912 h 3014990"/>
              <a:gd name="connsiteX28" fmla="*/ 7145843 w 10523027"/>
              <a:gd name="connsiteY28" fmla="*/ 1840992 h 3014990"/>
              <a:gd name="connsiteX29" fmla="*/ 6926387 w 10523027"/>
              <a:gd name="connsiteY29" fmla="*/ 2023872 h 3014990"/>
              <a:gd name="connsiteX30" fmla="*/ 6536243 w 10523027"/>
              <a:gd name="connsiteY30" fmla="*/ 2097024 h 3014990"/>
              <a:gd name="connsiteX31" fmla="*/ 6036371 w 10523027"/>
              <a:gd name="connsiteY31" fmla="*/ 1999488 h 3014990"/>
              <a:gd name="connsiteX32" fmla="*/ 5951027 w 10523027"/>
              <a:gd name="connsiteY32" fmla="*/ 1847088 h 3014990"/>
              <a:gd name="connsiteX33" fmla="*/ 5938835 w 10523027"/>
              <a:gd name="connsiteY33" fmla="*/ 1645920 h 3014990"/>
              <a:gd name="connsiteX34" fmla="*/ 6182675 w 10523027"/>
              <a:gd name="connsiteY34" fmla="*/ 1109472 h 3014990"/>
              <a:gd name="connsiteX35" fmla="*/ 6548435 w 10523027"/>
              <a:gd name="connsiteY35" fmla="*/ 755904 h 3014990"/>
              <a:gd name="connsiteX36" fmla="*/ 7225091 w 10523027"/>
              <a:gd name="connsiteY36" fmla="*/ 591312 h 3014990"/>
              <a:gd name="connsiteX37" fmla="*/ 7688387 w 10523027"/>
              <a:gd name="connsiteY37" fmla="*/ 652272 h 3014990"/>
              <a:gd name="connsiteX38" fmla="*/ 8127299 w 10523027"/>
              <a:gd name="connsiteY38" fmla="*/ 859536 h 3014990"/>
              <a:gd name="connsiteX39" fmla="*/ 9194099 w 10523027"/>
              <a:gd name="connsiteY39" fmla="*/ 1432560 h 3014990"/>
              <a:gd name="connsiteX40" fmla="*/ 9444035 w 10523027"/>
              <a:gd name="connsiteY40" fmla="*/ 1469136 h 3014990"/>
              <a:gd name="connsiteX41" fmla="*/ 9730547 w 10523027"/>
              <a:gd name="connsiteY41" fmla="*/ 1402080 h 3014990"/>
              <a:gd name="connsiteX42" fmla="*/ 10437683 w 10523027"/>
              <a:gd name="connsiteY42" fmla="*/ 804672 h 3014990"/>
              <a:gd name="connsiteX43" fmla="*/ 10523027 w 10523027"/>
              <a:gd name="connsiteY43" fmla="*/ 640080 h 3014990"/>
              <a:gd name="connsiteX0" fmla="*/ 107633 w 10574465"/>
              <a:gd name="connsiteY0" fmla="*/ 323088 h 3064575"/>
              <a:gd name="connsiteX1" fmla="*/ 150305 w 10574465"/>
              <a:gd name="connsiteY1" fmla="*/ 1139952 h 3064575"/>
              <a:gd name="connsiteX2" fmla="*/ 1869377 w 10574465"/>
              <a:gd name="connsiteY2" fmla="*/ 2901696 h 3064575"/>
              <a:gd name="connsiteX3" fmla="*/ 2454593 w 10574465"/>
              <a:gd name="connsiteY3" fmla="*/ 3011424 h 3064575"/>
              <a:gd name="connsiteX4" fmla="*/ 3045905 w 10574465"/>
              <a:gd name="connsiteY4" fmla="*/ 2993136 h 3064575"/>
              <a:gd name="connsiteX5" fmla="*/ 3618929 w 10574465"/>
              <a:gd name="connsiteY5" fmla="*/ 2773680 h 3064575"/>
              <a:gd name="connsiteX6" fmla="*/ 4356545 w 10574465"/>
              <a:gd name="connsiteY6" fmla="*/ 2097024 h 3064575"/>
              <a:gd name="connsiteX7" fmla="*/ 4606481 w 10574465"/>
              <a:gd name="connsiteY7" fmla="*/ 1627632 h 3064575"/>
              <a:gd name="connsiteX8" fmla="*/ 4649153 w 10574465"/>
              <a:gd name="connsiteY8" fmla="*/ 1335024 h 3064575"/>
              <a:gd name="connsiteX9" fmla="*/ 4636961 w 10574465"/>
              <a:gd name="connsiteY9" fmla="*/ 682752 h 3064575"/>
              <a:gd name="connsiteX10" fmla="*/ 4533329 w 10574465"/>
              <a:gd name="connsiteY10" fmla="*/ 445008 h 3064575"/>
              <a:gd name="connsiteX11" fmla="*/ 4350449 w 10574465"/>
              <a:gd name="connsiteY11" fmla="*/ 365760 h 3064575"/>
              <a:gd name="connsiteX12" fmla="*/ 3996881 w 10574465"/>
              <a:gd name="connsiteY12" fmla="*/ 292608 h 3064575"/>
              <a:gd name="connsiteX13" fmla="*/ 3326321 w 10574465"/>
              <a:gd name="connsiteY13" fmla="*/ 457200 h 3064575"/>
              <a:gd name="connsiteX14" fmla="*/ 3277553 w 10574465"/>
              <a:gd name="connsiteY14" fmla="*/ 633984 h 3064575"/>
              <a:gd name="connsiteX15" fmla="*/ 3289745 w 10574465"/>
              <a:gd name="connsiteY15" fmla="*/ 938784 h 3064575"/>
              <a:gd name="connsiteX16" fmla="*/ 3582353 w 10574465"/>
              <a:gd name="connsiteY16" fmla="*/ 1292352 h 3064575"/>
              <a:gd name="connsiteX17" fmla="*/ 3826193 w 10574465"/>
              <a:gd name="connsiteY17" fmla="*/ 1432560 h 3064575"/>
              <a:gd name="connsiteX18" fmla="*/ 4563809 w 10574465"/>
              <a:gd name="connsiteY18" fmla="*/ 1511808 h 3064575"/>
              <a:gd name="connsiteX19" fmla="*/ 5155121 w 10574465"/>
              <a:gd name="connsiteY19" fmla="*/ 1182624 h 3064575"/>
              <a:gd name="connsiteX20" fmla="*/ 5703761 w 10574465"/>
              <a:gd name="connsiteY20" fmla="*/ 463296 h 3064575"/>
              <a:gd name="connsiteX21" fmla="*/ 5941505 w 10574465"/>
              <a:gd name="connsiteY21" fmla="*/ 170688 h 3064575"/>
              <a:gd name="connsiteX22" fmla="*/ 6569393 w 10574465"/>
              <a:gd name="connsiteY22" fmla="*/ 0 h 3064575"/>
              <a:gd name="connsiteX23" fmla="*/ 6819329 w 10574465"/>
              <a:gd name="connsiteY23" fmla="*/ 54864 h 3064575"/>
              <a:gd name="connsiteX24" fmla="*/ 7038785 w 10574465"/>
              <a:gd name="connsiteY24" fmla="*/ 256032 h 3064575"/>
              <a:gd name="connsiteX25" fmla="*/ 7313105 w 10574465"/>
              <a:gd name="connsiteY25" fmla="*/ 859536 h 3064575"/>
              <a:gd name="connsiteX26" fmla="*/ 7374065 w 10574465"/>
              <a:gd name="connsiteY26" fmla="*/ 1200912 h 3064575"/>
              <a:gd name="connsiteX27" fmla="*/ 7197281 w 10574465"/>
              <a:gd name="connsiteY27" fmla="*/ 1840992 h 3064575"/>
              <a:gd name="connsiteX28" fmla="*/ 6977825 w 10574465"/>
              <a:gd name="connsiteY28" fmla="*/ 2023872 h 3064575"/>
              <a:gd name="connsiteX29" fmla="*/ 6587681 w 10574465"/>
              <a:gd name="connsiteY29" fmla="*/ 2097024 h 3064575"/>
              <a:gd name="connsiteX30" fmla="*/ 6087809 w 10574465"/>
              <a:gd name="connsiteY30" fmla="*/ 1999488 h 3064575"/>
              <a:gd name="connsiteX31" fmla="*/ 6002465 w 10574465"/>
              <a:gd name="connsiteY31" fmla="*/ 1847088 h 3064575"/>
              <a:gd name="connsiteX32" fmla="*/ 5990273 w 10574465"/>
              <a:gd name="connsiteY32" fmla="*/ 1645920 h 3064575"/>
              <a:gd name="connsiteX33" fmla="*/ 6234113 w 10574465"/>
              <a:gd name="connsiteY33" fmla="*/ 1109472 h 3064575"/>
              <a:gd name="connsiteX34" fmla="*/ 6599873 w 10574465"/>
              <a:gd name="connsiteY34" fmla="*/ 755904 h 3064575"/>
              <a:gd name="connsiteX35" fmla="*/ 7276529 w 10574465"/>
              <a:gd name="connsiteY35" fmla="*/ 591312 h 3064575"/>
              <a:gd name="connsiteX36" fmla="*/ 7739825 w 10574465"/>
              <a:gd name="connsiteY36" fmla="*/ 652272 h 3064575"/>
              <a:gd name="connsiteX37" fmla="*/ 8178737 w 10574465"/>
              <a:gd name="connsiteY37" fmla="*/ 859536 h 3064575"/>
              <a:gd name="connsiteX38" fmla="*/ 9245537 w 10574465"/>
              <a:gd name="connsiteY38" fmla="*/ 1432560 h 3064575"/>
              <a:gd name="connsiteX39" fmla="*/ 9495473 w 10574465"/>
              <a:gd name="connsiteY39" fmla="*/ 1469136 h 3064575"/>
              <a:gd name="connsiteX40" fmla="*/ 9781985 w 10574465"/>
              <a:gd name="connsiteY40" fmla="*/ 1402080 h 3064575"/>
              <a:gd name="connsiteX41" fmla="*/ 10489121 w 10574465"/>
              <a:gd name="connsiteY41" fmla="*/ 804672 h 3064575"/>
              <a:gd name="connsiteX42" fmla="*/ 10574465 w 10574465"/>
              <a:gd name="connsiteY42" fmla="*/ 640080 h 3064575"/>
              <a:gd name="connsiteX0" fmla="*/ 107633 w 10574465"/>
              <a:gd name="connsiteY0" fmla="*/ 323088 h 3074075"/>
              <a:gd name="connsiteX1" fmla="*/ 150305 w 10574465"/>
              <a:gd name="connsiteY1" fmla="*/ 1139952 h 3074075"/>
              <a:gd name="connsiteX2" fmla="*/ 1869377 w 10574465"/>
              <a:gd name="connsiteY2" fmla="*/ 2901696 h 3074075"/>
              <a:gd name="connsiteX3" fmla="*/ 3045905 w 10574465"/>
              <a:gd name="connsiteY3" fmla="*/ 2993136 h 3074075"/>
              <a:gd name="connsiteX4" fmla="*/ 3618929 w 10574465"/>
              <a:gd name="connsiteY4" fmla="*/ 2773680 h 3074075"/>
              <a:gd name="connsiteX5" fmla="*/ 4356545 w 10574465"/>
              <a:gd name="connsiteY5" fmla="*/ 2097024 h 3074075"/>
              <a:gd name="connsiteX6" fmla="*/ 4606481 w 10574465"/>
              <a:gd name="connsiteY6" fmla="*/ 1627632 h 3074075"/>
              <a:gd name="connsiteX7" fmla="*/ 4649153 w 10574465"/>
              <a:gd name="connsiteY7" fmla="*/ 1335024 h 3074075"/>
              <a:gd name="connsiteX8" fmla="*/ 4636961 w 10574465"/>
              <a:gd name="connsiteY8" fmla="*/ 682752 h 3074075"/>
              <a:gd name="connsiteX9" fmla="*/ 4533329 w 10574465"/>
              <a:gd name="connsiteY9" fmla="*/ 445008 h 3074075"/>
              <a:gd name="connsiteX10" fmla="*/ 4350449 w 10574465"/>
              <a:gd name="connsiteY10" fmla="*/ 365760 h 3074075"/>
              <a:gd name="connsiteX11" fmla="*/ 3996881 w 10574465"/>
              <a:gd name="connsiteY11" fmla="*/ 292608 h 3074075"/>
              <a:gd name="connsiteX12" fmla="*/ 3326321 w 10574465"/>
              <a:gd name="connsiteY12" fmla="*/ 457200 h 3074075"/>
              <a:gd name="connsiteX13" fmla="*/ 3277553 w 10574465"/>
              <a:gd name="connsiteY13" fmla="*/ 633984 h 3074075"/>
              <a:gd name="connsiteX14" fmla="*/ 3289745 w 10574465"/>
              <a:gd name="connsiteY14" fmla="*/ 938784 h 3074075"/>
              <a:gd name="connsiteX15" fmla="*/ 3582353 w 10574465"/>
              <a:gd name="connsiteY15" fmla="*/ 1292352 h 3074075"/>
              <a:gd name="connsiteX16" fmla="*/ 3826193 w 10574465"/>
              <a:gd name="connsiteY16" fmla="*/ 1432560 h 3074075"/>
              <a:gd name="connsiteX17" fmla="*/ 4563809 w 10574465"/>
              <a:gd name="connsiteY17" fmla="*/ 1511808 h 3074075"/>
              <a:gd name="connsiteX18" fmla="*/ 5155121 w 10574465"/>
              <a:gd name="connsiteY18" fmla="*/ 1182624 h 3074075"/>
              <a:gd name="connsiteX19" fmla="*/ 5703761 w 10574465"/>
              <a:gd name="connsiteY19" fmla="*/ 463296 h 3074075"/>
              <a:gd name="connsiteX20" fmla="*/ 5941505 w 10574465"/>
              <a:gd name="connsiteY20" fmla="*/ 170688 h 3074075"/>
              <a:gd name="connsiteX21" fmla="*/ 6569393 w 10574465"/>
              <a:gd name="connsiteY21" fmla="*/ 0 h 3074075"/>
              <a:gd name="connsiteX22" fmla="*/ 6819329 w 10574465"/>
              <a:gd name="connsiteY22" fmla="*/ 54864 h 3074075"/>
              <a:gd name="connsiteX23" fmla="*/ 7038785 w 10574465"/>
              <a:gd name="connsiteY23" fmla="*/ 256032 h 3074075"/>
              <a:gd name="connsiteX24" fmla="*/ 7313105 w 10574465"/>
              <a:gd name="connsiteY24" fmla="*/ 859536 h 3074075"/>
              <a:gd name="connsiteX25" fmla="*/ 7374065 w 10574465"/>
              <a:gd name="connsiteY25" fmla="*/ 1200912 h 3074075"/>
              <a:gd name="connsiteX26" fmla="*/ 7197281 w 10574465"/>
              <a:gd name="connsiteY26" fmla="*/ 1840992 h 3074075"/>
              <a:gd name="connsiteX27" fmla="*/ 6977825 w 10574465"/>
              <a:gd name="connsiteY27" fmla="*/ 2023872 h 3074075"/>
              <a:gd name="connsiteX28" fmla="*/ 6587681 w 10574465"/>
              <a:gd name="connsiteY28" fmla="*/ 2097024 h 3074075"/>
              <a:gd name="connsiteX29" fmla="*/ 6087809 w 10574465"/>
              <a:gd name="connsiteY29" fmla="*/ 1999488 h 3074075"/>
              <a:gd name="connsiteX30" fmla="*/ 6002465 w 10574465"/>
              <a:gd name="connsiteY30" fmla="*/ 1847088 h 3074075"/>
              <a:gd name="connsiteX31" fmla="*/ 5990273 w 10574465"/>
              <a:gd name="connsiteY31" fmla="*/ 1645920 h 3074075"/>
              <a:gd name="connsiteX32" fmla="*/ 6234113 w 10574465"/>
              <a:gd name="connsiteY32" fmla="*/ 1109472 h 3074075"/>
              <a:gd name="connsiteX33" fmla="*/ 6599873 w 10574465"/>
              <a:gd name="connsiteY33" fmla="*/ 755904 h 3074075"/>
              <a:gd name="connsiteX34" fmla="*/ 7276529 w 10574465"/>
              <a:gd name="connsiteY34" fmla="*/ 591312 h 3074075"/>
              <a:gd name="connsiteX35" fmla="*/ 7739825 w 10574465"/>
              <a:gd name="connsiteY35" fmla="*/ 652272 h 3074075"/>
              <a:gd name="connsiteX36" fmla="*/ 8178737 w 10574465"/>
              <a:gd name="connsiteY36" fmla="*/ 859536 h 3074075"/>
              <a:gd name="connsiteX37" fmla="*/ 9245537 w 10574465"/>
              <a:gd name="connsiteY37" fmla="*/ 1432560 h 3074075"/>
              <a:gd name="connsiteX38" fmla="*/ 9495473 w 10574465"/>
              <a:gd name="connsiteY38" fmla="*/ 1469136 h 3074075"/>
              <a:gd name="connsiteX39" fmla="*/ 9781985 w 10574465"/>
              <a:gd name="connsiteY39" fmla="*/ 1402080 h 3074075"/>
              <a:gd name="connsiteX40" fmla="*/ 10489121 w 10574465"/>
              <a:gd name="connsiteY40" fmla="*/ 804672 h 3074075"/>
              <a:gd name="connsiteX41" fmla="*/ 10574465 w 10574465"/>
              <a:gd name="connsiteY41" fmla="*/ 640080 h 3074075"/>
              <a:gd name="connsiteX0" fmla="*/ 107633 w 10574465"/>
              <a:gd name="connsiteY0" fmla="*/ 323088 h 3019675"/>
              <a:gd name="connsiteX1" fmla="*/ 150305 w 10574465"/>
              <a:gd name="connsiteY1" fmla="*/ 1139952 h 3019675"/>
              <a:gd name="connsiteX2" fmla="*/ 1869377 w 10574465"/>
              <a:gd name="connsiteY2" fmla="*/ 2901696 h 3019675"/>
              <a:gd name="connsiteX3" fmla="*/ 3618929 w 10574465"/>
              <a:gd name="connsiteY3" fmla="*/ 2773680 h 3019675"/>
              <a:gd name="connsiteX4" fmla="*/ 4356545 w 10574465"/>
              <a:gd name="connsiteY4" fmla="*/ 2097024 h 3019675"/>
              <a:gd name="connsiteX5" fmla="*/ 4606481 w 10574465"/>
              <a:gd name="connsiteY5" fmla="*/ 1627632 h 3019675"/>
              <a:gd name="connsiteX6" fmla="*/ 4649153 w 10574465"/>
              <a:gd name="connsiteY6" fmla="*/ 1335024 h 3019675"/>
              <a:gd name="connsiteX7" fmla="*/ 4636961 w 10574465"/>
              <a:gd name="connsiteY7" fmla="*/ 682752 h 3019675"/>
              <a:gd name="connsiteX8" fmla="*/ 4533329 w 10574465"/>
              <a:gd name="connsiteY8" fmla="*/ 445008 h 3019675"/>
              <a:gd name="connsiteX9" fmla="*/ 4350449 w 10574465"/>
              <a:gd name="connsiteY9" fmla="*/ 365760 h 3019675"/>
              <a:gd name="connsiteX10" fmla="*/ 3996881 w 10574465"/>
              <a:gd name="connsiteY10" fmla="*/ 292608 h 3019675"/>
              <a:gd name="connsiteX11" fmla="*/ 3326321 w 10574465"/>
              <a:gd name="connsiteY11" fmla="*/ 457200 h 3019675"/>
              <a:gd name="connsiteX12" fmla="*/ 3277553 w 10574465"/>
              <a:gd name="connsiteY12" fmla="*/ 633984 h 3019675"/>
              <a:gd name="connsiteX13" fmla="*/ 3289745 w 10574465"/>
              <a:gd name="connsiteY13" fmla="*/ 938784 h 3019675"/>
              <a:gd name="connsiteX14" fmla="*/ 3582353 w 10574465"/>
              <a:gd name="connsiteY14" fmla="*/ 1292352 h 3019675"/>
              <a:gd name="connsiteX15" fmla="*/ 3826193 w 10574465"/>
              <a:gd name="connsiteY15" fmla="*/ 1432560 h 3019675"/>
              <a:gd name="connsiteX16" fmla="*/ 4563809 w 10574465"/>
              <a:gd name="connsiteY16" fmla="*/ 1511808 h 3019675"/>
              <a:gd name="connsiteX17" fmla="*/ 5155121 w 10574465"/>
              <a:gd name="connsiteY17" fmla="*/ 1182624 h 3019675"/>
              <a:gd name="connsiteX18" fmla="*/ 5703761 w 10574465"/>
              <a:gd name="connsiteY18" fmla="*/ 463296 h 3019675"/>
              <a:gd name="connsiteX19" fmla="*/ 5941505 w 10574465"/>
              <a:gd name="connsiteY19" fmla="*/ 170688 h 3019675"/>
              <a:gd name="connsiteX20" fmla="*/ 6569393 w 10574465"/>
              <a:gd name="connsiteY20" fmla="*/ 0 h 3019675"/>
              <a:gd name="connsiteX21" fmla="*/ 6819329 w 10574465"/>
              <a:gd name="connsiteY21" fmla="*/ 54864 h 3019675"/>
              <a:gd name="connsiteX22" fmla="*/ 7038785 w 10574465"/>
              <a:gd name="connsiteY22" fmla="*/ 256032 h 3019675"/>
              <a:gd name="connsiteX23" fmla="*/ 7313105 w 10574465"/>
              <a:gd name="connsiteY23" fmla="*/ 859536 h 3019675"/>
              <a:gd name="connsiteX24" fmla="*/ 7374065 w 10574465"/>
              <a:gd name="connsiteY24" fmla="*/ 1200912 h 3019675"/>
              <a:gd name="connsiteX25" fmla="*/ 7197281 w 10574465"/>
              <a:gd name="connsiteY25" fmla="*/ 1840992 h 3019675"/>
              <a:gd name="connsiteX26" fmla="*/ 6977825 w 10574465"/>
              <a:gd name="connsiteY26" fmla="*/ 2023872 h 3019675"/>
              <a:gd name="connsiteX27" fmla="*/ 6587681 w 10574465"/>
              <a:gd name="connsiteY27" fmla="*/ 2097024 h 3019675"/>
              <a:gd name="connsiteX28" fmla="*/ 6087809 w 10574465"/>
              <a:gd name="connsiteY28" fmla="*/ 1999488 h 3019675"/>
              <a:gd name="connsiteX29" fmla="*/ 6002465 w 10574465"/>
              <a:gd name="connsiteY29" fmla="*/ 1847088 h 3019675"/>
              <a:gd name="connsiteX30" fmla="*/ 5990273 w 10574465"/>
              <a:gd name="connsiteY30" fmla="*/ 1645920 h 3019675"/>
              <a:gd name="connsiteX31" fmla="*/ 6234113 w 10574465"/>
              <a:gd name="connsiteY31" fmla="*/ 1109472 h 3019675"/>
              <a:gd name="connsiteX32" fmla="*/ 6599873 w 10574465"/>
              <a:gd name="connsiteY32" fmla="*/ 755904 h 3019675"/>
              <a:gd name="connsiteX33" fmla="*/ 7276529 w 10574465"/>
              <a:gd name="connsiteY33" fmla="*/ 591312 h 3019675"/>
              <a:gd name="connsiteX34" fmla="*/ 7739825 w 10574465"/>
              <a:gd name="connsiteY34" fmla="*/ 652272 h 3019675"/>
              <a:gd name="connsiteX35" fmla="*/ 8178737 w 10574465"/>
              <a:gd name="connsiteY35" fmla="*/ 859536 h 3019675"/>
              <a:gd name="connsiteX36" fmla="*/ 9245537 w 10574465"/>
              <a:gd name="connsiteY36" fmla="*/ 1432560 h 3019675"/>
              <a:gd name="connsiteX37" fmla="*/ 9495473 w 10574465"/>
              <a:gd name="connsiteY37" fmla="*/ 1469136 h 3019675"/>
              <a:gd name="connsiteX38" fmla="*/ 9781985 w 10574465"/>
              <a:gd name="connsiteY38" fmla="*/ 1402080 h 3019675"/>
              <a:gd name="connsiteX39" fmla="*/ 10489121 w 10574465"/>
              <a:gd name="connsiteY39" fmla="*/ 804672 h 3019675"/>
              <a:gd name="connsiteX40" fmla="*/ 10574465 w 10574465"/>
              <a:gd name="connsiteY40" fmla="*/ 640080 h 30196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49153 w 10574465"/>
              <a:gd name="connsiteY5" fmla="*/ 1335024 h 3037175"/>
              <a:gd name="connsiteX6" fmla="*/ 4636961 w 10574465"/>
              <a:gd name="connsiteY6" fmla="*/ 682752 h 3037175"/>
              <a:gd name="connsiteX7" fmla="*/ 4533329 w 10574465"/>
              <a:gd name="connsiteY7" fmla="*/ 445008 h 3037175"/>
              <a:gd name="connsiteX8" fmla="*/ 4350449 w 10574465"/>
              <a:gd name="connsiteY8" fmla="*/ 365760 h 3037175"/>
              <a:gd name="connsiteX9" fmla="*/ 3996881 w 10574465"/>
              <a:gd name="connsiteY9" fmla="*/ 292608 h 3037175"/>
              <a:gd name="connsiteX10" fmla="*/ 3326321 w 10574465"/>
              <a:gd name="connsiteY10" fmla="*/ 457200 h 3037175"/>
              <a:gd name="connsiteX11" fmla="*/ 3277553 w 10574465"/>
              <a:gd name="connsiteY11" fmla="*/ 633984 h 3037175"/>
              <a:gd name="connsiteX12" fmla="*/ 3289745 w 10574465"/>
              <a:gd name="connsiteY12" fmla="*/ 938784 h 3037175"/>
              <a:gd name="connsiteX13" fmla="*/ 3582353 w 10574465"/>
              <a:gd name="connsiteY13" fmla="*/ 1292352 h 3037175"/>
              <a:gd name="connsiteX14" fmla="*/ 3826193 w 10574465"/>
              <a:gd name="connsiteY14" fmla="*/ 1432560 h 3037175"/>
              <a:gd name="connsiteX15" fmla="*/ 4563809 w 10574465"/>
              <a:gd name="connsiteY15" fmla="*/ 1511808 h 3037175"/>
              <a:gd name="connsiteX16" fmla="*/ 5155121 w 10574465"/>
              <a:gd name="connsiteY16" fmla="*/ 1182624 h 3037175"/>
              <a:gd name="connsiteX17" fmla="*/ 5703761 w 10574465"/>
              <a:gd name="connsiteY17" fmla="*/ 463296 h 3037175"/>
              <a:gd name="connsiteX18" fmla="*/ 5941505 w 10574465"/>
              <a:gd name="connsiteY18" fmla="*/ 170688 h 3037175"/>
              <a:gd name="connsiteX19" fmla="*/ 6569393 w 10574465"/>
              <a:gd name="connsiteY19" fmla="*/ 0 h 3037175"/>
              <a:gd name="connsiteX20" fmla="*/ 6819329 w 10574465"/>
              <a:gd name="connsiteY20" fmla="*/ 54864 h 3037175"/>
              <a:gd name="connsiteX21" fmla="*/ 7038785 w 10574465"/>
              <a:gd name="connsiteY21" fmla="*/ 256032 h 3037175"/>
              <a:gd name="connsiteX22" fmla="*/ 7313105 w 10574465"/>
              <a:gd name="connsiteY22" fmla="*/ 859536 h 3037175"/>
              <a:gd name="connsiteX23" fmla="*/ 7374065 w 10574465"/>
              <a:gd name="connsiteY23" fmla="*/ 1200912 h 3037175"/>
              <a:gd name="connsiteX24" fmla="*/ 7197281 w 10574465"/>
              <a:gd name="connsiteY24" fmla="*/ 1840992 h 3037175"/>
              <a:gd name="connsiteX25" fmla="*/ 6977825 w 10574465"/>
              <a:gd name="connsiteY25" fmla="*/ 2023872 h 3037175"/>
              <a:gd name="connsiteX26" fmla="*/ 6587681 w 10574465"/>
              <a:gd name="connsiteY26" fmla="*/ 2097024 h 3037175"/>
              <a:gd name="connsiteX27" fmla="*/ 6087809 w 10574465"/>
              <a:gd name="connsiteY27" fmla="*/ 1999488 h 3037175"/>
              <a:gd name="connsiteX28" fmla="*/ 6002465 w 10574465"/>
              <a:gd name="connsiteY28" fmla="*/ 1847088 h 3037175"/>
              <a:gd name="connsiteX29" fmla="*/ 5990273 w 10574465"/>
              <a:gd name="connsiteY29" fmla="*/ 1645920 h 3037175"/>
              <a:gd name="connsiteX30" fmla="*/ 6234113 w 10574465"/>
              <a:gd name="connsiteY30" fmla="*/ 1109472 h 3037175"/>
              <a:gd name="connsiteX31" fmla="*/ 6599873 w 10574465"/>
              <a:gd name="connsiteY31" fmla="*/ 755904 h 3037175"/>
              <a:gd name="connsiteX32" fmla="*/ 7276529 w 10574465"/>
              <a:gd name="connsiteY32" fmla="*/ 591312 h 3037175"/>
              <a:gd name="connsiteX33" fmla="*/ 7739825 w 10574465"/>
              <a:gd name="connsiteY33" fmla="*/ 652272 h 3037175"/>
              <a:gd name="connsiteX34" fmla="*/ 8178737 w 10574465"/>
              <a:gd name="connsiteY34" fmla="*/ 859536 h 3037175"/>
              <a:gd name="connsiteX35" fmla="*/ 9245537 w 10574465"/>
              <a:gd name="connsiteY35" fmla="*/ 1432560 h 3037175"/>
              <a:gd name="connsiteX36" fmla="*/ 9495473 w 10574465"/>
              <a:gd name="connsiteY36" fmla="*/ 1469136 h 3037175"/>
              <a:gd name="connsiteX37" fmla="*/ 9781985 w 10574465"/>
              <a:gd name="connsiteY37" fmla="*/ 1402080 h 3037175"/>
              <a:gd name="connsiteX38" fmla="*/ 10489121 w 10574465"/>
              <a:gd name="connsiteY38" fmla="*/ 804672 h 3037175"/>
              <a:gd name="connsiteX39" fmla="*/ 10574465 w 10574465"/>
              <a:gd name="connsiteY39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36961 w 10574465"/>
              <a:gd name="connsiteY5" fmla="*/ 682752 h 3037175"/>
              <a:gd name="connsiteX6" fmla="*/ 4533329 w 10574465"/>
              <a:gd name="connsiteY6" fmla="*/ 445008 h 3037175"/>
              <a:gd name="connsiteX7" fmla="*/ 4350449 w 10574465"/>
              <a:gd name="connsiteY7" fmla="*/ 365760 h 3037175"/>
              <a:gd name="connsiteX8" fmla="*/ 3996881 w 10574465"/>
              <a:gd name="connsiteY8" fmla="*/ 292608 h 3037175"/>
              <a:gd name="connsiteX9" fmla="*/ 3326321 w 10574465"/>
              <a:gd name="connsiteY9" fmla="*/ 457200 h 3037175"/>
              <a:gd name="connsiteX10" fmla="*/ 3277553 w 10574465"/>
              <a:gd name="connsiteY10" fmla="*/ 633984 h 3037175"/>
              <a:gd name="connsiteX11" fmla="*/ 3289745 w 10574465"/>
              <a:gd name="connsiteY11" fmla="*/ 938784 h 3037175"/>
              <a:gd name="connsiteX12" fmla="*/ 3582353 w 10574465"/>
              <a:gd name="connsiteY12" fmla="*/ 1292352 h 3037175"/>
              <a:gd name="connsiteX13" fmla="*/ 3826193 w 10574465"/>
              <a:gd name="connsiteY13" fmla="*/ 1432560 h 3037175"/>
              <a:gd name="connsiteX14" fmla="*/ 4563809 w 10574465"/>
              <a:gd name="connsiteY14" fmla="*/ 1511808 h 3037175"/>
              <a:gd name="connsiteX15" fmla="*/ 5155121 w 10574465"/>
              <a:gd name="connsiteY15" fmla="*/ 1182624 h 3037175"/>
              <a:gd name="connsiteX16" fmla="*/ 5703761 w 10574465"/>
              <a:gd name="connsiteY16" fmla="*/ 463296 h 3037175"/>
              <a:gd name="connsiteX17" fmla="*/ 5941505 w 10574465"/>
              <a:gd name="connsiteY17" fmla="*/ 170688 h 3037175"/>
              <a:gd name="connsiteX18" fmla="*/ 6569393 w 10574465"/>
              <a:gd name="connsiteY18" fmla="*/ 0 h 3037175"/>
              <a:gd name="connsiteX19" fmla="*/ 6819329 w 10574465"/>
              <a:gd name="connsiteY19" fmla="*/ 54864 h 3037175"/>
              <a:gd name="connsiteX20" fmla="*/ 7038785 w 10574465"/>
              <a:gd name="connsiteY20" fmla="*/ 256032 h 3037175"/>
              <a:gd name="connsiteX21" fmla="*/ 7313105 w 10574465"/>
              <a:gd name="connsiteY21" fmla="*/ 859536 h 3037175"/>
              <a:gd name="connsiteX22" fmla="*/ 7374065 w 10574465"/>
              <a:gd name="connsiteY22" fmla="*/ 1200912 h 3037175"/>
              <a:gd name="connsiteX23" fmla="*/ 7197281 w 10574465"/>
              <a:gd name="connsiteY23" fmla="*/ 1840992 h 3037175"/>
              <a:gd name="connsiteX24" fmla="*/ 6977825 w 10574465"/>
              <a:gd name="connsiteY24" fmla="*/ 2023872 h 3037175"/>
              <a:gd name="connsiteX25" fmla="*/ 6587681 w 10574465"/>
              <a:gd name="connsiteY25" fmla="*/ 2097024 h 3037175"/>
              <a:gd name="connsiteX26" fmla="*/ 6087809 w 10574465"/>
              <a:gd name="connsiteY26" fmla="*/ 1999488 h 3037175"/>
              <a:gd name="connsiteX27" fmla="*/ 6002465 w 10574465"/>
              <a:gd name="connsiteY27" fmla="*/ 1847088 h 3037175"/>
              <a:gd name="connsiteX28" fmla="*/ 5990273 w 10574465"/>
              <a:gd name="connsiteY28" fmla="*/ 1645920 h 3037175"/>
              <a:gd name="connsiteX29" fmla="*/ 6234113 w 10574465"/>
              <a:gd name="connsiteY29" fmla="*/ 1109472 h 3037175"/>
              <a:gd name="connsiteX30" fmla="*/ 6599873 w 10574465"/>
              <a:gd name="connsiteY30" fmla="*/ 755904 h 3037175"/>
              <a:gd name="connsiteX31" fmla="*/ 7276529 w 10574465"/>
              <a:gd name="connsiteY31" fmla="*/ 591312 h 3037175"/>
              <a:gd name="connsiteX32" fmla="*/ 7739825 w 10574465"/>
              <a:gd name="connsiteY32" fmla="*/ 652272 h 3037175"/>
              <a:gd name="connsiteX33" fmla="*/ 8178737 w 10574465"/>
              <a:gd name="connsiteY33" fmla="*/ 859536 h 3037175"/>
              <a:gd name="connsiteX34" fmla="*/ 9245537 w 10574465"/>
              <a:gd name="connsiteY34" fmla="*/ 1432560 h 3037175"/>
              <a:gd name="connsiteX35" fmla="*/ 9495473 w 10574465"/>
              <a:gd name="connsiteY35" fmla="*/ 1469136 h 3037175"/>
              <a:gd name="connsiteX36" fmla="*/ 9781985 w 10574465"/>
              <a:gd name="connsiteY36" fmla="*/ 1402080 h 3037175"/>
              <a:gd name="connsiteX37" fmla="*/ 10489121 w 10574465"/>
              <a:gd name="connsiteY37" fmla="*/ 804672 h 3037175"/>
              <a:gd name="connsiteX38" fmla="*/ 10574465 w 10574465"/>
              <a:gd name="connsiteY38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533329 w 10574465"/>
              <a:gd name="connsiteY5" fmla="*/ 445008 h 3037175"/>
              <a:gd name="connsiteX6" fmla="*/ 4350449 w 10574465"/>
              <a:gd name="connsiteY6" fmla="*/ 365760 h 3037175"/>
              <a:gd name="connsiteX7" fmla="*/ 3996881 w 10574465"/>
              <a:gd name="connsiteY7" fmla="*/ 292608 h 3037175"/>
              <a:gd name="connsiteX8" fmla="*/ 3326321 w 10574465"/>
              <a:gd name="connsiteY8" fmla="*/ 457200 h 3037175"/>
              <a:gd name="connsiteX9" fmla="*/ 3277553 w 10574465"/>
              <a:gd name="connsiteY9" fmla="*/ 633984 h 3037175"/>
              <a:gd name="connsiteX10" fmla="*/ 3289745 w 10574465"/>
              <a:gd name="connsiteY10" fmla="*/ 938784 h 3037175"/>
              <a:gd name="connsiteX11" fmla="*/ 3582353 w 10574465"/>
              <a:gd name="connsiteY11" fmla="*/ 1292352 h 3037175"/>
              <a:gd name="connsiteX12" fmla="*/ 3826193 w 10574465"/>
              <a:gd name="connsiteY12" fmla="*/ 1432560 h 3037175"/>
              <a:gd name="connsiteX13" fmla="*/ 4563809 w 10574465"/>
              <a:gd name="connsiteY13" fmla="*/ 1511808 h 3037175"/>
              <a:gd name="connsiteX14" fmla="*/ 5155121 w 10574465"/>
              <a:gd name="connsiteY14" fmla="*/ 1182624 h 3037175"/>
              <a:gd name="connsiteX15" fmla="*/ 5703761 w 10574465"/>
              <a:gd name="connsiteY15" fmla="*/ 463296 h 3037175"/>
              <a:gd name="connsiteX16" fmla="*/ 5941505 w 10574465"/>
              <a:gd name="connsiteY16" fmla="*/ 170688 h 3037175"/>
              <a:gd name="connsiteX17" fmla="*/ 6569393 w 10574465"/>
              <a:gd name="connsiteY17" fmla="*/ 0 h 3037175"/>
              <a:gd name="connsiteX18" fmla="*/ 6819329 w 10574465"/>
              <a:gd name="connsiteY18" fmla="*/ 54864 h 3037175"/>
              <a:gd name="connsiteX19" fmla="*/ 7038785 w 10574465"/>
              <a:gd name="connsiteY19" fmla="*/ 256032 h 3037175"/>
              <a:gd name="connsiteX20" fmla="*/ 7313105 w 10574465"/>
              <a:gd name="connsiteY20" fmla="*/ 859536 h 3037175"/>
              <a:gd name="connsiteX21" fmla="*/ 7374065 w 10574465"/>
              <a:gd name="connsiteY21" fmla="*/ 1200912 h 3037175"/>
              <a:gd name="connsiteX22" fmla="*/ 7197281 w 10574465"/>
              <a:gd name="connsiteY22" fmla="*/ 1840992 h 3037175"/>
              <a:gd name="connsiteX23" fmla="*/ 6977825 w 10574465"/>
              <a:gd name="connsiteY23" fmla="*/ 2023872 h 3037175"/>
              <a:gd name="connsiteX24" fmla="*/ 6587681 w 10574465"/>
              <a:gd name="connsiteY24" fmla="*/ 2097024 h 3037175"/>
              <a:gd name="connsiteX25" fmla="*/ 6087809 w 10574465"/>
              <a:gd name="connsiteY25" fmla="*/ 1999488 h 3037175"/>
              <a:gd name="connsiteX26" fmla="*/ 6002465 w 10574465"/>
              <a:gd name="connsiteY26" fmla="*/ 1847088 h 3037175"/>
              <a:gd name="connsiteX27" fmla="*/ 5990273 w 10574465"/>
              <a:gd name="connsiteY27" fmla="*/ 1645920 h 3037175"/>
              <a:gd name="connsiteX28" fmla="*/ 6234113 w 10574465"/>
              <a:gd name="connsiteY28" fmla="*/ 1109472 h 3037175"/>
              <a:gd name="connsiteX29" fmla="*/ 6599873 w 10574465"/>
              <a:gd name="connsiteY29" fmla="*/ 755904 h 3037175"/>
              <a:gd name="connsiteX30" fmla="*/ 7276529 w 10574465"/>
              <a:gd name="connsiteY30" fmla="*/ 591312 h 3037175"/>
              <a:gd name="connsiteX31" fmla="*/ 7739825 w 10574465"/>
              <a:gd name="connsiteY31" fmla="*/ 652272 h 3037175"/>
              <a:gd name="connsiteX32" fmla="*/ 8178737 w 10574465"/>
              <a:gd name="connsiteY32" fmla="*/ 859536 h 3037175"/>
              <a:gd name="connsiteX33" fmla="*/ 9245537 w 10574465"/>
              <a:gd name="connsiteY33" fmla="*/ 1432560 h 3037175"/>
              <a:gd name="connsiteX34" fmla="*/ 9495473 w 10574465"/>
              <a:gd name="connsiteY34" fmla="*/ 1469136 h 3037175"/>
              <a:gd name="connsiteX35" fmla="*/ 9781985 w 10574465"/>
              <a:gd name="connsiteY35" fmla="*/ 1402080 h 3037175"/>
              <a:gd name="connsiteX36" fmla="*/ 10489121 w 10574465"/>
              <a:gd name="connsiteY36" fmla="*/ 804672 h 3037175"/>
              <a:gd name="connsiteX37" fmla="*/ 10574465 w 10574465"/>
              <a:gd name="connsiteY37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4350449 w 10574465"/>
              <a:gd name="connsiteY6" fmla="*/ 365760 h 3037175"/>
              <a:gd name="connsiteX7" fmla="*/ 3996881 w 10574465"/>
              <a:gd name="connsiteY7" fmla="*/ 292608 h 3037175"/>
              <a:gd name="connsiteX8" fmla="*/ 3326321 w 10574465"/>
              <a:gd name="connsiteY8" fmla="*/ 457200 h 3037175"/>
              <a:gd name="connsiteX9" fmla="*/ 3277553 w 10574465"/>
              <a:gd name="connsiteY9" fmla="*/ 633984 h 3037175"/>
              <a:gd name="connsiteX10" fmla="*/ 3289745 w 10574465"/>
              <a:gd name="connsiteY10" fmla="*/ 938784 h 3037175"/>
              <a:gd name="connsiteX11" fmla="*/ 3582353 w 10574465"/>
              <a:gd name="connsiteY11" fmla="*/ 1292352 h 3037175"/>
              <a:gd name="connsiteX12" fmla="*/ 3826193 w 10574465"/>
              <a:gd name="connsiteY12" fmla="*/ 1432560 h 3037175"/>
              <a:gd name="connsiteX13" fmla="*/ 4563809 w 10574465"/>
              <a:gd name="connsiteY13" fmla="*/ 1511808 h 3037175"/>
              <a:gd name="connsiteX14" fmla="*/ 5155121 w 10574465"/>
              <a:gd name="connsiteY14" fmla="*/ 1182624 h 3037175"/>
              <a:gd name="connsiteX15" fmla="*/ 5703761 w 10574465"/>
              <a:gd name="connsiteY15" fmla="*/ 463296 h 3037175"/>
              <a:gd name="connsiteX16" fmla="*/ 5941505 w 10574465"/>
              <a:gd name="connsiteY16" fmla="*/ 170688 h 3037175"/>
              <a:gd name="connsiteX17" fmla="*/ 6569393 w 10574465"/>
              <a:gd name="connsiteY17" fmla="*/ 0 h 3037175"/>
              <a:gd name="connsiteX18" fmla="*/ 6819329 w 10574465"/>
              <a:gd name="connsiteY18" fmla="*/ 54864 h 3037175"/>
              <a:gd name="connsiteX19" fmla="*/ 7038785 w 10574465"/>
              <a:gd name="connsiteY19" fmla="*/ 256032 h 3037175"/>
              <a:gd name="connsiteX20" fmla="*/ 7313105 w 10574465"/>
              <a:gd name="connsiteY20" fmla="*/ 859536 h 3037175"/>
              <a:gd name="connsiteX21" fmla="*/ 7374065 w 10574465"/>
              <a:gd name="connsiteY21" fmla="*/ 1200912 h 3037175"/>
              <a:gd name="connsiteX22" fmla="*/ 7197281 w 10574465"/>
              <a:gd name="connsiteY22" fmla="*/ 1840992 h 3037175"/>
              <a:gd name="connsiteX23" fmla="*/ 6977825 w 10574465"/>
              <a:gd name="connsiteY23" fmla="*/ 2023872 h 3037175"/>
              <a:gd name="connsiteX24" fmla="*/ 6587681 w 10574465"/>
              <a:gd name="connsiteY24" fmla="*/ 2097024 h 3037175"/>
              <a:gd name="connsiteX25" fmla="*/ 6087809 w 10574465"/>
              <a:gd name="connsiteY25" fmla="*/ 1999488 h 3037175"/>
              <a:gd name="connsiteX26" fmla="*/ 6002465 w 10574465"/>
              <a:gd name="connsiteY26" fmla="*/ 1847088 h 3037175"/>
              <a:gd name="connsiteX27" fmla="*/ 5990273 w 10574465"/>
              <a:gd name="connsiteY27" fmla="*/ 1645920 h 3037175"/>
              <a:gd name="connsiteX28" fmla="*/ 6234113 w 10574465"/>
              <a:gd name="connsiteY28" fmla="*/ 1109472 h 3037175"/>
              <a:gd name="connsiteX29" fmla="*/ 6599873 w 10574465"/>
              <a:gd name="connsiteY29" fmla="*/ 755904 h 3037175"/>
              <a:gd name="connsiteX30" fmla="*/ 7276529 w 10574465"/>
              <a:gd name="connsiteY30" fmla="*/ 591312 h 3037175"/>
              <a:gd name="connsiteX31" fmla="*/ 7739825 w 10574465"/>
              <a:gd name="connsiteY31" fmla="*/ 652272 h 3037175"/>
              <a:gd name="connsiteX32" fmla="*/ 8178737 w 10574465"/>
              <a:gd name="connsiteY32" fmla="*/ 859536 h 3037175"/>
              <a:gd name="connsiteX33" fmla="*/ 9245537 w 10574465"/>
              <a:gd name="connsiteY33" fmla="*/ 1432560 h 3037175"/>
              <a:gd name="connsiteX34" fmla="*/ 9495473 w 10574465"/>
              <a:gd name="connsiteY34" fmla="*/ 1469136 h 3037175"/>
              <a:gd name="connsiteX35" fmla="*/ 9781985 w 10574465"/>
              <a:gd name="connsiteY35" fmla="*/ 1402080 h 3037175"/>
              <a:gd name="connsiteX36" fmla="*/ 10489121 w 10574465"/>
              <a:gd name="connsiteY36" fmla="*/ 804672 h 3037175"/>
              <a:gd name="connsiteX37" fmla="*/ 10574465 w 10574465"/>
              <a:gd name="connsiteY37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277553 w 10574465"/>
              <a:gd name="connsiteY8" fmla="*/ 633984 h 3037175"/>
              <a:gd name="connsiteX9" fmla="*/ 3289745 w 10574465"/>
              <a:gd name="connsiteY9" fmla="*/ 938784 h 3037175"/>
              <a:gd name="connsiteX10" fmla="*/ 3582353 w 10574465"/>
              <a:gd name="connsiteY10" fmla="*/ 1292352 h 3037175"/>
              <a:gd name="connsiteX11" fmla="*/ 3826193 w 10574465"/>
              <a:gd name="connsiteY11" fmla="*/ 1432560 h 3037175"/>
              <a:gd name="connsiteX12" fmla="*/ 4563809 w 10574465"/>
              <a:gd name="connsiteY12" fmla="*/ 1511808 h 3037175"/>
              <a:gd name="connsiteX13" fmla="*/ 5155121 w 10574465"/>
              <a:gd name="connsiteY13" fmla="*/ 1182624 h 3037175"/>
              <a:gd name="connsiteX14" fmla="*/ 5703761 w 10574465"/>
              <a:gd name="connsiteY14" fmla="*/ 463296 h 3037175"/>
              <a:gd name="connsiteX15" fmla="*/ 5941505 w 10574465"/>
              <a:gd name="connsiteY15" fmla="*/ 170688 h 3037175"/>
              <a:gd name="connsiteX16" fmla="*/ 6569393 w 10574465"/>
              <a:gd name="connsiteY16" fmla="*/ 0 h 3037175"/>
              <a:gd name="connsiteX17" fmla="*/ 6819329 w 10574465"/>
              <a:gd name="connsiteY17" fmla="*/ 54864 h 3037175"/>
              <a:gd name="connsiteX18" fmla="*/ 7038785 w 10574465"/>
              <a:gd name="connsiteY18" fmla="*/ 256032 h 3037175"/>
              <a:gd name="connsiteX19" fmla="*/ 7313105 w 10574465"/>
              <a:gd name="connsiteY19" fmla="*/ 859536 h 3037175"/>
              <a:gd name="connsiteX20" fmla="*/ 7374065 w 10574465"/>
              <a:gd name="connsiteY20" fmla="*/ 1200912 h 3037175"/>
              <a:gd name="connsiteX21" fmla="*/ 7197281 w 10574465"/>
              <a:gd name="connsiteY21" fmla="*/ 1840992 h 3037175"/>
              <a:gd name="connsiteX22" fmla="*/ 6977825 w 10574465"/>
              <a:gd name="connsiteY22" fmla="*/ 2023872 h 3037175"/>
              <a:gd name="connsiteX23" fmla="*/ 6587681 w 10574465"/>
              <a:gd name="connsiteY23" fmla="*/ 2097024 h 3037175"/>
              <a:gd name="connsiteX24" fmla="*/ 6087809 w 10574465"/>
              <a:gd name="connsiteY24" fmla="*/ 1999488 h 3037175"/>
              <a:gd name="connsiteX25" fmla="*/ 6002465 w 10574465"/>
              <a:gd name="connsiteY25" fmla="*/ 1847088 h 3037175"/>
              <a:gd name="connsiteX26" fmla="*/ 5990273 w 10574465"/>
              <a:gd name="connsiteY26" fmla="*/ 1645920 h 3037175"/>
              <a:gd name="connsiteX27" fmla="*/ 6234113 w 10574465"/>
              <a:gd name="connsiteY27" fmla="*/ 1109472 h 3037175"/>
              <a:gd name="connsiteX28" fmla="*/ 6599873 w 10574465"/>
              <a:gd name="connsiteY28" fmla="*/ 755904 h 3037175"/>
              <a:gd name="connsiteX29" fmla="*/ 7276529 w 10574465"/>
              <a:gd name="connsiteY29" fmla="*/ 591312 h 3037175"/>
              <a:gd name="connsiteX30" fmla="*/ 7739825 w 10574465"/>
              <a:gd name="connsiteY30" fmla="*/ 652272 h 3037175"/>
              <a:gd name="connsiteX31" fmla="*/ 8178737 w 10574465"/>
              <a:gd name="connsiteY31" fmla="*/ 859536 h 3037175"/>
              <a:gd name="connsiteX32" fmla="*/ 9245537 w 10574465"/>
              <a:gd name="connsiteY32" fmla="*/ 1432560 h 3037175"/>
              <a:gd name="connsiteX33" fmla="*/ 9495473 w 10574465"/>
              <a:gd name="connsiteY33" fmla="*/ 1469136 h 3037175"/>
              <a:gd name="connsiteX34" fmla="*/ 9781985 w 10574465"/>
              <a:gd name="connsiteY34" fmla="*/ 1402080 h 3037175"/>
              <a:gd name="connsiteX35" fmla="*/ 10489121 w 10574465"/>
              <a:gd name="connsiteY35" fmla="*/ 804672 h 3037175"/>
              <a:gd name="connsiteX36" fmla="*/ 10574465 w 10574465"/>
              <a:gd name="connsiteY36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289745 w 10574465"/>
              <a:gd name="connsiteY8" fmla="*/ 938784 h 3037175"/>
              <a:gd name="connsiteX9" fmla="*/ 3582353 w 10574465"/>
              <a:gd name="connsiteY9" fmla="*/ 1292352 h 3037175"/>
              <a:gd name="connsiteX10" fmla="*/ 3826193 w 10574465"/>
              <a:gd name="connsiteY10" fmla="*/ 1432560 h 3037175"/>
              <a:gd name="connsiteX11" fmla="*/ 4563809 w 10574465"/>
              <a:gd name="connsiteY11" fmla="*/ 1511808 h 3037175"/>
              <a:gd name="connsiteX12" fmla="*/ 5155121 w 10574465"/>
              <a:gd name="connsiteY12" fmla="*/ 1182624 h 3037175"/>
              <a:gd name="connsiteX13" fmla="*/ 5703761 w 10574465"/>
              <a:gd name="connsiteY13" fmla="*/ 463296 h 3037175"/>
              <a:gd name="connsiteX14" fmla="*/ 5941505 w 10574465"/>
              <a:gd name="connsiteY14" fmla="*/ 170688 h 3037175"/>
              <a:gd name="connsiteX15" fmla="*/ 6569393 w 10574465"/>
              <a:gd name="connsiteY15" fmla="*/ 0 h 3037175"/>
              <a:gd name="connsiteX16" fmla="*/ 6819329 w 10574465"/>
              <a:gd name="connsiteY16" fmla="*/ 54864 h 3037175"/>
              <a:gd name="connsiteX17" fmla="*/ 7038785 w 10574465"/>
              <a:gd name="connsiteY17" fmla="*/ 256032 h 3037175"/>
              <a:gd name="connsiteX18" fmla="*/ 7313105 w 10574465"/>
              <a:gd name="connsiteY18" fmla="*/ 859536 h 3037175"/>
              <a:gd name="connsiteX19" fmla="*/ 7374065 w 10574465"/>
              <a:gd name="connsiteY19" fmla="*/ 1200912 h 3037175"/>
              <a:gd name="connsiteX20" fmla="*/ 7197281 w 10574465"/>
              <a:gd name="connsiteY20" fmla="*/ 1840992 h 3037175"/>
              <a:gd name="connsiteX21" fmla="*/ 6977825 w 10574465"/>
              <a:gd name="connsiteY21" fmla="*/ 2023872 h 3037175"/>
              <a:gd name="connsiteX22" fmla="*/ 6587681 w 10574465"/>
              <a:gd name="connsiteY22" fmla="*/ 2097024 h 3037175"/>
              <a:gd name="connsiteX23" fmla="*/ 6087809 w 10574465"/>
              <a:gd name="connsiteY23" fmla="*/ 1999488 h 3037175"/>
              <a:gd name="connsiteX24" fmla="*/ 6002465 w 10574465"/>
              <a:gd name="connsiteY24" fmla="*/ 1847088 h 3037175"/>
              <a:gd name="connsiteX25" fmla="*/ 5990273 w 10574465"/>
              <a:gd name="connsiteY25" fmla="*/ 1645920 h 3037175"/>
              <a:gd name="connsiteX26" fmla="*/ 6234113 w 10574465"/>
              <a:gd name="connsiteY26" fmla="*/ 1109472 h 3037175"/>
              <a:gd name="connsiteX27" fmla="*/ 6599873 w 10574465"/>
              <a:gd name="connsiteY27" fmla="*/ 755904 h 3037175"/>
              <a:gd name="connsiteX28" fmla="*/ 7276529 w 10574465"/>
              <a:gd name="connsiteY28" fmla="*/ 591312 h 3037175"/>
              <a:gd name="connsiteX29" fmla="*/ 7739825 w 10574465"/>
              <a:gd name="connsiteY29" fmla="*/ 652272 h 3037175"/>
              <a:gd name="connsiteX30" fmla="*/ 8178737 w 10574465"/>
              <a:gd name="connsiteY30" fmla="*/ 859536 h 3037175"/>
              <a:gd name="connsiteX31" fmla="*/ 9245537 w 10574465"/>
              <a:gd name="connsiteY31" fmla="*/ 1432560 h 3037175"/>
              <a:gd name="connsiteX32" fmla="*/ 9495473 w 10574465"/>
              <a:gd name="connsiteY32" fmla="*/ 1469136 h 3037175"/>
              <a:gd name="connsiteX33" fmla="*/ 9781985 w 10574465"/>
              <a:gd name="connsiteY33" fmla="*/ 1402080 h 3037175"/>
              <a:gd name="connsiteX34" fmla="*/ 10489121 w 10574465"/>
              <a:gd name="connsiteY34" fmla="*/ 804672 h 3037175"/>
              <a:gd name="connsiteX35" fmla="*/ 10574465 w 10574465"/>
              <a:gd name="connsiteY35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582353 w 10574465"/>
              <a:gd name="connsiteY8" fmla="*/ 1292352 h 3037175"/>
              <a:gd name="connsiteX9" fmla="*/ 3826193 w 10574465"/>
              <a:gd name="connsiteY9" fmla="*/ 1432560 h 3037175"/>
              <a:gd name="connsiteX10" fmla="*/ 4563809 w 10574465"/>
              <a:gd name="connsiteY10" fmla="*/ 1511808 h 3037175"/>
              <a:gd name="connsiteX11" fmla="*/ 5155121 w 10574465"/>
              <a:gd name="connsiteY11" fmla="*/ 1182624 h 3037175"/>
              <a:gd name="connsiteX12" fmla="*/ 5703761 w 10574465"/>
              <a:gd name="connsiteY12" fmla="*/ 463296 h 3037175"/>
              <a:gd name="connsiteX13" fmla="*/ 5941505 w 10574465"/>
              <a:gd name="connsiteY13" fmla="*/ 170688 h 3037175"/>
              <a:gd name="connsiteX14" fmla="*/ 6569393 w 10574465"/>
              <a:gd name="connsiteY14" fmla="*/ 0 h 3037175"/>
              <a:gd name="connsiteX15" fmla="*/ 6819329 w 10574465"/>
              <a:gd name="connsiteY15" fmla="*/ 54864 h 3037175"/>
              <a:gd name="connsiteX16" fmla="*/ 7038785 w 10574465"/>
              <a:gd name="connsiteY16" fmla="*/ 256032 h 3037175"/>
              <a:gd name="connsiteX17" fmla="*/ 7313105 w 10574465"/>
              <a:gd name="connsiteY17" fmla="*/ 859536 h 3037175"/>
              <a:gd name="connsiteX18" fmla="*/ 7374065 w 10574465"/>
              <a:gd name="connsiteY18" fmla="*/ 1200912 h 3037175"/>
              <a:gd name="connsiteX19" fmla="*/ 7197281 w 10574465"/>
              <a:gd name="connsiteY19" fmla="*/ 1840992 h 3037175"/>
              <a:gd name="connsiteX20" fmla="*/ 6977825 w 10574465"/>
              <a:gd name="connsiteY20" fmla="*/ 2023872 h 3037175"/>
              <a:gd name="connsiteX21" fmla="*/ 6587681 w 10574465"/>
              <a:gd name="connsiteY21" fmla="*/ 2097024 h 3037175"/>
              <a:gd name="connsiteX22" fmla="*/ 6087809 w 10574465"/>
              <a:gd name="connsiteY22" fmla="*/ 1999488 h 3037175"/>
              <a:gd name="connsiteX23" fmla="*/ 6002465 w 10574465"/>
              <a:gd name="connsiteY23" fmla="*/ 1847088 h 3037175"/>
              <a:gd name="connsiteX24" fmla="*/ 5990273 w 10574465"/>
              <a:gd name="connsiteY24" fmla="*/ 1645920 h 3037175"/>
              <a:gd name="connsiteX25" fmla="*/ 6234113 w 10574465"/>
              <a:gd name="connsiteY25" fmla="*/ 1109472 h 3037175"/>
              <a:gd name="connsiteX26" fmla="*/ 6599873 w 10574465"/>
              <a:gd name="connsiteY26" fmla="*/ 755904 h 3037175"/>
              <a:gd name="connsiteX27" fmla="*/ 7276529 w 10574465"/>
              <a:gd name="connsiteY27" fmla="*/ 591312 h 3037175"/>
              <a:gd name="connsiteX28" fmla="*/ 7739825 w 10574465"/>
              <a:gd name="connsiteY28" fmla="*/ 652272 h 3037175"/>
              <a:gd name="connsiteX29" fmla="*/ 8178737 w 10574465"/>
              <a:gd name="connsiteY29" fmla="*/ 859536 h 3037175"/>
              <a:gd name="connsiteX30" fmla="*/ 9245537 w 10574465"/>
              <a:gd name="connsiteY30" fmla="*/ 1432560 h 3037175"/>
              <a:gd name="connsiteX31" fmla="*/ 9495473 w 10574465"/>
              <a:gd name="connsiteY31" fmla="*/ 1469136 h 3037175"/>
              <a:gd name="connsiteX32" fmla="*/ 9781985 w 10574465"/>
              <a:gd name="connsiteY32" fmla="*/ 1402080 h 3037175"/>
              <a:gd name="connsiteX33" fmla="*/ 10489121 w 10574465"/>
              <a:gd name="connsiteY33" fmla="*/ 804672 h 3037175"/>
              <a:gd name="connsiteX34" fmla="*/ 10574465 w 10574465"/>
              <a:gd name="connsiteY34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826193 w 10574465"/>
              <a:gd name="connsiteY8" fmla="*/ 1432560 h 3037175"/>
              <a:gd name="connsiteX9" fmla="*/ 4563809 w 10574465"/>
              <a:gd name="connsiteY9" fmla="*/ 1511808 h 3037175"/>
              <a:gd name="connsiteX10" fmla="*/ 5155121 w 10574465"/>
              <a:gd name="connsiteY10" fmla="*/ 1182624 h 3037175"/>
              <a:gd name="connsiteX11" fmla="*/ 5703761 w 10574465"/>
              <a:gd name="connsiteY11" fmla="*/ 463296 h 3037175"/>
              <a:gd name="connsiteX12" fmla="*/ 5941505 w 10574465"/>
              <a:gd name="connsiteY12" fmla="*/ 170688 h 3037175"/>
              <a:gd name="connsiteX13" fmla="*/ 6569393 w 10574465"/>
              <a:gd name="connsiteY13" fmla="*/ 0 h 3037175"/>
              <a:gd name="connsiteX14" fmla="*/ 6819329 w 10574465"/>
              <a:gd name="connsiteY14" fmla="*/ 54864 h 3037175"/>
              <a:gd name="connsiteX15" fmla="*/ 7038785 w 10574465"/>
              <a:gd name="connsiteY15" fmla="*/ 256032 h 3037175"/>
              <a:gd name="connsiteX16" fmla="*/ 7313105 w 10574465"/>
              <a:gd name="connsiteY16" fmla="*/ 859536 h 3037175"/>
              <a:gd name="connsiteX17" fmla="*/ 7374065 w 10574465"/>
              <a:gd name="connsiteY17" fmla="*/ 1200912 h 3037175"/>
              <a:gd name="connsiteX18" fmla="*/ 7197281 w 10574465"/>
              <a:gd name="connsiteY18" fmla="*/ 1840992 h 3037175"/>
              <a:gd name="connsiteX19" fmla="*/ 6977825 w 10574465"/>
              <a:gd name="connsiteY19" fmla="*/ 2023872 h 3037175"/>
              <a:gd name="connsiteX20" fmla="*/ 6587681 w 10574465"/>
              <a:gd name="connsiteY20" fmla="*/ 2097024 h 3037175"/>
              <a:gd name="connsiteX21" fmla="*/ 6087809 w 10574465"/>
              <a:gd name="connsiteY21" fmla="*/ 1999488 h 3037175"/>
              <a:gd name="connsiteX22" fmla="*/ 6002465 w 10574465"/>
              <a:gd name="connsiteY22" fmla="*/ 1847088 h 3037175"/>
              <a:gd name="connsiteX23" fmla="*/ 5990273 w 10574465"/>
              <a:gd name="connsiteY23" fmla="*/ 1645920 h 3037175"/>
              <a:gd name="connsiteX24" fmla="*/ 6234113 w 10574465"/>
              <a:gd name="connsiteY24" fmla="*/ 1109472 h 3037175"/>
              <a:gd name="connsiteX25" fmla="*/ 6599873 w 10574465"/>
              <a:gd name="connsiteY25" fmla="*/ 755904 h 3037175"/>
              <a:gd name="connsiteX26" fmla="*/ 7276529 w 10574465"/>
              <a:gd name="connsiteY26" fmla="*/ 591312 h 3037175"/>
              <a:gd name="connsiteX27" fmla="*/ 7739825 w 10574465"/>
              <a:gd name="connsiteY27" fmla="*/ 652272 h 3037175"/>
              <a:gd name="connsiteX28" fmla="*/ 8178737 w 10574465"/>
              <a:gd name="connsiteY28" fmla="*/ 859536 h 3037175"/>
              <a:gd name="connsiteX29" fmla="*/ 9245537 w 10574465"/>
              <a:gd name="connsiteY29" fmla="*/ 1432560 h 3037175"/>
              <a:gd name="connsiteX30" fmla="*/ 9495473 w 10574465"/>
              <a:gd name="connsiteY30" fmla="*/ 1469136 h 3037175"/>
              <a:gd name="connsiteX31" fmla="*/ 9781985 w 10574465"/>
              <a:gd name="connsiteY31" fmla="*/ 1402080 h 3037175"/>
              <a:gd name="connsiteX32" fmla="*/ 10489121 w 10574465"/>
              <a:gd name="connsiteY32" fmla="*/ 804672 h 3037175"/>
              <a:gd name="connsiteX33" fmla="*/ 10574465 w 10574465"/>
              <a:gd name="connsiteY33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436049 w 10574465"/>
              <a:gd name="connsiteY8" fmla="*/ 1200912 h 3037175"/>
              <a:gd name="connsiteX9" fmla="*/ 4563809 w 10574465"/>
              <a:gd name="connsiteY9" fmla="*/ 1511808 h 3037175"/>
              <a:gd name="connsiteX10" fmla="*/ 5155121 w 10574465"/>
              <a:gd name="connsiteY10" fmla="*/ 1182624 h 3037175"/>
              <a:gd name="connsiteX11" fmla="*/ 5703761 w 10574465"/>
              <a:gd name="connsiteY11" fmla="*/ 463296 h 3037175"/>
              <a:gd name="connsiteX12" fmla="*/ 5941505 w 10574465"/>
              <a:gd name="connsiteY12" fmla="*/ 170688 h 3037175"/>
              <a:gd name="connsiteX13" fmla="*/ 6569393 w 10574465"/>
              <a:gd name="connsiteY13" fmla="*/ 0 h 3037175"/>
              <a:gd name="connsiteX14" fmla="*/ 6819329 w 10574465"/>
              <a:gd name="connsiteY14" fmla="*/ 54864 h 3037175"/>
              <a:gd name="connsiteX15" fmla="*/ 7038785 w 10574465"/>
              <a:gd name="connsiteY15" fmla="*/ 256032 h 3037175"/>
              <a:gd name="connsiteX16" fmla="*/ 7313105 w 10574465"/>
              <a:gd name="connsiteY16" fmla="*/ 859536 h 3037175"/>
              <a:gd name="connsiteX17" fmla="*/ 7374065 w 10574465"/>
              <a:gd name="connsiteY17" fmla="*/ 1200912 h 3037175"/>
              <a:gd name="connsiteX18" fmla="*/ 7197281 w 10574465"/>
              <a:gd name="connsiteY18" fmla="*/ 1840992 h 3037175"/>
              <a:gd name="connsiteX19" fmla="*/ 6977825 w 10574465"/>
              <a:gd name="connsiteY19" fmla="*/ 2023872 h 3037175"/>
              <a:gd name="connsiteX20" fmla="*/ 6587681 w 10574465"/>
              <a:gd name="connsiteY20" fmla="*/ 2097024 h 3037175"/>
              <a:gd name="connsiteX21" fmla="*/ 6087809 w 10574465"/>
              <a:gd name="connsiteY21" fmla="*/ 1999488 h 3037175"/>
              <a:gd name="connsiteX22" fmla="*/ 6002465 w 10574465"/>
              <a:gd name="connsiteY22" fmla="*/ 1847088 h 3037175"/>
              <a:gd name="connsiteX23" fmla="*/ 5990273 w 10574465"/>
              <a:gd name="connsiteY23" fmla="*/ 1645920 h 3037175"/>
              <a:gd name="connsiteX24" fmla="*/ 6234113 w 10574465"/>
              <a:gd name="connsiteY24" fmla="*/ 1109472 h 3037175"/>
              <a:gd name="connsiteX25" fmla="*/ 6599873 w 10574465"/>
              <a:gd name="connsiteY25" fmla="*/ 755904 h 3037175"/>
              <a:gd name="connsiteX26" fmla="*/ 7276529 w 10574465"/>
              <a:gd name="connsiteY26" fmla="*/ 591312 h 3037175"/>
              <a:gd name="connsiteX27" fmla="*/ 7739825 w 10574465"/>
              <a:gd name="connsiteY27" fmla="*/ 652272 h 3037175"/>
              <a:gd name="connsiteX28" fmla="*/ 8178737 w 10574465"/>
              <a:gd name="connsiteY28" fmla="*/ 859536 h 3037175"/>
              <a:gd name="connsiteX29" fmla="*/ 9245537 w 10574465"/>
              <a:gd name="connsiteY29" fmla="*/ 1432560 h 3037175"/>
              <a:gd name="connsiteX30" fmla="*/ 9495473 w 10574465"/>
              <a:gd name="connsiteY30" fmla="*/ 1469136 h 3037175"/>
              <a:gd name="connsiteX31" fmla="*/ 9781985 w 10574465"/>
              <a:gd name="connsiteY31" fmla="*/ 1402080 h 3037175"/>
              <a:gd name="connsiteX32" fmla="*/ 10489121 w 10574465"/>
              <a:gd name="connsiteY32" fmla="*/ 804672 h 3037175"/>
              <a:gd name="connsiteX33" fmla="*/ 10574465 w 10574465"/>
              <a:gd name="connsiteY33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436049 w 10574465"/>
              <a:gd name="connsiteY8" fmla="*/ 1200912 h 3037175"/>
              <a:gd name="connsiteX9" fmla="*/ 4563809 w 10574465"/>
              <a:gd name="connsiteY9" fmla="*/ 1511808 h 3037175"/>
              <a:gd name="connsiteX10" fmla="*/ 5155121 w 10574465"/>
              <a:gd name="connsiteY10" fmla="*/ 1182624 h 3037175"/>
              <a:gd name="connsiteX11" fmla="*/ 5941505 w 10574465"/>
              <a:gd name="connsiteY11" fmla="*/ 170688 h 3037175"/>
              <a:gd name="connsiteX12" fmla="*/ 6569393 w 10574465"/>
              <a:gd name="connsiteY12" fmla="*/ 0 h 3037175"/>
              <a:gd name="connsiteX13" fmla="*/ 6819329 w 10574465"/>
              <a:gd name="connsiteY13" fmla="*/ 54864 h 3037175"/>
              <a:gd name="connsiteX14" fmla="*/ 7038785 w 10574465"/>
              <a:gd name="connsiteY14" fmla="*/ 256032 h 3037175"/>
              <a:gd name="connsiteX15" fmla="*/ 7313105 w 10574465"/>
              <a:gd name="connsiteY15" fmla="*/ 859536 h 3037175"/>
              <a:gd name="connsiteX16" fmla="*/ 7374065 w 10574465"/>
              <a:gd name="connsiteY16" fmla="*/ 1200912 h 3037175"/>
              <a:gd name="connsiteX17" fmla="*/ 7197281 w 10574465"/>
              <a:gd name="connsiteY17" fmla="*/ 1840992 h 3037175"/>
              <a:gd name="connsiteX18" fmla="*/ 6977825 w 10574465"/>
              <a:gd name="connsiteY18" fmla="*/ 2023872 h 3037175"/>
              <a:gd name="connsiteX19" fmla="*/ 6587681 w 10574465"/>
              <a:gd name="connsiteY19" fmla="*/ 2097024 h 3037175"/>
              <a:gd name="connsiteX20" fmla="*/ 6087809 w 10574465"/>
              <a:gd name="connsiteY20" fmla="*/ 1999488 h 3037175"/>
              <a:gd name="connsiteX21" fmla="*/ 6002465 w 10574465"/>
              <a:gd name="connsiteY21" fmla="*/ 1847088 h 3037175"/>
              <a:gd name="connsiteX22" fmla="*/ 5990273 w 10574465"/>
              <a:gd name="connsiteY22" fmla="*/ 1645920 h 3037175"/>
              <a:gd name="connsiteX23" fmla="*/ 6234113 w 10574465"/>
              <a:gd name="connsiteY23" fmla="*/ 1109472 h 3037175"/>
              <a:gd name="connsiteX24" fmla="*/ 6599873 w 10574465"/>
              <a:gd name="connsiteY24" fmla="*/ 755904 h 3037175"/>
              <a:gd name="connsiteX25" fmla="*/ 7276529 w 10574465"/>
              <a:gd name="connsiteY25" fmla="*/ 591312 h 3037175"/>
              <a:gd name="connsiteX26" fmla="*/ 7739825 w 10574465"/>
              <a:gd name="connsiteY26" fmla="*/ 652272 h 3037175"/>
              <a:gd name="connsiteX27" fmla="*/ 8178737 w 10574465"/>
              <a:gd name="connsiteY27" fmla="*/ 859536 h 3037175"/>
              <a:gd name="connsiteX28" fmla="*/ 9245537 w 10574465"/>
              <a:gd name="connsiteY28" fmla="*/ 1432560 h 3037175"/>
              <a:gd name="connsiteX29" fmla="*/ 9495473 w 10574465"/>
              <a:gd name="connsiteY29" fmla="*/ 1469136 h 3037175"/>
              <a:gd name="connsiteX30" fmla="*/ 9781985 w 10574465"/>
              <a:gd name="connsiteY30" fmla="*/ 1402080 h 3037175"/>
              <a:gd name="connsiteX31" fmla="*/ 10489121 w 10574465"/>
              <a:gd name="connsiteY31" fmla="*/ 804672 h 3037175"/>
              <a:gd name="connsiteX32" fmla="*/ 10574465 w 10574465"/>
              <a:gd name="connsiteY32" fmla="*/ 640080 h 3037175"/>
              <a:gd name="connsiteX0" fmla="*/ 107633 w 10574465"/>
              <a:gd name="connsiteY0" fmla="*/ 287814 h 3001901"/>
              <a:gd name="connsiteX1" fmla="*/ 150305 w 10574465"/>
              <a:gd name="connsiteY1" fmla="*/ 1104678 h 3001901"/>
              <a:gd name="connsiteX2" fmla="*/ 1869377 w 10574465"/>
              <a:gd name="connsiteY2" fmla="*/ 2866422 h 3001901"/>
              <a:gd name="connsiteX3" fmla="*/ 3618929 w 10574465"/>
              <a:gd name="connsiteY3" fmla="*/ 2738406 h 3001901"/>
              <a:gd name="connsiteX4" fmla="*/ 4606481 w 10574465"/>
              <a:gd name="connsiteY4" fmla="*/ 1592358 h 3001901"/>
              <a:gd name="connsiteX5" fmla="*/ 4673537 w 10574465"/>
              <a:gd name="connsiteY5" fmla="*/ 598710 h 3001901"/>
              <a:gd name="connsiteX6" fmla="*/ 3996881 w 10574465"/>
              <a:gd name="connsiteY6" fmla="*/ 257334 h 3001901"/>
              <a:gd name="connsiteX7" fmla="*/ 3326321 w 10574465"/>
              <a:gd name="connsiteY7" fmla="*/ 421926 h 3001901"/>
              <a:gd name="connsiteX8" fmla="*/ 3436049 w 10574465"/>
              <a:gd name="connsiteY8" fmla="*/ 1165638 h 3001901"/>
              <a:gd name="connsiteX9" fmla="*/ 4563809 w 10574465"/>
              <a:gd name="connsiteY9" fmla="*/ 1476534 h 3001901"/>
              <a:gd name="connsiteX10" fmla="*/ 5155121 w 10574465"/>
              <a:gd name="connsiteY10" fmla="*/ 1147350 h 3001901"/>
              <a:gd name="connsiteX11" fmla="*/ 5941505 w 10574465"/>
              <a:gd name="connsiteY11" fmla="*/ 135414 h 3001901"/>
              <a:gd name="connsiteX12" fmla="*/ 6819329 w 10574465"/>
              <a:gd name="connsiteY12" fmla="*/ 19590 h 3001901"/>
              <a:gd name="connsiteX13" fmla="*/ 7038785 w 10574465"/>
              <a:gd name="connsiteY13" fmla="*/ 220758 h 3001901"/>
              <a:gd name="connsiteX14" fmla="*/ 7313105 w 10574465"/>
              <a:gd name="connsiteY14" fmla="*/ 824262 h 3001901"/>
              <a:gd name="connsiteX15" fmla="*/ 7374065 w 10574465"/>
              <a:gd name="connsiteY15" fmla="*/ 1165638 h 3001901"/>
              <a:gd name="connsiteX16" fmla="*/ 7197281 w 10574465"/>
              <a:gd name="connsiteY16" fmla="*/ 1805718 h 3001901"/>
              <a:gd name="connsiteX17" fmla="*/ 6977825 w 10574465"/>
              <a:gd name="connsiteY17" fmla="*/ 1988598 h 3001901"/>
              <a:gd name="connsiteX18" fmla="*/ 6587681 w 10574465"/>
              <a:gd name="connsiteY18" fmla="*/ 2061750 h 3001901"/>
              <a:gd name="connsiteX19" fmla="*/ 6087809 w 10574465"/>
              <a:gd name="connsiteY19" fmla="*/ 1964214 h 3001901"/>
              <a:gd name="connsiteX20" fmla="*/ 6002465 w 10574465"/>
              <a:gd name="connsiteY20" fmla="*/ 1811814 h 3001901"/>
              <a:gd name="connsiteX21" fmla="*/ 5990273 w 10574465"/>
              <a:gd name="connsiteY21" fmla="*/ 1610646 h 3001901"/>
              <a:gd name="connsiteX22" fmla="*/ 6234113 w 10574465"/>
              <a:gd name="connsiteY22" fmla="*/ 1074198 h 3001901"/>
              <a:gd name="connsiteX23" fmla="*/ 6599873 w 10574465"/>
              <a:gd name="connsiteY23" fmla="*/ 720630 h 3001901"/>
              <a:gd name="connsiteX24" fmla="*/ 7276529 w 10574465"/>
              <a:gd name="connsiteY24" fmla="*/ 556038 h 3001901"/>
              <a:gd name="connsiteX25" fmla="*/ 7739825 w 10574465"/>
              <a:gd name="connsiteY25" fmla="*/ 616998 h 3001901"/>
              <a:gd name="connsiteX26" fmla="*/ 8178737 w 10574465"/>
              <a:gd name="connsiteY26" fmla="*/ 824262 h 3001901"/>
              <a:gd name="connsiteX27" fmla="*/ 9245537 w 10574465"/>
              <a:gd name="connsiteY27" fmla="*/ 1397286 h 3001901"/>
              <a:gd name="connsiteX28" fmla="*/ 9495473 w 10574465"/>
              <a:gd name="connsiteY28" fmla="*/ 1433862 h 3001901"/>
              <a:gd name="connsiteX29" fmla="*/ 9781985 w 10574465"/>
              <a:gd name="connsiteY29" fmla="*/ 1366806 h 3001901"/>
              <a:gd name="connsiteX30" fmla="*/ 10489121 w 10574465"/>
              <a:gd name="connsiteY30" fmla="*/ 769398 h 3001901"/>
              <a:gd name="connsiteX31" fmla="*/ 10574465 w 10574465"/>
              <a:gd name="connsiteY31" fmla="*/ 604806 h 3001901"/>
              <a:gd name="connsiteX0" fmla="*/ 107633 w 10574465"/>
              <a:gd name="connsiteY0" fmla="*/ 331601 h 3045688"/>
              <a:gd name="connsiteX1" fmla="*/ 150305 w 10574465"/>
              <a:gd name="connsiteY1" fmla="*/ 1148465 h 3045688"/>
              <a:gd name="connsiteX2" fmla="*/ 1869377 w 10574465"/>
              <a:gd name="connsiteY2" fmla="*/ 2910209 h 3045688"/>
              <a:gd name="connsiteX3" fmla="*/ 3618929 w 10574465"/>
              <a:gd name="connsiteY3" fmla="*/ 2782193 h 3045688"/>
              <a:gd name="connsiteX4" fmla="*/ 4606481 w 10574465"/>
              <a:gd name="connsiteY4" fmla="*/ 1636145 h 3045688"/>
              <a:gd name="connsiteX5" fmla="*/ 4673537 w 10574465"/>
              <a:gd name="connsiteY5" fmla="*/ 642497 h 3045688"/>
              <a:gd name="connsiteX6" fmla="*/ 3996881 w 10574465"/>
              <a:gd name="connsiteY6" fmla="*/ 301121 h 3045688"/>
              <a:gd name="connsiteX7" fmla="*/ 3326321 w 10574465"/>
              <a:gd name="connsiteY7" fmla="*/ 465713 h 3045688"/>
              <a:gd name="connsiteX8" fmla="*/ 3436049 w 10574465"/>
              <a:gd name="connsiteY8" fmla="*/ 1209425 h 3045688"/>
              <a:gd name="connsiteX9" fmla="*/ 4563809 w 10574465"/>
              <a:gd name="connsiteY9" fmla="*/ 1520321 h 3045688"/>
              <a:gd name="connsiteX10" fmla="*/ 5155121 w 10574465"/>
              <a:gd name="connsiteY10" fmla="*/ 1191137 h 3045688"/>
              <a:gd name="connsiteX11" fmla="*/ 5941505 w 10574465"/>
              <a:gd name="connsiteY11" fmla="*/ 179201 h 3045688"/>
              <a:gd name="connsiteX12" fmla="*/ 6819329 w 10574465"/>
              <a:gd name="connsiteY12" fmla="*/ 63377 h 3045688"/>
              <a:gd name="connsiteX13" fmla="*/ 7313105 w 10574465"/>
              <a:gd name="connsiteY13" fmla="*/ 868049 h 3045688"/>
              <a:gd name="connsiteX14" fmla="*/ 7374065 w 10574465"/>
              <a:gd name="connsiteY14" fmla="*/ 1209425 h 3045688"/>
              <a:gd name="connsiteX15" fmla="*/ 7197281 w 10574465"/>
              <a:gd name="connsiteY15" fmla="*/ 1849505 h 3045688"/>
              <a:gd name="connsiteX16" fmla="*/ 6977825 w 10574465"/>
              <a:gd name="connsiteY16" fmla="*/ 2032385 h 3045688"/>
              <a:gd name="connsiteX17" fmla="*/ 6587681 w 10574465"/>
              <a:gd name="connsiteY17" fmla="*/ 2105537 h 3045688"/>
              <a:gd name="connsiteX18" fmla="*/ 6087809 w 10574465"/>
              <a:gd name="connsiteY18" fmla="*/ 2008001 h 3045688"/>
              <a:gd name="connsiteX19" fmla="*/ 6002465 w 10574465"/>
              <a:gd name="connsiteY19" fmla="*/ 1855601 h 3045688"/>
              <a:gd name="connsiteX20" fmla="*/ 5990273 w 10574465"/>
              <a:gd name="connsiteY20" fmla="*/ 1654433 h 3045688"/>
              <a:gd name="connsiteX21" fmla="*/ 6234113 w 10574465"/>
              <a:gd name="connsiteY21" fmla="*/ 1117985 h 3045688"/>
              <a:gd name="connsiteX22" fmla="*/ 6599873 w 10574465"/>
              <a:gd name="connsiteY22" fmla="*/ 764417 h 3045688"/>
              <a:gd name="connsiteX23" fmla="*/ 7276529 w 10574465"/>
              <a:gd name="connsiteY23" fmla="*/ 599825 h 3045688"/>
              <a:gd name="connsiteX24" fmla="*/ 7739825 w 10574465"/>
              <a:gd name="connsiteY24" fmla="*/ 660785 h 3045688"/>
              <a:gd name="connsiteX25" fmla="*/ 8178737 w 10574465"/>
              <a:gd name="connsiteY25" fmla="*/ 868049 h 3045688"/>
              <a:gd name="connsiteX26" fmla="*/ 9245537 w 10574465"/>
              <a:gd name="connsiteY26" fmla="*/ 1441073 h 3045688"/>
              <a:gd name="connsiteX27" fmla="*/ 9495473 w 10574465"/>
              <a:gd name="connsiteY27" fmla="*/ 1477649 h 3045688"/>
              <a:gd name="connsiteX28" fmla="*/ 9781985 w 10574465"/>
              <a:gd name="connsiteY28" fmla="*/ 1410593 h 3045688"/>
              <a:gd name="connsiteX29" fmla="*/ 10489121 w 10574465"/>
              <a:gd name="connsiteY29" fmla="*/ 813185 h 3045688"/>
              <a:gd name="connsiteX30" fmla="*/ 10574465 w 10574465"/>
              <a:gd name="connsiteY30" fmla="*/ 648593 h 3045688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7197281 w 10574465"/>
              <a:gd name="connsiteY14" fmla="*/ 1874630 h 3070813"/>
              <a:gd name="connsiteX15" fmla="*/ 6977825 w 10574465"/>
              <a:gd name="connsiteY15" fmla="*/ 2057510 h 3070813"/>
              <a:gd name="connsiteX16" fmla="*/ 6587681 w 10574465"/>
              <a:gd name="connsiteY16" fmla="*/ 2130662 h 3070813"/>
              <a:gd name="connsiteX17" fmla="*/ 6087809 w 10574465"/>
              <a:gd name="connsiteY17" fmla="*/ 2033126 h 3070813"/>
              <a:gd name="connsiteX18" fmla="*/ 6002465 w 10574465"/>
              <a:gd name="connsiteY18" fmla="*/ 1880726 h 3070813"/>
              <a:gd name="connsiteX19" fmla="*/ 5990273 w 10574465"/>
              <a:gd name="connsiteY19" fmla="*/ 1679558 h 3070813"/>
              <a:gd name="connsiteX20" fmla="*/ 6234113 w 10574465"/>
              <a:gd name="connsiteY20" fmla="*/ 1143110 h 3070813"/>
              <a:gd name="connsiteX21" fmla="*/ 6599873 w 10574465"/>
              <a:gd name="connsiteY21" fmla="*/ 789542 h 3070813"/>
              <a:gd name="connsiteX22" fmla="*/ 7276529 w 10574465"/>
              <a:gd name="connsiteY22" fmla="*/ 624950 h 3070813"/>
              <a:gd name="connsiteX23" fmla="*/ 7739825 w 10574465"/>
              <a:gd name="connsiteY23" fmla="*/ 685910 h 3070813"/>
              <a:gd name="connsiteX24" fmla="*/ 8178737 w 10574465"/>
              <a:gd name="connsiteY24" fmla="*/ 893174 h 3070813"/>
              <a:gd name="connsiteX25" fmla="*/ 9245537 w 10574465"/>
              <a:gd name="connsiteY25" fmla="*/ 1466198 h 3070813"/>
              <a:gd name="connsiteX26" fmla="*/ 9495473 w 10574465"/>
              <a:gd name="connsiteY26" fmla="*/ 1502774 h 3070813"/>
              <a:gd name="connsiteX27" fmla="*/ 9781985 w 10574465"/>
              <a:gd name="connsiteY27" fmla="*/ 1435718 h 3070813"/>
              <a:gd name="connsiteX28" fmla="*/ 10489121 w 10574465"/>
              <a:gd name="connsiteY28" fmla="*/ 838310 h 3070813"/>
              <a:gd name="connsiteX29" fmla="*/ 10574465 w 10574465"/>
              <a:gd name="connsiteY29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977825 w 10574465"/>
              <a:gd name="connsiteY14" fmla="*/ 2057510 h 3070813"/>
              <a:gd name="connsiteX15" fmla="*/ 6587681 w 10574465"/>
              <a:gd name="connsiteY15" fmla="*/ 2130662 h 3070813"/>
              <a:gd name="connsiteX16" fmla="*/ 6087809 w 10574465"/>
              <a:gd name="connsiteY16" fmla="*/ 2033126 h 3070813"/>
              <a:gd name="connsiteX17" fmla="*/ 6002465 w 10574465"/>
              <a:gd name="connsiteY17" fmla="*/ 1880726 h 3070813"/>
              <a:gd name="connsiteX18" fmla="*/ 5990273 w 10574465"/>
              <a:gd name="connsiteY18" fmla="*/ 1679558 h 3070813"/>
              <a:gd name="connsiteX19" fmla="*/ 6234113 w 10574465"/>
              <a:gd name="connsiteY19" fmla="*/ 1143110 h 3070813"/>
              <a:gd name="connsiteX20" fmla="*/ 6599873 w 10574465"/>
              <a:gd name="connsiteY20" fmla="*/ 789542 h 3070813"/>
              <a:gd name="connsiteX21" fmla="*/ 7276529 w 10574465"/>
              <a:gd name="connsiteY21" fmla="*/ 624950 h 3070813"/>
              <a:gd name="connsiteX22" fmla="*/ 7739825 w 10574465"/>
              <a:gd name="connsiteY22" fmla="*/ 685910 h 3070813"/>
              <a:gd name="connsiteX23" fmla="*/ 8178737 w 10574465"/>
              <a:gd name="connsiteY23" fmla="*/ 893174 h 3070813"/>
              <a:gd name="connsiteX24" fmla="*/ 9245537 w 10574465"/>
              <a:gd name="connsiteY24" fmla="*/ 1466198 h 3070813"/>
              <a:gd name="connsiteX25" fmla="*/ 9495473 w 10574465"/>
              <a:gd name="connsiteY25" fmla="*/ 1502774 h 3070813"/>
              <a:gd name="connsiteX26" fmla="*/ 9781985 w 10574465"/>
              <a:gd name="connsiteY26" fmla="*/ 1435718 h 3070813"/>
              <a:gd name="connsiteX27" fmla="*/ 10489121 w 10574465"/>
              <a:gd name="connsiteY27" fmla="*/ 838310 h 3070813"/>
              <a:gd name="connsiteX28" fmla="*/ 10574465 w 10574465"/>
              <a:gd name="connsiteY28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87809 w 10574465"/>
              <a:gd name="connsiteY15" fmla="*/ 2033126 h 3070813"/>
              <a:gd name="connsiteX16" fmla="*/ 6002465 w 10574465"/>
              <a:gd name="connsiteY16" fmla="*/ 1880726 h 3070813"/>
              <a:gd name="connsiteX17" fmla="*/ 5990273 w 10574465"/>
              <a:gd name="connsiteY17" fmla="*/ 1679558 h 3070813"/>
              <a:gd name="connsiteX18" fmla="*/ 6234113 w 10574465"/>
              <a:gd name="connsiteY18" fmla="*/ 1143110 h 3070813"/>
              <a:gd name="connsiteX19" fmla="*/ 6599873 w 10574465"/>
              <a:gd name="connsiteY19" fmla="*/ 789542 h 3070813"/>
              <a:gd name="connsiteX20" fmla="*/ 7276529 w 10574465"/>
              <a:gd name="connsiteY20" fmla="*/ 624950 h 3070813"/>
              <a:gd name="connsiteX21" fmla="*/ 7739825 w 10574465"/>
              <a:gd name="connsiteY21" fmla="*/ 685910 h 3070813"/>
              <a:gd name="connsiteX22" fmla="*/ 8178737 w 10574465"/>
              <a:gd name="connsiteY22" fmla="*/ 893174 h 3070813"/>
              <a:gd name="connsiteX23" fmla="*/ 9245537 w 10574465"/>
              <a:gd name="connsiteY23" fmla="*/ 1466198 h 3070813"/>
              <a:gd name="connsiteX24" fmla="*/ 9495473 w 10574465"/>
              <a:gd name="connsiteY24" fmla="*/ 1502774 h 3070813"/>
              <a:gd name="connsiteX25" fmla="*/ 9781985 w 10574465"/>
              <a:gd name="connsiteY25" fmla="*/ 1435718 h 3070813"/>
              <a:gd name="connsiteX26" fmla="*/ 10489121 w 10574465"/>
              <a:gd name="connsiteY26" fmla="*/ 838310 h 3070813"/>
              <a:gd name="connsiteX27" fmla="*/ 10574465 w 10574465"/>
              <a:gd name="connsiteY27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5990273 w 10574465"/>
              <a:gd name="connsiteY16" fmla="*/ 1679558 h 3070813"/>
              <a:gd name="connsiteX17" fmla="*/ 6234113 w 10574465"/>
              <a:gd name="connsiteY17" fmla="*/ 1143110 h 3070813"/>
              <a:gd name="connsiteX18" fmla="*/ 6599873 w 10574465"/>
              <a:gd name="connsiteY18" fmla="*/ 789542 h 3070813"/>
              <a:gd name="connsiteX19" fmla="*/ 7276529 w 10574465"/>
              <a:gd name="connsiteY19" fmla="*/ 624950 h 3070813"/>
              <a:gd name="connsiteX20" fmla="*/ 7739825 w 10574465"/>
              <a:gd name="connsiteY20" fmla="*/ 685910 h 3070813"/>
              <a:gd name="connsiteX21" fmla="*/ 8178737 w 10574465"/>
              <a:gd name="connsiteY21" fmla="*/ 893174 h 3070813"/>
              <a:gd name="connsiteX22" fmla="*/ 9245537 w 10574465"/>
              <a:gd name="connsiteY22" fmla="*/ 1466198 h 3070813"/>
              <a:gd name="connsiteX23" fmla="*/ 9495473 w 10574465"/>
              <a:gd name="connsiteY23" fmla="*/ 1502774 h 3070813"/>
              <a:gd name="connsiteX24" fmla="*/ 9781985 w 10574465"/>
              <a:gd name="connsiteY24" fmla="*/ 1435718 h 3070813"/>
              <a:gd name="connsiteX25" fmla="*/ 10489121 w 10574465"/>
              <a:gd name="connsiteY25" fmla="*/ 838310 h 3070813"/>
              <a:gd name="connsiteX26" fmla="*/ 10574465 w 10574465"/>
              <a:gd name="connsiteY26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234113 w 10574465"/>
              <a:gd name="connsiteY16" fmla="*/ 1143110 h 3070813"/>
              <a:gd name="connsiteX17" fmla="*/ 6599873 w 10574465"/>
              <a:gd name="connsiteY17" fmla="*/ 789542 h 3070813"/>
              <a:gd name="connsiteX18" fmla="*/ 7276529 w 10574465"/>
              <a:gd name="connsiteY18" fmla="*/ 624950 h 3070813"/>
              <a:gd name="connsiteX19" fmla="*/ 7739825 w 10574465"/>
              <a:gd name="connsiteY19" fmla="*/ 685910 h 3070813"/>
              <a:gd name="connsiteX20" fmla="*/ 8178737 w 10574465"/>
              <a:gd name="connsiteY20" fmla="*/ 893174 h 3070813"/>
              <a:gd name="connsiteX21" fmla="*/ 9245537 w 10574465"/>
              <a:gd name="connsiteY21" fmla="*/ 1466198 h 3070813"/>
              <a:gd name="connsiteX22" fmla="*/ 9495473 w 10574465"/>
              <a:gd name="connsiteY22" fmla="*/ 1502774 h 3070813"/>
              <a:gd name="connsiteX23" fmla="*/ 9781985 w 10574465"/>
              <a:gd name="connsiteY23" fmla="*/ 1435718 h 3070813"/>
              <a:gd name="connsiteX24" fmla="*/ 10489121 w 10574465"/>
              <a:gd name="connsiteY24" fmla="*/ 838310 h 3070813"/>
              <a:gd name="connsiteX25" fmla="*/ 10574465 w 10574465"/>
              <a:gd name="connsiteY25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599873 w 10574465"/>
              <a:gd name="connsiteY16" fmla="*/ 789542 h 3070813"/>
              <a:gd name="connsiteX17" fmla="*/ 7276529 w 10574465"/>
              <a:gd name="connsiteY17" fmla="*/ 624950 h 3070813"/>
              <a:gd name="connsiteX18" fmla="*/ 7739825 w 10574465"/>
              <a:gd name="connsiteY18" fmla="*/ 685910 h 3070813"/>
              <a:gd name="connsiteX19" fmla="*/ 8178737 w 10574465"/>
              <a:gd name="connsiteY19" fmla="*/ 893174 h 3070813"/>
              <a:gd name="connsiteX20" fmla="*/ 9245537 w 10574465"/>
              <a:gd name="connsiteY20" fmla="*/ 1466198 h 3070813"/>
              <a:gd name="connsiteX21" fmla="*/ 9495473 w 10574465"/>
              <a:gd name="connsiteY21" fmla="*/ 1502774 h 3070813"/>
              <a:gd name="connsiteX22" fmla="*/ 9781985 w 10574465"/>
              <a:gd name="connsiteY22" fmla="*/ 1435718 h 3070813"/>
              <a:gd name="connsiteX23" fmla="*/ 10489121 w 10574465"/>
              <a:gd name="connsiteY23" fmla="*/ 838310 h 3070813"/>
              <a:gd name="connsiteX24" fmla="*/ 10574465 w 10574465"/>
              <a:gd name="connsiteY24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599873 w 10574465"/>
              <a:gd name="connsiteY16" fmla="*/ 789542 h 3070813"/>
              <a:gd name="connsiteX17" fmla="*/ 7276529 w 10574465"/>
              <a:gd name="connsiteY17" fmla="*/ 624950 h 3070813"/>
              <a:gd name="connsiteX18" fmla="*/ 8178737 w 10574465"/>
              <a:gd name="connsiteY18" fmla="*/ 893174 h 3070813"/>
              <a:gd name="connsiteX19" fmla="*/ 9245537 w 10574465"/>
              <a:gd name="connsiteY19" fmla="*/ 1466198 h 3070813"/>
              <a:gd name="connsiteX20" fmla="*/ 9495473 w 10574465"/>
              <a:gd name="connsiteY20" fmla="*/ 1502774 h 3070813"/>
              <a:gd name="connsiteX21" fmla="*/ 9781985 w 10574465"/>
              <a:gd name="connsiteY21" fmla="*/ 1435718 h 3070813"/>
              <a:gd name="connsiteX22" fmla="*/ 10489121 w 10574465"/>
              <a:gd name="connsiteY22" fmla="*/ 838310 h 3070813"/>
              <a:gd name="connsiteX23" fmla="*/ 10574465 w 10574465"/>
              <a:gd name="connsiteY23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599873 w 10574465"/>
              <a:gd name="connsiteY16" fmla="*/ 789542 h 3070813"/>
              <a:gd name="connsiteX17" fmla="*/ 7276529 w 10574465"/>
              <a:gd name="connsiteY17" fmla="*/ 624950 h 3070813"/>
              <a:gd name="connsiteX18" fmla="*/ 8178737 w 10574465"/>
              <a:gd name="connsiteY18" fmla="*/ 893174 h 3070813"/>
              <a:gd name="connsiteX19" fmla="*/ 9245537 w 10574465"/>
              <a:gd name="connsiteY19" fmla="*/ 1466198 h 3070813"/>
              <a:gd name="connsiteX20" fmla="*/ 9781985 w 10574465"/>
              <a:gd name="connsiteY20" fmla="*/ 1435718 h 3070813"/>
              <a:gd name="connsiteX21" fmla="*/ 10489121 w 10574465"/>
              <a:gd name="connsiteY21" fmla="*/ 838310 h 3070813"/>
              <a:gd name="connsiteX22" fmla="*/ 10574465 w 10574465"/>
              <a:gd name="connsiteY22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599873 w 10574465"/>
              <a:gd name="connsiteY16" fmla="*/ 789542 h 3070813"/>
              <a:gd name="connsiteX17" fmla="*/ 7276529 w 10574465"/>
              <a:gd name="connsiteY17" fmla="*/ 624950 h 3070813"/>
              <a:gd name="connsiteX18" fmla="*/ 8178737 w 10574465"/>
              <a:gd name="connsiteY18" fmla="*/ 893174 h 3070813"/>
              <a:gd name="connsiteX19" fmla="*/ 9245537 w 10574465"/>
              <a:gd name="connsiteY19" fmla="*/ 1466198 h 3070813"/>
              <a:gd name="connsiteX20" fmla="*/ 9781985 w 10574465"/>
              <a:gd name="connsiteY20" fmla="*/ 1435718 h 3070813"/>
              <a:gd name="connsiteX21" fmla="*/ 10574465 w 10574465"/>
              <a:gd name="connsiteY21" fmla="*/ 673718 h 3070813"/>
              <a:gd name="connsiteX0" fmla="*/ 25267 w 10681075"/>
              <a:gd name="connsiteY0" fmla="*/ 289670 h 3070813"/>
              <a:gd name="connsiteX1" fmla="*/ 256915 w 10681075"/>
              <a:gd name="connsiteY1" fmla="*/ 1173590 h 3070813"/>
              <a:gd name="connsiteX2" fmla="*/ 1975987 w 10681075"/>
              <a:gd name="connsiteY2" fmla="*/ 2935334 h 3070813"/>
              <a:gd name="connsiteX3" fmla="*/ 3725539 w 10681075"/>
              <a:gd name="connsiteY3" fmla="*/ 2807318 h 3070813"/>
              <a:gd name="connsiteX4" fmla="*/ 4713091 w 10681075"/>
              <a:gd name="connsiteY4" fmla="*/ 1661270 h 3070813"/>
              <a:gd name="connsiteX5" fmla="*/ 4780147 w 10681075"/>
              <a:gd name="connsiteY5" fmla="*/ 667622 h 3070813"/>
              <a:gd name="connsiteX6" fmla="*/ 4103491 w 10681075"/>
              <a:gd name="connsiteY6" fmla="*/ 326246 h 3070813"/>
              <a:gd name="connsiteX7" fmla="*/ 3432931 w 10681075"/>
              <a:gd name="connsiteY7" fmla="*/ 490838 h 3070813"/>
              <a:gd name="connsiteX8" fmla="*/ 3542659 w 10681075"/>
              <a:gd name="connsiteY8" fmla="*/ 1234550 h 3070813"/>
              <a:gd name="connsiteX9" fmla="*/ 4670419 w 10681075"/>
              <a:gd name="connsiteY9" fmla="*/ 1545446 h 3070813"/>
              <a:gd name="connsiteX10" fmla="*/ 5261731 w 10681075"/>
              <a:gd name="connsiteY10" fmla="*/ 1216262 h 3070813"/>
              <a:gd name="connsiteX11" fmla="*/ 6048115 w 10681075"/>
              <a:gd name="connsiteY11" fmla="*/ 204326 h 3070813"/>
              <a:gd name="connsiteX12" fmla="*/ 6925939 w 10681075"/>
              <a:gd name="connsiteY12" fmla="*/ 88502 h 3070813"/>
              <a:gd name="connsiteX13" fmla="*/ 7480675 w 10681075"/>
              <a:gd name="connsiteY13" fmla="*/ 1234550 h 3070813"/>
              <a:gd name="connsiteX14" fmla="*/ 6694291 w 10681075"/>
              <a:gd name="connsiteY14" fmla="*/ 2130662 h 3070813"/>
              <a:gd name="connsiteX15" fmla="*/ 6109075 w 10681075"/>
              <a:gd name="connsiteY15" fmla="*/ 1880726 h 3070813"/>
              <a:gd name="connsiteX16" fmla="*/ 6706483 w 10681075"/>
              <a:gd name="connsiteY16" fmla="*/ 789542 h 3070813"/>
              <a:gd name="connsiteX17" fmla="*/ 7383139 w 10681075"/>
              <a:gd name="connsiteY17" fmla="*/ 624950 h 3070813"/>
              <a:gd name="connsiteX18" fmla="*/ 8285347 w 10681075"/>
              <a:gd name="connsiteY18" fmla="*/ 893174 h 3070813"/>
              <a:gd name="connsiteX19" fmla="*/ 9352147 w 10681075"/>
              <a:gd name="connsiteY19" fmla="*/ 1466198 h 3070813"/>
              <a:gd name="connsiteX20" fmla="*/ 9888595 w 10681075"/>
              <a:gd name="connsiteY20" fmla="*/ 1435718 h 3070813"/>
              <a:gd name="connsiteX21" fmla="*/ 10681075 w 10681075"/>
              <a:gd name="connsiteY21" fmla="*/ 673718 h 3070813"/>
              <a:gd name="connsiteX0" fmla="*/ 33198 w 10689006"/>
              <a:gd name="connsiteY0" fmla="*/ 289670 h 3048773"/>
              <a:gd name="connsiteX1" fmla="*/ 240462 w 10689006"/>
              <a:gd name="connsiteY1" fmla="*/ 1472294 h 3048773"/>
              <a:gd name="connsiteX2" fmla="*/ 1983918 w 10689006"/>
              <a:gd name="connsiteY2" fmla="*/ 2935334 h 3048773"/>
              <a:gd name="connsiteX3" fmla="*/ 3733470 w 10689006"/>
              <a:gd name="connsiteY3" fmla="*/ 2807318 h 3048773"/>
              <a:gd name="connsiteX4" fmla="*/ 4721022 w 10689006"/>
              <a:gd name="connsiteY4" fmla="*/ 1661270 h 3048773"/>
              <a:gd name="connsiteX5" fmla="*/ 4788078 w 10689006"/>
              <a:gd name="connsiteY5" fmla="*/ 667622 h 3048773"/>
              <a:gd name="connsiteX6" fmla="*/ 4111422 w 10689006"/>
              <a:gd name="connsiteY6" fmla="*/ 326246 h 3048773"/>
              <a:gd name="connsiteX7" fmla="*/ 3440862 w 10689006"/>
              <a:gd name="connsiteY7" fmla="*/ 490838 h 3048773"/>
              <a:gd name="connsiteX8" fmla="*/ 3550590 w 10689006"/>
              <a:gd name="connsiteY8" fmla="*/ 1234550 h 3048773"/>
              <a:gd name="connsiteX9" fmla="*/ 4678350 w 10689006"/>
              <a:gd name="connsiteY9" fmla="*/ 1545446 h 3048773"/>
              <a:gd name="connsiteX10" fmla="*/ 5269662 w 10689006"/>
              <a:gd name="connsiteY10" fmla="*/ 1216262 h 3048773"/>
              <a:gd name="connsiteX11" fmla="*/ 6056046 w 10689006"/>
              <a:gd name="connsiteY11" fmla="*/ 204326 h 3048773"/>
              <a:gd name="connsiteX12" fmla="*/ 6933870 w 10689006"/>
              <a:gd name="connsiteY12" fmla="*/ 88502 h 3048773"/>
              <a:gd name="connsiteX13" fmla="*/ 7488606 w 10689006"/>
              <a:gd name="connsiteY13" fmla="*/ 1234550 h 3048773"/>
              <a:gd name="connsiteX14" fmla="*/ 6702222 w 10689006"/>
              <a:gd name="connsiteY14" fmla="*/ 2130662 h 3048773"/>
              <a:gd name="connsiteX15" fmla="*/ 6117006 w 10689006"/>
              <a:gd name="connsiteY15" fmla="*/ 1880726 h 3048773"/>
              <a:gd name="connsiteX16" fmla="*/ 6714414 w 10689006"/>
              <a:gd name="connsiteY16" fmla="*/ 789542 h 3048773"/>
              <a:gd name="connsiteX17" fmla="*/ 7391070 w 10689006"/>
              <a:gd name="connsiteY17" fmla="*/ 624950 h 3048773"/>
              <a:gd name="connsiteX18" fmla="*/ 8293278 w 10689006"/>
              <a:gd name="connsiteY18" fmla="*/ 893174 h 3048773"/>
              <a:gd name="connsiteX19" fmla="*/ 9360078 w 10689006"/>
              <a:gd name="connsiteY19" fmla="*/ 1466198 h 3048773"/>
              <a:gd name="connsiteX20" fmla="*/ 9896526 w 10689006"/>
              <a:gd name="connsiteY20" fmla="*/ 1435718 h 3048773"/>
              <a:gd name="connsiteX21" fmla="*/ 10689006 w 10689006"/>
              <a:gd name="connsiteY21" fmla="*/ 673718 h 3048773"/>
              <a:gd name="connsiteX0" fmla="*/ 79384 w 10735192"/>
              <a:gd name="connsiteY0" fmla="*/ 289670 h 3025875"/>
              <a:gd name="connsiteX1" fmla="*/ 189112 w 10735192"/>
              <a:gd name="connsiteY1" fmla="*/ 1783190 h 3025875"/>
              <a:gd name="connsiteX2" fmla="*/ 2030104 w 10735192"/>
              <a:gd name="connsiteY2" fmla="*/ 2935334 h 3025875"/>
              <a:gd name="connsiteX3" fmla="*/ 3779656 w 10735192"/>
              <a:gd name="connsiteY3" fmla="*/ 2807318 h 3025875"/>
              <a:gd name="connsiteX4" fmla="*/ 4767208 w 10735192"/>
              <a:gd name="connsiteY4" fmla="*/ 1661270 h 3025875"/>
              <a:gd name="connsiteX5" fmla="*/ 4834264 w 10735192"/>
              <a:gd name="connsiteY5" fmla="*/ 667622 h 3025875"/>
              <a:gd name="connsiteX6" fmla="*/ 4157608 w 10735192"/>
              <a:gd name="connsiteY6" fmla="*/ 326246 h 3025875"/>
              <a:gd name="connsiteX7" fmla="*/ 3487048 w 10735192"/>
              <a:gd name="connsiteY7" fmla="*/ 490838 h 3025875"/>
              <a:gd name="connsiteX8" fmla="*/ 3596776 w 10735192"/>
              <a:gd name="connsiteY8" fmla="*/ 1234550 h 3025875"/>
              <a:gd name="connsiteX9" fmla="*/ 4724536 w 10735192"/>
              <a:gd name="connsiteY9" fmla="*/ 1545446 h 3025875"/>
              <a:gd name="connsiteX10" fmla="*/ 5315848 w 10735192"/>
              <a:gd name="connsiteY10" fmla="*/ 1216262 h 3025875"/>
              <a:gd name="connsiteX11" fmla="*/ 6102232 w 10735192"/>
              <a:gd name="connsiteY11" fmla="*/ 204326 h 3025875"/>
              <a:gd name="connsiteX12" fmla="*/ 6980056 w 10735192"/>
              <a:gd name="connsiteY12" fmla="*/ 88502 h 3025875"/>
              <a:gd name="connsiteX13" fmla="*/ 7534792 w 10735192"/>
              <a:gd name="connsiteY13" fmla="*/ 1234550 h 3025875"/>
              <a:gd name="connsiteX14" fmla="*/ 6748408 w 10735192"/>
              <a:gd name="connsiteY14" fmla="*/ 2130662 h 3025875"/>
              <a:gd name="connsiteX15" fmla="*/ 6163192 w 10735192"/>
              <a:gd name="connsiteY15" fmla="*/ 1880726 h 3025875"/>
              <a:gd name="connsiteX16" fmla="*/ 6760600 w 10735192"/>
              <a:gd name="connsiteY16" fmla="*/ 789542 h 3025875"/>
              <a:gd name="connsiteX17" fmla="*/ 7437256 w 10735192"/>
              <a:gd name="connsiteY17" fmla="*/ 624950 h 3025875"/>
              <a:gd name="connsiteX18" fmla="*/ 8339464 w 10735192"/>
              <a:gd name="connsiteY18" fmla="*/ 893174 h 3025875"/>
              <a:gd name="connsiteX19" fmla="*/ 9406264 w 10735192"/>
              <a:gd name="connsiteY19" fmla="*/ 1466198 h 3025875"/>
              <a:gd name="connsiteX20" fmla="*/ 9942712 w 10735192"/>
              <a:gd name="connsiteY20" fmla="*/ 1435718 h 3025875"/>
              <a:gd name="connsiteX21" fmla="*/ 10735192 w 10735192"/>
              <a:gd name="connsiteY21" fmla="*/ 673718 h 3025875"/>
              <a:gd name="connsiteX0" fmla="*/ 79384 w 10735192"/>
              <a:gd name="connsiteY0" fmla="*/ 289670 h 3022081"/>
              <a:gd name="connsiteX1" fmla="*/ 189112 w 10735192"/>
              <a:gd name="connsiteY1" fmla="*/ 1783190 h 3022081"/>
              <a:gd name="connsiteX2" fmla="*/ 2030104 w 10735192"/>
              <a:gd name="connsiteY2" fmla="*/ 2935334 h 3022081"/>
              <a:gd name="connsiteX3" fmla="*/ 3779656 w 10735192"/>
              <a:gd name="connsiteY3" fmla="*/ 2807318 h 3022081"/>
              <a:gd name="connsiteX4" fmla="*/ 4803784 w 10735192"/>
              <a:gd name="connsiteY4" fmla="*/ 1752710 h 3022081"/>
              <a:gd name="connsiteX5" fmla="*/ 4834264 w 10735192"/>
              <a:gd name="connsiteY5" fmla="*/ 667622 h 3022081"/>
              <a:gd name="connsiteX6" fmla="*/ 4157608 w 10735192"/>
              <a:gd name="connsiteY6" fmla="*/ 326246 h 3022081"/>
              <a:gd name="connsiteX7" fmla="*/ 3487048 w 10735192"/>
              <a:gd name="connsiteY7" fmla="*/ 490838 h 3022081"/>
              <a:gd name="connsiteX8" fmla="*/ 3596776 w 10735192"/>
              <a:gd name="connsiteY8" fmla="*/ 1234550 h 3022081"/>
              <a:gd name="connsiteX9" fmla="*/ 4724536 w 10735192"/>
              <a:gd name="connsiteY9" fmla="*/ 1545446 h 3022081"/>
              <a:gd name="connsiteX10" fmla="*/ 5315848 w 10735192"/>
              <a:gd name="connsiteY10" fmla="*/ 1216262 h 3022081"/>
              <a:gd name="connsiteX11" fmla="*/ 6102232 w 10735192"/>
              <a:gd name="connsiteY11" fmla="*/ 204326 h 3022081"/>
              <a:gd name="connsiteX12" fmla="*/ 6980056 w 10735192"/>
              <a:gd name="connsiteY12" fmla="*/ 88502 h 3022081"/>
              <a:gd name="connsiteX13" fmla="*/ 7534792 w 10735192"/>
              <a:gd name="connsiteY13" fmla="*/ 1234550 h 3022081"/>
              <a:gd name="connsiteX14" fmla="*/ 6748408 w 10735192"/>
              <a:gd name="connsiteY14" fmla="*/ 2130662 h 3022081"/>
              <a:gd name="connsiteX15" fmla="*/ 6163192 w 10735192"/>
              <a:gd name="connsiteY15" fmla="*/ 1880726 h 3022081"/>
              <a:gd name="connsiteX16" fmla="*/ 6760600 w 10735192"/>
              <a:gd name="connsiteY16" fmla="*/ 789542 h 3022081"/>
              <a:gd name="connsiteX17" fmla="*/ 7437256 w 10735192"/>
              <a:gd name="connsiteY17" fmla="*/ 624950 h 3022081"/>
              <a:gd name="connsiteX18" fmla="*/ 8339464 w 10735192"/>
              <a:gd name="connsiteY18" fmla="*/ 893174 h 3022081"/>
              <a:gd name="connsiteX19" fmla="*/ 9406264 w 10735192"/>
              <a:gd name="connsiteY19" fmla="*/ 1466198 h 3022081"/>
              <a:gd name="connsiteX20" fmla="*/ 9942712 w 10735192"/>
              <a:gd name="connsiteY20" fmla="*/ 1435718 h 3022081"/>
              <a:gd name="connsiteX21" fmla="*/ 10735192 w 10735192"/>
              <a:gd name="connsiteY21" fmla="*/ 673718 h 3022081"/>
              <a:gd name="connsiteX0" fmla="*/ 79384 w 10735192"/>
              <a:gd name="connsiteY0" fmla="*/ 289670 h 3077476"/>
              <a:gd name="connsiteX1" fmla="*/ 189112 w 10735192"/>
              <a:gd name="connsiteY1" fmla="*/ 1783190 h 3077476"/>
              <a:gd name="connsiteX2" fmla="*/ 2030104 w 10735192"/>
              <a:gd name="connsiteY2" fmla="*/ 2935334 h 3077476"/>
              <a:gd name="connsiteX3" fmla="*/ 3779656 w 10735192"/>
              <a:gd name="connsiteY3" fmla="*/ 2807318 h 3077476"/>
              <a:gd name="connsiteX4" fmla="*/ 4834264 w 10735192"/>
              <a:gd name="connsiteY4" fmla="*/ 667622 h 3077476"/>
              <a:gd name="connsiteX5" fmla="*/ 4157608 w 10735192"/>
              <a:gd name="connsiteY5" fmla="*/ 326246 h 3077476"/>
              <a:gd name="connsiteX6" fmla="*/ 3487048 w 10735192"/>
              <a:gd name="connsiteY6" fmla="*/ 490838 h 3077476"/>
              <a:gd name="connsiteX7" fmla="*/ 3596776 w 10735192"/>
              <a:gd name="connsiteY7" fmla="*/ 1234550 h 3077476"/>
              <a:gd name="connsiteX8" fmla="*/ 4724536 w 10735192"/>
              <a:gd name="connsiteY8" fmla="*/ 1545446 h 3077476"/>
              <a:gd name="connsiteX9" fmla="*/ 5315848 w 10735192"/>
              <a:gd name="connsiteY9" fmla="*/ 1216262 h 3077476"/>
              <a:gd name="connsiteX10" fmla="*/ 6102232 w 10735192"/>
              <a:gd name="connsiteY10" fmla="*/ 204326 h 3077476"/>
              <a:gd name="connsiteX11" fmla="*/ 6980056 w 10735192"/>
              <a:gd name="connsiteY11" fmla="*/ 88502 h 3077476"/>
              <a:gd name="connsiteX12" fmla="*/ 7534792 w 10735192"/>
              <a:gd name="connsiteY12" fmla="*/ 1234550 h 3077476"/>
              <a:gd name="connsiteX13" fmla="*/ 6748408 w 10735192"/>
              <a:gd name="connsiteY13" fmla="*/ 2130662 h 3077476"/>
              <a:gd name="connsiteX14" fmla="*/ 6163192 w 10735192"/>
              <a:gd name="connsiteY14" fmla="*/ 1880726 h 3077476"/>
              <a:gd name="connsiteX15" fmla="*/ 6760600 w 10735192"/>
              <a:gd name="connsiteY15" fmla="*/ 789542 h 3077476"/>
              <a:gd name="connsiteX16" fmla="*/ 7437256 w 10735192"/>
              <a:gd name="connsiteY16" fmla="*/ 624950 h 3077476"/>
              <a:gd name="connsiteX17" fmla="*/ 8339464 w 10735192"/>
              <a:gd name="connsiteY17" fmla="*/ 893174 h 3077476"/>
              <a:gd name="connsiteX18" fmla="*/ 9406264 w 10735192"/>
              <a:gd name="connsiteY18" fmla="*/ 1466198 h 3077476"/>
              <a:gd name="connsiteX19" fmla="*/ 9942712 w 10735192"/>
              <a:gd name="connsiteY19" fmla="*/ 1435718 h 3077476"/>
              <a:gd name="connsiteX20" fmla="*/ 10735192 w 10735192"/>
              <a:gd name="connsiteY20" fmla="*/ 673718 h 3077476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487048 w 10735192"/>
              <a:gd name="connsiteY6" fmla="*/ 490838 h 3058561"/>
              <a:gd name="connsiteX7" fmla="*/ 3596776 w 10735192"/>
              <a:gd name="connsiteY7" fmla="*/ 1234550 h 3058561"/>
              <a:gd name="connsiteX8" fmla="*/ 4724536 w 10735192"/>
              <a:gd name="connsiteY8" fmla="*/ 1545446 h 3058561"/>
              <a:gd name="connsiteX9" fmla="*/ 5315848 w 10735192"/>
              <a:gd name="connsiteY9" fmla="*/ 1216262 h 3058561"/>
              <a:gd name="connsiteX10" fmla="*/ 6102232 w 10735192"/>
              <a:gd name="connsiteY10" fmla="*/ 204326 h 3058561"/>
              <a:gd name="connsiteX11" fmla="*/ 6980056 w 10735192"/>
              <a:gd name="connsiteY11" fmla="*/ 88502 h 3058561"/>
              <a:gd name="connsiteX12" fmla="*/ 7534792 w 10735192"/>
              <a:gd name="connsiteY12" fmla="*/ 1234550 h 3058561"/>
              <a:gd name="connsiteX13" fmla="*/ 6748408 w 10735192"/>
              <a:gd name="connsiteY13" fmla="*/ 2130662 h 3058561"/>
              <a:gd name="connsiteX14" fmla="*/ 6163192 w 10735192"/>
              <a:gd name="connsiteY14" fmla="*/ 1880726 h 3058561"/>
              <a:gd name="connsiteX15" fmla="*/ 6760600 w 10735192"/>
              <a:gd name="connsiteY15" fmla="*/ 789542 h 3058561"/>
              <a:gd name="connsiteX16" fmla="*/ 7437256 w 10735192"/>
              <a:gd name="connsiteY16" fmla="*/ 624950 h 3058561"/>
              <a:gd name="connsiteX17" fmla="*/ 8339464 w 10735192"/>
              <a:gd name="connsiteY17" fmla="*/ 893174 h 3058561"/>
              <a:gd name="connsiteX18" fmla="*/ 9406264 w 10735192"/>
              <a:gd name="connsiteY18" fmla="*/ 1466198 h 3058561"/>
              <a:gd name="connsiteX19" fmla="*/ 9942712 w 10735192"/>
              <a:gd name="connsiteY19" fmla="*/ 1435718 h 3058561"/>
              <a:gd name="connsiteX20" fmla="*/ 10735192 w 10735192"/>
              <a:gd name="connsiteY20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596776 w 10735192"/>
              <a:gd name="connsiteY6" fmla="*/ 1234550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761368 w 10735192"/>
              <a:gd name="connsiteY6" fmla="*/ 1063862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761368 w 10735192"/>
              <a:gd name="connsiteY6" fmla="*/ 1063862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761368 w 10735192"/>
              <a:gd name="connsiteY6" fmla="*/ 1063862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654836 w 10735192"/>
              <a:gd name="connsiteY6" fmla="*/ 1019473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654836 w 10735192"/>
              <a:gd name="connsiteY6" fmla="*/ 1019473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654836 w 10735192"/>
              <a:gd name="connsiteY6" fmla="*/ 1019473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654836 w 10735192"/>
              <a:gd name="connsiteY6" fmla="*/ 1019473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314802 h 3083693"/>
              <a:gd name="connsiteX1" fmla="*/ 189112 w 10735192"/>
              <a:gd name="connsiteY1" fmla="*/ 1808322 h 3083693"/>
              <a:gd name="connsiteX2" fmla="*/ 2030104 w 10735192"/>
              <a:gd name="connsiteY2" fmla="*/ 2960466 h 3083693"/>
              <a:gd name="connsiteX3" fmla="*/ 3779656 w 10735192"/>
              <a:gd name="connsiteY3" fmla="*/ 2832450 h 3083693"/>
              <a:gd name="connsiteX4" fmla="*/ 5011048 w 10735192"/>
              <a:gd name="connsiteY4" fmla="*/ 1021938 h 3083693"/>
              <a:gd name="connsiteX5" fmla="*/ 4153169 w 10735192"/>
              <a:gd name="connsiteY5" fmla="*/ 267040 h 3083693"/>
              <a:gd name="connsiteX6" fmla="*/ 3654836 w 10735192"/>
              <a:gd name="connsiteY6" fmla="*/ 1044605 h 3083693"/>
              <a:gd name="connsiteX7" fmla="*/ 4396062 w 10735192"/>
              <a:gd name="connsiteY7" fmla="*/ 1717060 h 3083693"/>
              <a:gd name="connsiteX8" fmla="*/ 5315848 w 10735192"/>
              <a:gd name="connsiteY8" fmla="*/ 1241394 h 3083693"/>
              <a:gd name="connsiteX9" fmla="*/ 6102232 w 10735192"/>
              <a:gd name="connsiteY9" fmla="*/ 229458 h 3083693"/>
              <a:gd name="connsiteX10" fmla="*/ 6980056 w 10735192"/>
              <a:gd name="connsiteY10" fmla="*/ 113634 h 3083693"/>
              <a:gd name="connsiteX11" fmla="*/ 7534792 w 10735192"/>
              <a:gd name="connsiteY11" fmla="*/ 1259682 h 3083693"/>
              <a:gd name="connsiteX12" fmla="*/ 6748408 w 10735192"/>
              <a:gd name="connsiteY12" fmla="*/ 2155794 h 3083693"/>
              <a:gd name="connsiteX13" fmla="*/ 6163192 w 10735192"/>
              <a:gd name="connsiteY13" fmla="*/ 1905858 h 3083693"/>
              <a:gd name="connsiteX14" fmla="*/ 6760600 w 10735192"/>
              <a:gd name="connsiteY14" fmla="*/ 814674 h 3083693"/>
              <a:gd name="connsiteX15" fmla="*/ 7437256 w 10735192"/>
              <a:gd name="connsiteY15" fmla="*/ 650082 h 3083693"/>
              <a:gd name="connsiteX16" fmla="*/ 8339464 w 10735192"/>
              <a:gd name="connsiteY16" fmla="*/ 918306 h 3083693"/>
              <a:gd name="connsiteX17" fmla="*/ 9406264 w 10735192"/>
              <a:gd name="connsiteY17" fmla="*/ 1491330 h 3083693"/>
              <a:gd name="connsiteX18" fmla="*/ 9942712 w 10735192"/>
              <a:gd name="connsiteY18" fmla="*/ 1460850 h 3083693"/>
              <a:gd name="connsiteX19" fmla="*/ 10735192 w 10735192"/>
              <a:gd name="connsiteY19" fmla="*/ 698850 h 3083693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748408 w 10735192"/>
              <a:gd name="connsiteY12" fmla="*/ 2176167 h 3104066"/>
              <a:gd name="connsiteX13" fmla="*/ 6163192 w 10735192"/>
              <a:gd name="connsiteY13" fmla="*/ 1926231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748408 w 10735192"/>
              <a:gd name="connsiteY12" fmla="*/ 2176167 h 3104066"/>
              <a:gd name="connsiteX13" fmla="*/ 5830279 w 10735192"/>
              <a:gd name="connsiteY13" fmla="*/ 1784188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830279 w 10735192"/>
              <a:gd name="connsiteY13" fmla="*/ 1784188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9895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9895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9895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9895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9942712"/>
              <a:gd name="connsiteY0" fmla="*/ 335175 h 3104066"/>
              <a:gd name="connsiteX1" fmla="*/ 189112 w 9942712"/>
              <a:gd name="connsiteY1" fmla="*/ 1828695 h 3104066"/>
              <a:gd name="connsiteX2" fmla="*/ 2030104 w 9942712"/>
              <a:gd name="connsiteY2" fmla="*/ 2980839 h 3104066"/>
              <a:gd name="connsiteX3" fmla="*/ 3779656 w 9942712"/>
              <a:gd name="connsiteY3" fmla="*/ 2852823 h 3104066"/>
              <a:gd name="connsiteX4" fmla="*/ 5011048 w 9942712"/>
              <a:gd name="connsiteY4" fmla="*/ 1042311 h 3104066"/>
              <a:gd name="connsiteX5" fmla="*/ 4153169 w 9942712"/>
              <a:gd name="connsiteY5" fmla="*/ 287413 h 3104066"/>
              <a:gd name="connsiteX6" fmla="*/ 3654836 w 9942712"/>
              <a:gd name="connsiteY6" fmla="*/ 1064978 h 3104066"/>
              <a:gd name="connsiteX7" fmla="*/ 4396062 w 9942712"/>
              <a:gd name="connsiteY7" fmla="*/ 1737433 h 3104066"/>
              <a:gd name="connsiteX8" fmla="*/ 5315848 w 9942712"/>
              <a:gd name="connsiteY8" fmla="*/ 1261767 h 3104066"/>
              <a:gd name="connsiteX9" fmla="*/ 6102232 w 9942712"/>
              <a:gd name="connsiteY9" fmla="*/ 249831 h 3104066"/>
              <a:gd name="connsiteX10" fmla="*/ 6980056 w 9942712"/>
              <a:gd name="connsiteY10" fmla="*/ 134007 h 3104066"/>
              <a:gd name="connsiteX11" fmla="*/ 6993254 w 9942712"/>
              <a:gd name="connsiteY11" fmla="*/ 1568579 h 3104066"/>
              <a:gd name="connsiteX12" fmla="*/ 6419934 w 9942712"/>
              <a:gd name="connsiteY12" fmla="*/ 2087390 h 3104066"/>
              <a:gd name="connsiteX13" fmla="*/ 5923495 w 9942712"/>
              <a:gd name="connsiteY13" fmla="*/ 1371377 h 3104066"/>
              <a:gd name="connsiteX14" fmla="*/ 6760600 w 9942712"/>
              <a:gd name="connsiteY14" fmla="*/ 835047 h 3104066"/>
              <a:gd name="connsiteX15" fmla="*/ 7437256 w 9942712"/>
              <a:gd name="connsiteY15" fmla="*/ 670455 h 3104066"/>
              <a:gd name="connsiteX16" fmla="*/ 8339464 w 9942712"/>
              <a:gd name="connsiteY16" fmla="*/ 938679 h 3104066"/>
              <a:gd name="connsiteX17" fmla="*/ 9406264 w 9942712"/>
              <a:gd name="connsiteY17" fmla="*/ 1511703 h 3104066"/>
              <a:gd name="connsiteX18" fmla="*/ 9942712 w 9942712"/>
              <a:gd name="connsiteY18" fmla="*/ 1481223 h 3104066"/>
              <a:gd name="connsiteX0" fmla="*/ 79384 w 9406264"/>
              <a:gd name="connsiteY0" fmla="*/ 335175 h 3104066"/>
              <a:gd name="connsiteX1" fmla="*/ 189112 w 9406264"/>
              <a:gd name="connsiteY1" fmla="*/ 1828695 h 3104066"/>
              <a:gd name="connsiteX2" fmla="*/ 2030104 w 9406264"/>
              <a:gd name="connsiteY2" fmla="*/ 2980839 h 3104066"/>
              <a:gd name="connsiteX3" fmla="*/ 3779656 w 9406264"/>
              <a:gd name="connsiteY3" fmla="*/ 2852823 h 3104066"/>
              <a:gd name="connsiteX4" fmla="*/ 5011048 w 9406264"/>
              <a:gd name="connsiteY4" fmla="*/ 1042311 h 3104066"/>
              <a:gd name="connsiteX5" fmla="*/ 4153169 w 9406264"/>
              <a:gd name="connsiteY5" fmla="*/ 287413 h 3104066"/>
              <a:gd name="connsiteX6" fmla="*/ 3654836 w 9406264"/>
              <a:gd name="connsiteY6" fmla="*/ 1064978 h 3104066"/>
              <a:gd name="connsiteX7" fmla="*/ 4396062 w 9406264"/>
              <a:gd name="connsiteY7" fmla="*/ 1737433 h 3104066"/>
              <a:gd name="connsiteX8" fmla="*/ 5315848 w 9406264"/>
              <a:gd name="connsiteY8" fmla="*/ 1261767 h 3104066"/>
              <a:gd name="connsiteX9" fmla="*/ 6102232 w 9406264"/>
              <a:gd name="connsiteY9" fmla="*/ 249831 h 3104066"/>
              <a:gd name="connsiteX10" fmla="*/ 6980056 w 9406264"/>
              <a:gd name="connsiteY10" fmla="*/ 134007 h 3104066"/>
              <a:gd name="connsiteX11" fmla="*/ 6993254 w 9406264"/>
              <a:gd name="connsiteY11" fmla="*/ 1568579 h 3104066"/>
              <a:gd name="connsiteX12" fmla="*/ 6419934 w 9406264"/>
              <a:gd name="connsiteY12" fmla="*/ 2087390 h 3104066"/>
              <a:gd name="connsiteX13" fmla="*/ 5923495 w 9406264"/>
              <a:gd name="connsiteY13" fmla="*/ 1371377 h 3104066"/>
              <a:gd name="connsiteX14" fmla="*/ 6760600 w 9406264"/>
              <a:gd name="connsiteY14" fmla="*/ 835047 h 3104066"/>
              <a:gd name="connsiteX15" fmla="*/ 7437256 w 9406264"/>
              <a:gd name="connsiteY15" fmla="*/ 670455 h 3104066"/>
              <a:gd name="connsiteX16" fmla="*/ 8339464 w 9406264"/>
              <a:gd name="connsiteY16" fmla="*/ 938679 h 3104066"/>
              <a:gd name="connsiteX17" fmla="*/ 9406264 w 9406264"/>
              <a:gd name="connsiteY17" fmla="*/ 1511703 h 3104066"/>
              <a:gd name="connsiteX0" fmla="*/ 79384 w 8339464"/>
              <a:gd name="connsiteY0" fmla="*/ 335175 h 3104066"/>
              <a:gd name="connsiteX1" fmla="*/ 189112 w 8339464"/>
              <a:gd name="connsiteY1" fmla="*/ 1828695 h 3104066"/>
              <a:gd name="connsiteX2" fmla="*/ 2030104 w 8339464"/>
              <a:gd name="connsiteY2" fmla="*/ 2980839 h 3104066"/>
              <a:gd name="connsiteX3" fmla="*/ 3779656 w 8339464"/>
              <a:gd name="connsiteY3" fmla="*/ 2852823 h 3104066"/>
              <a:gd name="connsiteX4" fmla="*/ 5011048 w 8339464"/>
              <a:gd name="connsiteY4" fmla="*/ 1042311 h 3104066"/>
              <a:gd name="connsiteX5" fmla="*/ 4153169 w 8339464"/>
              <a:gd name="connsiteY5" fmla="*/ 287413 h 3104066"/>
              <a:gd name="connsiteX6" fmla="*/ 3654836 w 8339464"/>
              <a:gd name="connsiteY6" fmla="*/ 1064978 h 3104066"/>
              <a:gd name="connsiteX7" fmla="*/ 4396062 w 8339464"/>
              <a:gd name="connsiteY7" fmla="*/ 1737433 h 3104066"/>
              <a:gd name="connsiteX8" fmla="*/ 5315848 w 8339464"/>
              <a:gd name="connsiteY8" fmla="*/ 1261767 h 3104066"/>
              <a:gd name="connsiteX9" fmla="*/ 6102232 w 8339464"/>
              <a:gd name="connsiteY9" fmla="*/ 249831 h 3104066"/>
              <a:gd name="connsiteX10" fmla="*/ 6980056 w 8339464"/>
              <a:gd name="connsiteY10" fmla="*/ 134007 h 3104066"/>
              <a:gd name="connsiteX11" fmla="*/ 6993254 w 8339464"/>
              <a:gd name="connsiteY11" fmla="*/ 1568579 h 3104066"/>
              <a:gd name="connsiteX12" fmla="*/ 6419934 w 8339464"/>
              <a:gd name="connsiteY12" fmla="*/ 2087390 h 3104066"/>
              <a:gd name="connsiteX13" fmla="*/ 5923495 w 8339464"/>
              <a:gd name="connsiteY13" fmla="*/ 1371377 h 3104066"/>
              <a:gd name="connsiteX14" fmla="*/ 6760600 w 8339464"/>
              <a:gd name="connsiteY14" fmla="*/ 835047 h 3104066"/>
              <a:gd name="connsiteX15" fmla="*/ 7437256 w 8339464"/>
              <a:gd name="connsiteY15" fmla="*/ 670455 h 3104066"/>
              <a:gd name="connsiteX16" fmla="*/ 8339464 w 8339464"/>
              <a:gd name="connsiteY16" fmla="*/ 938679 h 3104066"/>
              <a:gd name="connsiteX0" fmla="*/ 79384 w 7437256"/>
              <a:gd name="connsiteY0" fmla="*/ 335175 h 3104066"/>
              <a:gd name="connsiteX1" fmla="*/ 189112 w 7437256"/>
              <a:gd name="connsiteY1" fmla="*/ 1828695 h 3104066"/>
              <a:gd name="connsiteX2" fmla="*/ 2030104 w 7437256"/>
              <a:gd name="connsiteY2" fmla="*/ 2980839 h 3104066"/>
              <a:gd name="connsiteX3" fmla="*/ 3779656 w 7437256"/>
              <a:gd name="connsiteY3" fmla="*/ 2852823 h 3104066"/>
              <a:gd name="connsiteX4" fmla="*/ 5011048 w 7437256"/>
              <a:gd name="connsiteY4" fmla="*/ 1042311 h 3104066"/>
              <a:gd name="connsiteX5" fmla="*/ 4153169 w 7437256"/>
              <a:gd name="connsiteY5" fmla="*/ 287413 h 3104066"/>
              <a:gd name="connsiteX6" fmla="*/ 3654836 w 7437256"/>
              <a:gd name="connsiteY6" fmla="*/ 1064978 h 3104066"/>
              <a:gd name="connsiteX7" fmla="*/ 4396062 w 7437256"/>
              <a:gd name="connsiteY7" fmla="*/ 1737433 h 3104066"/>
              <a:gd name="connsiteX8" fmla="*/ 5315848 w 7437256"/>
              <a:gd name="connsiteY8" fmla="*/ 1261767 h 3104066"/>
              <a:gd name="connsiteX9" fmla="*/ 6102232 w 7437256"/>
              <a:gd name="connsiteY9" fmla="*/ 249831 h 3104066"/>
              <a:gd name="connsiteX10" fmla="*/ 6980056 w 7437256"/>
              <a:gd name="connsiteY10" fmla="*/ 134007 h 3104066"/>
              <a:gd name="connsiteX11" fmla="*/ 6993254 w 7437256"/>
              <a:gd name="connsiteY11" fmla="*/ 1568579 h 3104066"/>
              <a:gd name="connsiteX12" fmla="*/ 6419934 w 7437256"/>
              <a:gd name="connsiteY12" fmla="*/ 2087390 h 3104066"/>
              <a:gd name="connsiteX13" fmla="*/ 5923495 w 7437256"/>
              <a:gd name="connsiteY13" fmla="*/ 1371377 h 3104066"/>
              <a:gd name="connsiteX14" fmla="*/ 6760600 w 7437256"/>
              <a:gd name="connsiteY14" fmla="*/ 835047 h 3104066"/>
              <a:gd name="connsiteX15" fmla="*/ 7437256 w 7437256"/>
              <a:gd name="connsiteY15" fmla="*/ 670455 h 3104066"/>
              <a:gd name="connsiteX0" fmla="*/ 79384 w 7077668"/>
              <a:gd name="connsiteY0" fmla="*/ 335175 h 3104066"/>
              <a:gd name="connsiteX1" fmla="*/ 189112 w 7077668"/>
              <a:gd name="connsiteY1" fmla="*/ 1828695 h 3104066"/>
              <a:gd name="connsiteX2" fmla="*/ 2030104 w 7077668"/>
              <a:gd name="connsiteY2" fmla="*/ 2980839 h 3104066"/>
              <a:gd name="connsiteX3" fmla="*/ 3779656 w 7077668"/>
              <a:gd name="connsiteY3" fmla="*/ 2852823 h 3104066"/>
              <a:gd name="connsiteX4" fmla="*/ 5011048 w 7077668"/>
              <a:gd name="connsiteY4" fmla="*/ 1042311 h 3104066"/>
              <a:gd name="connsiteX5" fmla="*/ 4153169 w 7077668"/>
              <a:gd name="connsiteY5" fmla="*/ 287413 h 3104066"/>
              <a:gd name="connsiteX6" fmla="*/ 3654836 w 7077668"/>
              <a:gd name="connsiteY6" fmla="*/ 1064978 h 3104066"/>
              <a:gd name="connsiteX7" fmla="*/ 4396062 w 7077668"/>
              <a:gd name="connsiteY7" fmla="*/ 1737433 h 3104066"/>
              <a:gd name="connsiteX8" fmla="*/ 5315848 w 7077668"/>
              <a:gd name="connsiteY8" fmla="*/ 1261767 h 3104066"/>
              <a:gd name="connsiteX9" fmla="*/ 6102232 w 7077668"/>
              <a:gd name="connsiteY9" fmla="*/ 249831 h 3104066"/>
              <a:gd name="connsiteX10" fmla="*/ 6980056 w 7077668"/>
              <a:gd name="connsiteY10" fmla="*/ 134007 h 3104066"/>
              <a:gd name="connsiteX11" fmla="*/ 6993254 w 7077668"/>
              <a:gd name="connsiteY11" fmla="*/ 1568579 h 3104066"/>
              <a:gd name="connsiteX12" fmla="*/ 6419934 w 7077668"/>
              <a:gd name="connsiteY12" fmla="*/ 2087390 h 3104066"/>
              <a:gd name="connsiteX13" fmla="*/ 5923495 w 7077668"/>
              <a:gd name="connsiteY13" fmla="*/ 1371377 h 3104066"/>
              <a:gd name="connsiteX14" fmla="*/ 6760600 w 7077668"/>
              <a:gd name="connsiteY14" fmla="*/ 835047 h 3104066"/>
              <a:gd name="connsiteX0" fmla="*/ 79384 w 7077668"/>
              <a:gd name="connsiteY0" fmla="*/ 335175 h 3104066"/>
              <a:gd name="connsiteX1" fmla="*/ 189112 w 7077668"/>
              <a:gd name="connsiteY1" fmla="*/ 1828695 h 3104066"/>
              <a:gd name="connsiteX2" fmla="*/ 2030104 w 7077668"/>
              <a:gd name="connsiteY2" fmla="*/ 2980839 h 3104066"/>
              <a:gd name="connsiteX3" fmla="*/ 3779656 w 7077668"/>
              <a:gd name="connsiteY3" fmla="*/ 2852823 h 3104066"/>
              <a:gd name="connsiteX4" fmla="*/ 5011048 w 7077668"/>
              <a:gd name="connsiteY4" fmla="*/ 1042311 h 3104066"/>
              <a:gd name="connsiteX5" fmla="*/ 4153169 w 7077668"/>
              <a:gd name="connsiteY5" fmla="*/ 287413 h 3104066"/>
              <a:gd name="connsiteX6" fmla="*/ 3654836 w 7077668"/>
              <a:gd name="connsiteY6" fmla="*/ 1064978 h 3104066"/>
              <a:gd name="connsiteX7" fmla="*/ 4396062 w 7077668"/>
              <a:gd name="connsiteY7" fmla="*/ 1737433 h 3104066"/>
              <a:gd name="connsiteX8" fmla="*/ 5315848 w 7077668"/>
              <a:gd name="connsiteY8" fmla="*/ 1261767 h 3104066"/>
              <a:gd name="connsiteX9" fmla="*/ 6102232 w 7077668"/>
              <a:gd name="connsiteY9" fmla="*/ 249831 h 3104066"/>
              <a:gd name="connsiteX10" fmla="*/ 6980056 w 7077668"/>
              <a:gd name="connsiteY10" fmla="*/ 134007 h 3104066"/>
              <a:gd name="connsiteX11" fmla="*/ 6993254 w 7077668"/>
              <a:gd name="connsiteY11" fmla="*/ 1568579 h 3104066"/>
              <a:gd name="connsiteX12" fmla="*/ 6419934 w 7077668"/>
              <a:gd name="connsiteY12" fmla="*/ 2087390 h 3104066"/>
              <a:gd name="connsiteX13" fmla="*/ 5923495 w 7077668"/>
              <a:gd name="connsiteY13" fmla="*/ 1371377 h 3104066"/>
              <a:gd name="connsiteX0" fmla="*/ 56444 w 7054728"/>
              <a:gd name="connsiteY0" fmla="*/ 335175 h 3218100"/>
              <a:gd name="connsiteX1" fmla="*/ 166172 w 7054728"/>
              <a:gd name="connsiteY1" fmla="*/ 1828695 h 3218100"/>
              <a:gd name="connsiteX2" fmla="*/ 1661724 w 7054728"/>
              <a:gd name="connsiteY2" fmla="*/ 3138319 h 3218100"/>
              <a:gd name="connsiteX3" fmla="*/ 3756716 w 7054728"/>
              <a:gd name="connsiteY3" fmla="*/ 2852823 h 3218100"/>
              <a:gd name="connsiteX4" fmla="*/ 4988108 w 7054728"/>
              <a:gd name="connsiteY4" fmla="*/ 1042311 h 3218100"/>
              <a:gd name="connsiteX5" fmla="*/ 4130229 w 7054728"/>
              <a:gd name="connsiteY5" fmla="*/ 287413 h 3218100"/>
              <a:gd name="connsiteX6" fmla="*/ 3631896 w 7054728"/>
              <a:gd name="connsiteY6" fmla="*/ 1064978 h 3218100"/>
              <a:gd name="connsiteX7" fmla="*/ 4373122 w 7054728"/>
              <a:gd name="connsiteY7" fmla="*/ 1737433 h 3218100"/>
              <a:gd name="connsiteX8" fmla="*/ 5292908 w 7054728"/>
              <a:gd name="connsiteY8" fmla="*/ 1261767 h 3218100"/>
              <a:gd name="connsiteX9" fmla="*/ 6079292 w 7054728"/>
              <a:gd name="connsiteY9" fmla="*/ 249831 h 3218100"/>
              <a:gd name="connsiteX10" fmla="*/ 6957116 w 7054728"/>
              <a:gd name="connsiteY10" fmla="*/ 134007 h 3218100"/>
              <a:gd name="connsiteX11" fmla="*/ 6970314 w 7054728"/>
              <a:gd name="connsiteY11" fmla="*/ 1568579 h 3218100"/>
              <a:gd name="connsiteX12" fmla="*/ 6396994 w 7054728"/>
              <a:gd name="connsiteY12" fmla="*/ 2087390 h 3218100"/>
              <a:gd name="connsiteX13" fmla="*/ 5900555 w 7054728"/>
              <a:gd name="connsiteY13" fmla="*/ 1371377 h 3218100"/>
              <a:gd name="connsiteX0" fmla="*/ 46505 w 7044789"/>
              <a:gd name="connsiteY0" fmla="*/ 335175 h 3251241"/>
              <a:gd name="connsiteX1" fmla="*/ 156233 w 7044789"/>
              <a:gd name="connsiteY1" fmla="*/ 1828695 h 3251241"/>
              <a:gd name="connsiteX2" fmla="*/ 1494305 w 7044789"/>
              <a:gd name="connsiteY2" fmla="*/ 3178959 h 3251241"/>
              <a:gd name="connsiteX3" fmla="*/ 3746777 w 7044789"/>
              <a:gd name="connsiteY3" fmla="*/ 2852823 h 3251241"/>
              <a:gd name="connsiteX4" fmla="*/ 4978169 w 7044789"/>
              <a:gd name="connsiteY4" fmla="*/ 1042311 h 3251241"/>
              <a:gd name="connsiteX5" fmla="*/ 4120290 w 7044789"/>
              <a:gd name="connsiteY5" fmla="*/ 287413 h 3251241"/>
              <a:gd name="connsiteX6" fmla="*/ 3621957 w 7044789"/>
              <a:gd name="connsiteY6" fmla="*/ 1064978 h 3251241"/>
              <a:gd name="connsiteX7" fmla="*/ 4363183 w 7044789"/>
              <a:gd name="connsiteY7" fmla="*/ 1737433 h 3251241"/>
              <a:gd name="connsiteX8" fmla="*/ 5282969 w 7044789"/>
              <a:gd name="connsiteY8" fmla="*/ 1261767 h 3251241"/>
              <a:gd name="connsiteX9" fmla="*/ 6069353 w 7044789"/>
              <a:gd name="connsiteY9" fmla="*/ 249831 h 3251241"/>
              <a:gd name="connsiteX10" fmla="*/ 6947177 w 7044789"/>
              <a:gd name="connsiteY10" fmla="*/ 134007 h 3251241"/>
              <a:gd name="connsiteX11" fmla="*/ 6960375 w 7044789"/>
              <a:gd name="connsiteY11" fmla="*/ 1568579 h 3251241"/>
              <a:gd name="connsiteX12" fmla="*/ 6387055 w 7044789"/>
              <a:gd name="connsiteY12" fmla="*/ 2087390 h 3251241"/>
              <a:gd name="connsiteX13" fmla="*/ 5890616 w 7044789"/>
              <a:gd name="connsiteY13" fmla="*/ 1371377 h 3251241"/>
              <a:gd name="connsiteX0" fmla="*/ 46505 w 7044789"/>
              <a:gd name="connsiteY0" fmla="*/ 335175 h 3320560"/>
              <a:gd name="connsiteX1" fmla="*/ 156233 w 7044789"/>
              <a:gd name="connsiteY1" fmla="*/ 1828695 h 3320560"/>
              <a:gd name="connsiteX2" fmla="*/ 1494305 w 7044789"/>
              <a:gd name="connsiteY2" fmla="*/ 3178959 h 3320560"/>
              <a:gd name="connsiteX3" fmla="*/ 3746777 w 7044789"/>
              <a:gd name="connsiteY3" fmla="*/ 2852823 h 3320560"/>
              <a:gd name="connsiteX4" fmla="*/ 4978169 w 7044789"/>
              <a:gd name="connsiteY4" fmla="*/ 1042311 h 3320560"/>
              <a:gd name="connsiteX5" fmla="*/ 4120290 w 7044789"/>
              <a:gd name="connsiteY5" fmla="*/ 287413 h 3320560"/>
              <a:gd name="connsiteX6" fmla="*/ 3621957 w 7044789"/>
              <a:gd name="connsiteY6" fmla="*/ 1064978 h 3320560"/>
              <a:gd name="connsiteX7" fmla="*/ 4363183 w 7044789"/>
              <a:gd name="connsiteY7" fmla="*/ 1737433 h 3320560"/>
              <a:gd name="connsiteX8" fmla="*/ 5282969 w 7044789"/>
              <a:gd name="connsiteY8" fmla="*/ 1261767 h 3320560"/>
              <a:gd name="connsiteX9" fmla="*/ 6069353 w 7044789"/>
              <a:gd name="connsiteY9" fmla="*/ 249831 h 3320560"/>
              <a:gd name="connsiteX10" fmla="*/ 6947177 w 7044789"/>
              <a:gd name="connsiteY10" fmla="*/ 134007 h 3320560"/>
              <a:gd name="connsiteX11" fmla="*/ 6960375 w 7044789"/>
              <a:gd name="connsiteY11" fmla="*/ 1568579 h 3320560"/>
              <a:gd name="connsiteX12" fmla="*/ 6387055 w 7044789"/>
              <a:gd name="connsiteY12" fmla="*/ 2087390 h 3320560"/>
              <a:gd name="connsiteX13" fmla="*/ 5890616 w 7044789"/>
              <a:gd name="connsiteY13" fmla="*/ 1371377 h 3320560"/>
              <a:gd name="connsiteX0" fmla="*/ 46505 w 7497653"/>
              <a:gd name="connsiteY0" fmla="*/ 343147 h 3328532"/>
              <a:gd name="connsiteX1" fmla="*/ 156233 w 7497653"/>
              <a:gd name="connsiteY1" fmla="*/ 1836667 h 3328532"/>
              <a:gd name="connsiteX2" fmla="*/ 1494305 w 7497653"/>
              <a:gd name="connsiteY2" fmla="*/ 3186931 h 3328532"/>
              <a:gd name="connsiteX3" fmla="*/ 3746777 w 7497653"/>
              <a:gd name="connsiteY3" fmla="*/ 2860795 h 3328532"/>
              <a:gd name="connsiteX4" fmla="*/ 4978169 w 7497653"/>
              <a:gd name="connsiteY4" fmla="*/ 1050283 h 3328532"/>
              <a:gd name="connsiteX5" fmla="*/ 4120290 w 7497653"/>
              <a:gd name="connsiteY5" fmla="*/ 295385 h 3328532"/>
              <a:gd name="connsiteX6" fmla="*/ 3621957 w 7497653"/>
              <a:gd name="connsiteY6" fmla="*/ 1072950 h 3328532"/>
              <a:gd name="connsiteX7" fmla="*/ 4363183 w 7497653"/>
              <a:gd name="connsiteY7" fmla="*/ 1745405 h 3328532"/>
              <a:gd name="connsiteX8" fmla="*/ 5282969 w 7497653"/>
              <a:gd name="connsiteY8" fmla="*/ 1269739 h 3328532"/>
              <a:gd name="connsiteX9" fmla="*/ 6069353 w 7497653"/>
              <a:gd name="connsiteY9" fmla="*/ 257803 h 3328532"/>
              <a:gd name="connsiteX10" fmla="*/ 6947177 w 7497653"/>
              <a:gd name="connsiteY10" fmla="*/ 141979 h 3328532"/>
              <a:gd name="connsiteX11" fmla="*/ 7483615 w 7497653"/>
              <a:gd name="connsiteY11" fmla="*/ 1688311 h 3328532"/>
              <a:gd name="connsiteX12" fmla="*/ 6387055 w 7497653"/>
              <a:gd name="connsiteY12" fmla="*/ 2095362 h 3328532"/>
              <a:gd name="connsiteX13" fmla="*/ 5890616 w 7497653"/>
              <a:gd name="connsiteY13" fmla="*/ 1379349 h 3328532"/>
              <a:gd name="connsiteX0" fmla="*/ 46505 w 7504835"/>
              <a:gd name="connsiteY0" fmla="*/ 343147 h 3328532"/>
              <a:gd name="connsiteX1" fmla="*/ 156233 w 7504835"/>
              <a:gd name="connsiteY1" fmla="*/ 1836667 h 3328532"/>
              <a:gd name="connsiteX2" fmla="*/ 1494305 w 7504835"/>
              <a:gd name="connsiteY2" fmla="*/ 3186931 h 3328532"/>
              <a:gd name="connsiteX3" fmla="*/ 3746777 w 7504835"/>
              <a:gd name="connsiteY3" fmla="*/ 2860795 h 3328532"/>
              <a:gd name="connsiteX4" fmla="*/ 4978169 w 7504835"/>
              <a:gd name="connsiteY4" fmla="*/ 1050283 h 3328532"/>
              <a:gd name="connsiteX5" fmla="*/ 4120290 w 7504835"/>
              <a:gd name="connsiteY5" fmla="*/ 295385 h 3328532"/>
              <a:gd name="connsiteX6" fmla="*/ 3621957 w 7504835"/>
              <a:gd name="connsiteY6" fmla="*/ 1072950 h 3328532"/>
              <a:gd name="connsiteX7" fmla="*/ 4363183 w 7504835"/>
              <a:gd name="connsiteY7" fmla="*/ 1745405 h 3328532"/>
              <a:gd name="connsiteX8" fmla="*/ 5282969 w 7504835"/>
              <a:gd name="connsiteY8" fmla="*/ 1269739 h 3328532"/>
              <a:gd name="connsiteX9" fmla="*/ 6069353 w 7504835"/>
              <a:gd name="connsiteY9" fmla="*/ 257803 h 3328532"/>
              <a:gd name="connsiteX10" fmla="*/ 6947177 w 7504835"/>
              <a:gd name="connsiteY10" fmla="*/ 141979 h 3328532"/>
              <a:gd name="connsiteX11" fmla="*/ 7483615 w 7504835"/>
              <a:gd name="connsiteY11" fmla="*/ 1688311 h 3328532"/>
              <a:gd name="connsiteX12" fmla="*/ 6224495 w 7504835"/>
              <a:gd name="connsiteY12" fmla="*/ 2598282 h 3328532"/>
              <a:gd name="connsiteX13" fmla="*/ 5890616 w 7504835"/>
              <a:gd name="connsiteY13" fmla="*/ 1379349 h 3328532"/>
              <a:gd name="connsiteX0" fmla="*/ 46505 w 7504835"/>
              <a:gd name="connsiteY0" fmla="*/ 343147 h 3328532"/>
              <a:gd name="connsiteX1" fmla="*/ 156233 w 7504835"/>
              <a:gd name="connsiteY1" fmla="*/ 1836667 h 3328532"/>
              <a:gd name="connsiteX2" fmla="*/ 1494305 w 7504835"/>
              <a:gd name="connsiteY2" fmla="*/ 3186931 h 3328532"/>
              <a:gd name="connsiteX3" fmla="*/ 3746777 w 7504835"/>
              <a:gd name="connsiteY3" fmla="*/ 2860795 h 3328532"/>
              <a:gd name="connsiteX4" fmla="*/ 4978169 w 7504835"/>
              <a:gd name="connsiteY4" fmla="*/ 1050283 h 3328532"/>
              <a:gd name="connsiteX5" fmla="*/ 4120290 w 7504835"/>
              <a:gd name="connsiteY5" fmla="*/ 295385 h 3328532"/>
              <a:gd name="connsiteX6" fmla="*/ 3621957 w 7504835"/>
              <a:gd name="connsiteY6" fmla="*/ 1072950 h 3328532"/>
              <a:gd name="connsiteX7" fmla="*/ 4363183 w 7504835"/>
              <a:gd name="connsiteY7" fmla="*/ 1745405 h 3328532"/>
              <a:gd name="connsiteX8" fmla="*/ 5282969 w 7504835"/>
              <a:gd name="connsiteY8" fmla="*/ 1269739 h 3328532"/>
              <a:gd name="connsiteX9" fmla="*/ 6069353 w 7504835"/>
              <a:gd name="connsiteY9" fmla="*/ 257803 h 3328532"/>
              <a:gd name="connsiteX10" fmla="*/ 6947177 w 7504835"/>
              <a:gd name="connsiteY10" fmla="*/ 141979 h 3328532"/>
              <a:gd name="connsiteX11" fmla="*/ 7483615 w 7504835"/>
              <a:gd name="connsiteY11" fmla="*/ 1688311 h 3328532"/>
              <a:gd name="connsiteX12" fmla="*/ 6224495 w 7504835"/>
              <a:gd name="connsiteY12" fmla="*/ 2598282 h 3328532"/>
              <a:gd name="connsiteX13" fmla="*/ 5890616 w 7504835"/>
              <a:gd name="connsiteY13" fmla="*/ 1379349 h 3328532"/>
              <a:gd name="connsiteX0" fmla="*/ 46505 w 7504835"/>
              <a:gd name="connsiteY0" fmla="*/ 343147 h 3328532"/>
              <a:gd name="connsiteX1" fmla="*/ 156233 w 7504835"/>
              <a:gd name="connsiteY1" fmla="*/ 1836667 h 3328532"/>
              <a:gd name="connsiteX2" fmla="*/ 1494305 w 7504835"/>
              <a:gd name="connsiteY2" fmla="*/ 3186931 h 3328532"/>
              <a:gd name="connsiteX3" fmla="*/ 3746777 w 7504835"/>
              <a:gd name="connsiteY3" fmla="*/ 2860795 h 3328532"/>
              <a:gd name="connsiteX4" fmla="*/ 4978169 w 7504835"/>
              <a:gd name="connsiteY4" fmla="*/ 1050283 h 3328532"/>
              <a:gd name="connsiteX5" fmla="*/ 4120290 w 7504835"/>
              <a:gd name="connsiteY5" fmla="*/ 295385 h 3328532"/>
              <a:gd name="connsiteX6" fmla="*/ 3621957 w 7504835"/>
              <a:gd name="connsiteY6" fmla="*/ 1072950 h 3328532"/>
              <a:gd name="connsiteX7" fmla="*/ 4363183 w 7504835"/>
              <a:gd name="connsiteY7" fmla="*/ 1745405 h 3328532"/>
              <a:gd name="connsiteX8" fmla="*/ 5282969 w 7504835"/>
              <a:gd name="connsiteY8" fmla="*/ 1269739 h 3328532"/>
              <a:gd name="connsiteX9" fmla="*/ 6069353 w 7504835"/>
              <a:gd name="connsiteY9" fmla="*/ 257803 h 3328532"/>
              <a:gd name="connsiteX10" fmla="*/ 6947177 w 7504835"/>
              <a:gd name="connsiteY10" fmla="*/ 141979 h 3328532"/>
              <a:gd name="connsiteX11" fmla="*/ 7483615 w 7504835"/>
              <a:gd name="connsiteY11" fmla="*/ 1688311 h 3328532"/>
              <a:gd name="connsiteX12" fmla="*/ 6224495 w 7504835"/>
              <a:gd name="connsiteY12" fmla="*/ 2598282 h 3328532"/>
              <a:gd name="connsiteX13" fmla="*/ 5890616 w 7504835"/>
              <a:gd name="connsiteY13" fmla="*/ 1379349 h 3328532"/>
              <a:gd name="connsiteX0" fmla="*/ 46505 w 7504835"/>
              <a:gd name="connsiteY0" fmla="*/ 343147 h 3328532"/>
              <a:gd name="connsiteX1" fmla="*/ 156233 w 7504835"/>
              <a:gd name="connsiteY1" fmla="*/ 1836667 h 3328532"/>
              <a:gd name="connsiteX2" fmla="*/ 1494305 w 7504835"/>
              <a:gd name="connsiteY2" fmla="*/ 3186931 h 3328532"/>
              <a:gd name="connsiteX3" fmla="*/ 3746777 w 7504835"/>
              <a:gd name="connsiteY3" fmla="*/ 2860795 h 3328532"/>
              <a:gd name="connsiteX4" fmla="*/ 4978169 w 7504835"/>
              <a:gd name="connsiteY4" fmla="*/ 1050283 h 3328532"/>
              <a:gd name="connsiteX5" fmla="*/ 4120290 w 7504835"/>
              <a:gd name="connsiteY5" fmla="*/ 295385 h 3328532"/>
              <a:gd name="connsiteX6" fmla="*/ 3621957 w 7504835"/>
              <a:gd name="connsiteY6" fmla="*/ 1072950 h 3328532"/>
              <a:gd name="connsiteX7" fmla="*/ 4363183 w 7504835"/>
              <a:gd name="connsiteY7" fmla="*/ 1745405 h 3328532"/>
              <a:gd name="connsiteX8" fmla="*/ 5282969 w 7504835"/>
              <a:gd name="connsiteY8" fmla="*/ 1269739 h 3328532"/>
              <a:gd name="connsiteX9" fmla="*/ 6069353 w 7504835"/>
              <a:gd name="connsiteY9" fmla="*/ 257803 h 3328532"/>
              <a:gd name="connsiteX10" fmla="*/ 6947177 w 7504835"/>
              <a:gd name="connsiteY10" fmla="*/ 141979 h 3328532"/>
              <a:gd name="connsiteX11" fmla="*/ 7483615 w 7504835"/>
              <a:gd name="connsiteY11" fmla="*/ 1688311 h 3328532"/>
              <a:gd name="connsiteX12" fmla="*/ 6224495 w 7504835"/>
              <a:gd name="connsiteY12" fmla="*/ 2598282 h 3328532"/>
              <a:gd name="connsiteX13" fmla="*/ 5831611 w 7504835"/>
              <a:gd name="connsiteY13" fmla="*/ 1617211 h 3328532"/>
              <a:gd name="connsiteX14" fmla="*/ 5890616 w 7504835"/>
              <a:gd name="connsiteY14" fmla="*/ 1379349 h 3328532"/>
              <a:gd name="connsiteX0" fmla="*/ 46505 w 9365336"/>
              <a:gd name="connsiteY0" fmla="*/ 343147 h 3328532"/>
              <a:gd name="connsiteX1" fmla="*/ 156233 w 9365336"/>
              <a:gd name="connsiteY1" fmla="*/ 1836667 h 3328532"/>
              <a:gd name="connsiteX2" fmla="*/ 1494305 w 9365336"/>
              <a:gd name="connsiteY2" fmla="*/ 3186931 h 3328532"/>
              <a:gd name="connsiteX3" fmla="*/ 3746777 w 9365336"/>
              <a:gd name="connsiteY3" fmla="*/ 2860795 h 3328532"/>
              <a:gd name="connsiteX4" fmla="*/ 4978169 w 9365336"/>
              <a:gd name="connsiteY4" fmla="*/ 1050283 h 3328532"/>
              <a:gd name="connsiteX5" fmla="*/ 4120290 w 9365336"/>
              <a:gd name="connsiteY5" fmla="*/ 295385 h 3328532"/>
              <a:gd name="connsiteX6" fmla="*/ 3621957 w 9365336"/>
              <a:gd name="connsiteY6" fmla="*/ 1072950 h 3328532"/>
              <a:gd name="connsiteX7" fmla="*/ 4363183 w 9365336"/>
              <a:gd name="connsiteY7" fmla="*/ 1745405 h 3328532"/>
              <a:gd name="connsiteX8" fmla="*/ 5282969 w 9365336"/>
              <a:gd name="connsiteY8" fmla="*/ 1269739 h 3328532"/>
              <a:gd name="connsiteX9" fmla="*/ 6069353 w 9365336"/>
              <a:gd name="connsiteY9" fmla="*/ 257803 h 3328532"/>
              <a:gd name="connsiteX10" fmla="*/ 6947177 w 9365336"/>
              <a:gd name="connsiteY10" fmla="*/ 141979 h 3328532"/>
              <a:gd name="connsiteX11" fmla="*/ 7483615 w 9365336"/>
              <a:gd name="connsiteY11" fmla="*/ 1688311 h 3328532"/>
              <a:gd name="connsiteX12" fmla="*/ 6224495 w 9365336"/>
              <a:gd name="connsiteY12" fmla="*/ 2598282 h 3328532"/>
              <a:gd name="connsiteX13" fmla="*/ 5831611 w 9365336"/>
              <a:gd name="connsiteY13" fmla="*/ 1617211 h 3328532"/>
              <a:gd name="connsiteX14" fmla="*/ 9365336 w 9365336"/>
              <a:gd name="connsiteY14" fmla="*/ 983109 h 3328532"/>
              <a:gd name="connsiteX0" fmla="*/ 46505 w 9365336"/>
              <a:gd name="connsiteY0" fmla="*/ 343147 h 3328532"/>
              <a:gd name="connsiteX1" fmla="*/ 156233 w 9365336"/>
              <a:gd name="connsiteY1" fmla="*/ 1836667 h 3328532"/>
              <a:gd name="connsiteX2" fmla="*/ 1494305 w 9365336"/>
              <a:gd name="connsiteY2" fmla="*/ 3186931 h 3328532"/>
              <a:gd name="connsiteX3" fmla="*/ 3746777 w 9365336"/>
              <a:gd name="connsiteY3" fmla="*/ 2860795 h 3328532"/>
              <a:gd name="connsiteX4" fmla="*/ 4978169 w 9365336"/>
              <a:gd name="connsiteY4" fmla="*/ 1050283 h 3328532"/>
              <a:gd name="connsiteX5" fmla="*/ 4120290 w 9365336"/>
              <a:gd name="connsiteY5" fmla="*/ 295385 h 3328532"/>
              <a:gd name="connsiteX6" fmla="*/ 3621957 w 9365336"/>
              <a:gd name="connsiteY6" fmla="*/ 1072950 h 3328532"/>
              <a:gd name="connsiteX7" fmla="*/ 4363183 w 9365336"/>
              <a:gd name="connsiteY7" fmla="*/ 1745405 h 3328532"/>
              <a:gd name="connsiteX8" fmla="*/ 5282969 w 9365336"/>
              <a:gd name="connsiteY8" fmla="*/ 1269739 h 3328532"/>
              <a:gd name="connsiteX9" fmla="*/ 6069353 w 9365336"/>
              <a:gd name="connsiteY9" fmla="*/ 257803 h 3328532"/>
              <a:gd name="connsiteX10" fmla="*/ 6947177 w 9365336"/>
              <a:gd name="connsiteY10" fmla="*/ 141979 h 3328532"/>
              <a:gd name="connsiteX11" fmla="*/ 7483615 w 9365336"/>
              <a:gd name="connsiteY11" fmla="*/ 1688311 h 3328532"/>
              <a:gd name="connsiteX12" fmla="*/ 6224495 w 9365336"/>
              <a:gd name="connsiteY12" fmla="*/ 2598282 h 3328532"/>
              <a:gd name="connsiteX13" fmla="*/ 5831611 w 9365336"/>
              <a:gd name="connsiteY13" fmla="*/ 1617211 h 3328532"/>
              <a:gd name="connsiteX14" fmla="*/ 9365336 w 9365336"/>
              <a:gd name="connsiteY14" fmla="*/ 983109 h 3328532"/>
              <a:gd name="connsiteX0" fmla="*/ 46505 w 9365336"/>
              <a:gd name="connsiteY0" fmla="*/ 343147 h 3328532"/>
              <a:gd name="connsiteX1" fmla="*/ 156233 w 9365336"/>
              <a:gd name="connsiteY1" fmla="*/ 1836667 h 3328532"/>
              <a:gd name="connsiteX2" fmla="*/ 1494305 w 9365336"/>
              <a:gd name="connsiteY2" fmla="*/ 3186931 h 3328532"/>
              <a:gd name="connsiteX3" fmla="*/ 3746777 w 9365336"/>
              <a:gd name="connsiteY3" fmla="*/ 2860795 h 3328532"/>
              <a:gd name="connsiteX4" fmla="*/ 4978169 w 9365336"/>
              <a:gd name="connsiteY4" fmla="*/ 1050283 h 3328532"/>
              <a:gd name="connsiteX5" fmla="*/ 4120290 w 9365336"/>
              <a:gd name="connsiteY5" fmla="*/ 295385 h 3328532"/>
              <a:gd name="connsiteX6" fmla="*/ 3621957 w 9365336"/>
              <a:gd name="connsiteY6" fmla="*/ 1072950 h 3328532"/>
              <a:gd name="connsiteX7" fmla="*/ 4363183 w 9365336"/>
              <a:gd name="connsiteY7" fmla="*/ 1745405 h 3328532"/>
              <a:gd name="connsiteX8" fmla="*/ 5282969 w 9365336"/>
              <a:gd name="connsiteY8" fmla="*/ 1269739 h 3328532"/>
              <a:gd name="connsiteX9" fmla="*/ 6069353 w 9365336"/>
              <a:gd name="connsiteY9" fmla="*/ 257803 h 3328532"/>
              <a:gd name="connsiteX10" fmla="*/ 6947177 w 9365336"/>
              <a:gd name="connsiteY10" fmla="*/ 141979 h 3328532"/>
              <a:gd name="connsiteX11" fmla="*/ 7483615 w 9365336"/>
              <a:gd name="connsiteY11" fmla="*/ 1688311 h 3328532"/>
              <a:gd name="connsiteX12" fmla="*/ 6224495 w 9365336"/>
              <a:gd name="connsiteY12" fmla="*/ 2598282 h 3328532"/>
              <a:gd name="connsiteX13" fmla="*/ 5831611 w 9365336"/>
              <a:gd name="connsiteY13" fmla="*/ 1617211 h 3328532"/>
              <a:gd name="connsiteX14" fmla="*/ 9365336 w 9365336"/>
              <a:gd name="connsiteY14" fmla="*/ 983109 h 3328532"/>
              <a:gd name="connsiteX0" fmla="*/ 46505 w 9365336"/>
              <a:gd name="connsiteY0" fmla="*/ 343147 h 3328532"/>
              <a:gd name="connsiteX1" fmla="*/ 156233 w 9365336"/>
              <a:gd name="connsiteY1" fmla="*/ 1836667 h 3328532"/>
              <a:gd name="connsiteX2" fmla="*/ 1494305 w 9365336"/>
              <a:gd name="connsiteY2" fmla="*/ 3186931 h 3328532"/>
              <a:gd name="connsiteX3" fmla="*/ 3746777 w 9365336"/>
              <a:gd name="connsiteY3" fmla="*/ 2860795 h 3328532"/>
              <a:gd name="connsiteX4" fmla="*/ 4978169 w 9365336"/>
              <a:gd name="connsiteY4" fmla="*/ 1050283 h 3328532"/>
              <a:gd name="connsiteX5" fmla="*/ 4120290 w 9365336"/>
              <a:gd name="connsiteY5" fmla="*/ 295385 h 3328532"/>
              <a:gd name="connsiteX6" fmla="*/ 3621957 w 9365336"/>
              <a:gd name="connsiteY6" fmla="*/ 1072950 h 3328532"/>
              <a:gd name="connsiteX7" fmla="*/ 4363183 w 9365336"/>
              <a:gd name="connsiteY7" fmla="*/ 1745405 h 3328532"/>
              <a:gd name="connsiteX8" fmla="*/ 5282969 w 9365336"/>
              <a:gd name="connsiteY8" fmla="*/ 1269739 h 3328532"/>
              <a:gd name="connsiteX9" fmla="*/ 6069353 w 9365336"/>
              <a:gd name="connsiteY9" fmla="*/ 257803 h 3328532"/>
              <a:gd name="connsiteX10" fmla="*/ 6947177 w 9365336"/>
              <a:gd name="connsiteY10" fmla="*/ 141979 h 3328532"/>
              <a:gd name="connsiteX11" fmla="*/ 7483615 w 9365336"/>
              <a:gd name="connsiteY11" fmla="*/ 1688311 h 3328532"/>
              <a:gd name="connsiteX12" fmla="*/ 6651215 w 9365336"/>
              <a:gd name="connsiteY12" fmla="*/ 2738490 h 3328532"/>
              <a:gd name="connsiteX13" fmla="*/ 5831611 w 9365336"/>
              <a:gd name="connsiteY13" fmla="*/ 1617211 h 3328532"/>
              <a:gd name="connsiteX14" fmla="*/ 9365336 w 9365336"/>
              <a:gd name="connsiteY14" fmla="*/ 983109 h 3328532"/>
              <a:gd name="connsiteX0" fmla="*/ 46505 w 9365336"/>
              <a:gd name="connsiteY0" fmla="*/ 343147 h 3328532"/>
              <a:gd name="connsiteX1" fmla="*/ 156233 w 9365336"/>
              <a:gd name="connsiteY1" fmla="*/ 1836667 h 3328532"/>
              <a:gd name="connsiteX2" fmla="*/ 1494305 w 9365336"/>
              <a:gd name="connsiteY2" fmla="*/ 3186931 h 3328532"/>
              <a:gd name="connsiteX3" fmla="*/ 3746777 w 9365336"/>
              <a:gd name="connsiteY3" fmla="*/ 2860795 h 3328532"/>
              <a:gd name="connsiteX4" fmla="*/ 4978169 w 9365336"/>
              <a:gd name="connsiteY4" fmla="*/ 1050283 h 3328532"/>
              <a:gd name="connsiteX5" fmla="*/ 4120290 w 9365336"/>
              <a:gd name="connsiteY5" fmla="*/ 295385 h 3328532"/>
              <a:gd name="connsiteX6" fmla="*/ 3621957 w 9365336"/>
              <a:gd name="connsiteY6" fmla="*/ 1072950 h 3328532"/>
              <a:gd name="connsiteX7" fmla="*/ 4363183 w 9365336"/>
              <a:gd name="connsiteY7" fmla="*/ 1745405 h 3328532"/>
              <a:gd name="connsiteX8" fmla="*/ 5282969 w 9365336"/>
              <a:gd name="connsiteY8" fmla="*/ 1269739 h 3328532"/>
              <a:gd name="connsiteX9" fmla="*/ 6069353 w 9365336"/>
              <a:gd name="connsiteY9" fmla="*/ 257803 h 3328532"/>
              <a:gd name="connsiteX10" fmla="*/ 6947177 w 9365336"/>
              <a:gd name="connsiteY10" fmla="*/ 141979 h 3328532"/>
              <a:gd name="connsiteX11" fmla="*/ 7483615 w 9365336"/>
              <a:gd name="connsiteY11" fmla="*/ 1688311 h 3328532"/>
              <a:gd name="connsiteX12" fmla="*/ 6651215 w 9365336"/>
              <a:gd name="connsiteY12" fmla="*/ 2738490 h 3328532"/>
              <a:gd name="connsiteX13" fmla="*/ 5831611 w 9365336"/>
              <a:gd name="connsiteY13" fmla="*/ 1617211 h 3328532"/>
              <a:gd name="connsiteX14" fmla="*/ 9365336 w 9365336"/>
              <a:gd name="connsiteY14" fmla="*/ 983109 h 3328532"/>
              <a:gd name="connsiteX0" fmla="*/ 46505 w 9365336"/>
              <a:gd name="connsiteY0" fmla="*/ 343147 h 3328532"/>
              <a:gd name="connsiteX1" fmla="*/ 156233 w 9365336"/>
              <a:gd name="connsiteY1" fmla="*/ 1836667 h 3328532"/>
              <a:gd name="connsiteX2" fmla="*/ 1494305 w 9365336"/>
              <a:gd name="connsiteY2" fmla="*/ 3186931 h 3328532"/>
              <a:gd name="connsiteX3" fmla="*/ 3746777 w 9365336"/>
              <a:gd name="connsiteY3" fmla="*/ 2860795 h 3328532"/>
              <a:gd name="connsiteX4" fmla="*/ 4978169 w 9365336"/>
              <a:gd name="connsiteY4" fmla="*/ 1050283 h 3328532"/>
              <a:gd name="connsiteX5" fmla="*/ 4120290 w 9365336"/>
              <a:gd name="connsiteY5" fmla="*/ 295385 h 3328532"/>
              <a:gd name="connsiteX6" fmla="*/ 3621957 w 9365336"/>
              <a:gd name="connsiteY6" fmla="*/ 1072950 h 3328532"/>
              <a:gd name="connsiteX7" fmla="*/ 4363183 w 9365336"/>
              <a:gd name="connsiteY7" fmla="*/ 1745405 h 3328532"/>
              <a:gd name="connsiteX8" fmla="*/ 5282969 w 9365336"/>
              <a:gd name="connsiteY8" fmla="*/ 1269739 h 3328532"/>
              <a:gd name="connsiteX9" fmla="*/ 6069353 w 9365336"/>
              <a:gd name="connsiteY9" fmla="*/ 257803 h 3328532"/>
              <a:gd name="connsiteX10" fmla="*/ 6947177 w 9365336"/>
              <a:gd name="connsiteY10" fmla="*/ 141979 h 3328532"/>
              <a:gd name="connsiteX11" fmla="*/ 7483615 w 9365336"/>
              <a:gd name="connsiteY11" fmla="*/ 1688311 h 3328532"/>
              <a:gd name="connsiteX12" fmla="*/ 6651215 w 9365336"/>
              <a:gd name="connsiteY12" fmla="*/ 2738490 h 3328532"/>
              <a:gd name="connsiteX13" fmla="*/ 5831611 w 9365336"/>
              <a:gd name="connsiteY13" fmla="*/ 1617211 h 3328532"/>
              <a:gd name="connsiteX14" fmla="*/ 9365336 w 9365336"/>
              <a:gd name="connsiteY14" fmla="*/ 983109 h 3328532"/>
              <a:gd name="connsiteX0" fmla="*/ 46505 w 9365336"/>
              <a:gd name="connsiteY0" fmla="*/ 343147 h 3328532"/>
              <a:gd name="connsiteX1" fmla="*/ 156233 w 9365336"/>
              <a:gd name="connsiteY1" fmla="*/ 1836667 h 3328532"/>
              <a:gd name="connsiteX2" fmla="*/ 1494305 w 9365336"/>
              <a:gd name="connsiteY2" fmla="*/ 3186931 h 3328532"/>
              <a:gd name="connsiteX3" fmla="*/ 3746777 w 9365336"/>
              <a:gd name="connsiteY3" fmla="*/ 2860795 h 3328532"/>
              <a:gd name="connsiteX4" fmla="*/ 4978169 w 9365336"/>
              <a:gd name="connsiteY4" fmla="*/ 1050283 h 3328532"/>
              <a:gd name="connsiteX5" fmla="*/ 4120290 w 9365336"/>
              <a:gd name="connsiteY5" fmla="*/ 295385 h 3328532"/>
              <a:gd name="connsiteX6" fmla="*/ 3621957 w 9365336"/>
              <a:gd name="connsiteY6" fmla="*/ 1072950 h 3328532"/>
              <a:gd name="connsiteX7" fmla="*/ 4363183 w 9365336"/>
              <a:gd name="connsiteY7" fmla="*/ 1745405 h 3328532"/>
              <a:gd name="connsiteX8" fmla="*/ 5282969 w 9365336"/>
              <a:gd name="connsiteY8" fmla="*/ 1269739 h 3328532"/>
              <a:gd name="connsiteX9" fmla="*/ 6069353 w 9365336"/>
              <a:gd name="connsiteY9" fmla="*/ 257803 h 3328532"/>
              <a:gd name="connsiteX10" fmla="*/ 6947177 w 9365336"/>
              <a:gd name="connsiteY10" fmla="*/ 141979 h 3328532"/>
              <a:gd name="connsiteX11" fmla="*/ 7483615 w 9365336"/>
              <a:gd name="connsiteY11" fmla="*/ 1688311 h 3328532"/>
              <a:gd name="connsiteX12" fmla="*/ 6651215 w 9365336"/>
              <a:gd name="connsiteY12" fmla="*/ 2738490 h 3328532"/>
              <a:gd name="connsiteX13" fmla="*/ 5855995 w 9365336"/>
              <a:gd name="connsiteY13" fmla="*/ 1507483 h 3328532"/>
              <a:gd name="connsiteX14" fmla="*/ 9365336 w 9365336"/>
              <a:gd name="connsiteY14" fmla="*/ 983109 h 3328532"/>
              <a:gd name="connsiteX0" fmla="*/ 46505 w 9365336"/>
              <a:gd name="connsiteY0" fmla="*/ 343147 h 3328532"/>
              <a:gd name="connsiteX1" fmla="*/ 156233 w 9365336"/>
              <a:gd name="connsiteY1" fmla="*/ 1836667 h 3328532"/>
              <a:gd name="connsiteX2" fmla="*/ 1494305 w 9365336"/>
              <a:gd name="connsiteY2" fmla="*/ 3186931 h 3328532"/>
              <a:gd name="connsiteX3" fmla="*/ 3746777 w 9365336"/>
              <a:gd name="connsiteY3" fmla="*/ 2860795 h 3328532"/>
              <a:gd name="connsiteX4" fmla="*/ 4978169 w 9365336"/>
              <a:gd name="connsiteY4" fmla="*/ 1050283 h 3328532"/>
              <a:gd name="connsiteX5" fmla="*/ 4120290 w 9365336"/>
              <a:gd name="connsiteY5" fmla="*/ 295385 h 3328532"/>
              <a:gd name="connsiteX6" fmla="*/ 3621957 w 9365336"/>
              <a:gd name="connsiteY6" fmla="*/ 1072950 h 3328532"/>
              <a:gd name="connsiteX7" fmla="*/ 4363183 w 9365336"/>
              <a:gd name="connsiteY7" fmla="*/ 1745405 h 3328532"/>
              <a:gd name="connsiteX8" fmla="*/ 5282969 w 9365336"/>
              <a:gd name="connsiteY8" fmla="*/ 1269739 h 3328532"/>
              <a:gd name="connsiteX9" fmla="*/ 6069353 w 9365336"/>
              <a:gd name="connsiteY9" fmla="*/ 257803 h 3328532"/>
              <a:gd name="connsiteX10" fmla="*/ 6947177 w 9365336"/>
              <a:gd name="connsiteY10" fmla="*/ 141979 h 3328532"/>
              <a:gd name="connsiteX11" fmla="*/ 7483615 w 9365336"/>
              <a:gd name="connsiteY11" fmla="*/ 1688311 h 3328532"/>
              <a:gd name="connsiteX12" fmla="*/ 6651215 w 9365336"/>
              <a:gd name="connsiteY12" fmla="*/ 2738490 h 3328532"/>
              <a:gd name="connsiteX13" fmla="*/ 5855995 w 9365336"/>
              <a:gd name="connsiteY13" fmla="*/ 1507483 h 3328532"/>
              <a:gd name="connsiteX14" fmla="*/ 9365336 w 9365336"/>
              <a:gd name="connsiteY14" fmla="*/ 983109 h 3328532"/>
              <a:gd name="connsiteX0" fmla="*/ 46505 w 9365336"/>
              <a:gd name="connsiteY0" fmla="*/ 343147 h 3328532"/>
              <a:gd name="connsiteX1" fmla="*/ 156233 w 9365336"/>
              <a:gd name="connsiteY1" fmla="*/ 1836667 h 3328532"/>
              <a:gd name="connsiteX2" fmla="*/ 1494305 w 9365336"/>
              <a:gd name="connsiteY2" fmla="*/ 3186931 h 3328532"/>
              <a:gd name="connsiteX3" fmla="*/ 3746777 w 9365336"/>
              <a:gd name="connsiteY3" fmla="*/ 2860795 h 3328532"/>
              <a:gd name="connsiteX4" fmla="*/ 4978169 w 9365336"/>
              <a:gd name="connsiteY4" fmla="*/ 1050283 h 3328532"/>
              <a:gd name="connsiteX5" fmla="*/ 4120290 w 9365336"/>
              <a:gd name="connsiteY5" fmla="*/ 295385 h 3328532"/>
              <a:gd name="connsiteX6" fmla="*/ 3621957 w 9365336"/>
              <a:gd name="connsiteY6" fmla="*/ 1072950 h 3328532"/>
              <a:gd name="connsiteX7" fmla="*/ 4363183 w 9365336"/>
              <a:gd name="connsiteY7" fmla="*/ 1745405 h 3328532"/>
              <a:gd name="connsiteX8" fmla="*/ 5282969 w 9365336"/>
              <a:gd name="connsiteY8" fmla="*/ 1269739 h 3328532"/>
              <a:gd name="connsiteX9" fmla="*/ 6069353 w 9365336"/>
              <a:gd name="connsiteY9" fmla="*/ 257803 h 3328532"/>
              <a:gd name="connsiteX10" fmla="*/ 6947177 w 9365336"/>
              <a:gd name="connsiteY10" fmla="*/ 141979 h 3328532"/>
              <a:gd name="connsiteX11" fmla="*/ 7483615 w 9365336"/>
              <a:gd name="connsiteY11" fmla="*/ 1688311 h 3328532"/>
              <a:gd name="connsiteX12" fmla="*/ 6651215 w 9365336"/>
              <a:gd name="connsiteY12" fmla="*/ 2738490 h 3328532"/>
              <a:gd name="connsiteX13" fmla="*/ 5855995 w 9365336"/>
              <a:gd name="connsiteY13" fmla="*/ 1507483 h 3328532"/>
              <a:gd name="connsiteX14" fmla="*/ 9365336 w 9365336"/>
              <a:gd name="connsiteY14" fmla="*/ 983109 h 3328532"/>
              <a:gd name="connsiteX0" fmla="*/ 46505 w 9548216"/>
              <a:gd name="connsiteY0" fmla="*/ 343147 h 3328532"/>
              <a:gd name="connsiteX1" fmla="*/ 156233 w 9548216"/>
              <a:gd name="connsiteY1" fmla="*/ 1836667 h 3328532"/>
              <a:gd name="connsiteX2" fmla="*/ 1494305 w 9548216"/>
              <a:gd name="connsiteY2" fmla="*/ 3186931 h 3328532"/>
              <a:gd name="connsiteX3" fmla="*/ 3746777 w 9548216"/>
              <a:gd name="connsiteY3" fmla="*/ 2860795 h 3328532"/>
              <a:gd name="connsiteX4" fmla="*/ 4978169 w 9548216"/>
              <a:gd name="connsiteY4" fmla="*/ 1050283 h 3328532"/>
              <a:gd name="connsiteX5" fmla="*/ 4120290 w 9548216"/>
              <a:gd name="connsiteY5" fmla="*/ 295385 h 3328532"/>
              <a:gd name="connsiteX6" fmla="*/ 3621957 w 9548216"/>
              <a:gd name="connsiteY6" fmla="*/ 1072950 h 3328532"/>
              <a:gd name="connsiteX7" fmla="*/ 4363183 w 9548216"/>
              <a:gd name="connsiteY7" fmla="*/ 1745405 h 3328532"/>
              <a:gd name="connsiteX8" fmla="*/ 5282969 w 9548216"/>
              <a:gd name="connsiteY8" fmla="*/ 1269739 h 3328532"/>
              <a:gd name="connsiteX9" fmla="*/ 6069353 w 9548216"/>
              <a:gd name="connsiteY9" fmla="*/ 257803 h 3328532"/>
              <a:gd name="connsiteX10" fmla="*/ 6947177 w 9548216"/>
              <a:gd name="connsiteY10" fmla="*/ 141979 h 3328532"/>
              <a:gd name="connsiteX11" fmla="*/ 7483615 w 9548216"/>
              <a:gd name="connsiteY11" fmla="*/ 1688311 h 3328532"/>
              <a:gd name="connsiteX12" fmla="*/ 6651215 w 9548216"/>
              <a:gd name="connsiteY12" fmla="*/ 2738490 h 3328532"/>
              <a:gd name="connsiteX13" fmla="*/ 5855995 w 9548216"/>
              <a:gd name="connsiteY13" fmla="*/ 1507483 h 3328532"/>
              <a:gd name="connsiteX14" fmla="*/ 9548216 w 9548216"/>
              <a:gd name="connsiteY14" fmla="*/ 1464693 h 3328532"/>
              <a:gd name="connsiteX0" fmla="*/ 46505 w 9659247"/>
              <a:gd name="connsiteY0" fmla="*/ 343147 h 3328532"/>
              <a:gd name="connsiteX1" fmla="*/ 156233 w 9659247"/>
              <a:gd name="connsiteY1" fmla="*/ 1836667 h 3328532"/>
              <a:gd name="connsiteX2" fmla="*/ 1494305 w 9659247"/>
              <a:gd name="connsiteY2" fmla="*/ 3186931 h 3328532"/>
              <a:gd name="connsiteX3" fmla="*/ 3746777 w 9659247"/>
              <a:gd name="connsiteY3" fmla="*/ 2860795 h 3328532"/>
              <a:gd name="connsiteX4" fmla="*/ 4978169 w 9659247"/>
              <a:gd name="connsiteY4" fmla="*/ 1050283 h 3328532"/>
              <a:gd name="connsiteX5" fmla="*/ 4120290 w 9659247"/>
              <a:gd name="connsiteY5" fmla="*/ 295385 h 3328532"/>
              <a:gd name="connsiteX6" fmla="*/ 3621957 w 9659247"/>
              <a:gd name="connsiteY6" fmla="*/ 1072950 h 3328532"/>
              <a:gd name="connsiteX7" fmla="*/ 4363183 w 9659247"/>
              <a:gd name="connsiteY7" fmla="*/ 1745405 h 3328532"/>
              <a:gd name="connsiteX8" fmla="*/ 5282969 w 9659247"/>
              <a:gd name="connsiteY8" fmla="*/ 1269739 h 3328532"/>
              <a:gd name="connsiteX9" fmla="*/ 6069353 w 9659247"/>
              <a:gd name="connsiteY9" fmla="*/ 257803 h 3328532"/>
              <a:gd name="connsiteX10" fmla="*/ 6947177 w 9659247"/>
              <a:gd name="connsiteY10" fmla="*/ 141979 h 3328532"/>
              <a:gd name="connsiteX11" fmla="*/ 7483615 w 9659247"/>
              <a:gd name="connsiteY11" fmla="*/ 1688311 h 3328532"/>
              <a:gd name="connsiteX12" fmla="*/ 6651215 w 9659247"/>
              <a:gd name="connsiteY12" fmla="*/ 2738490 h 3328532"/>
              <a:gd name="connsiteX13" fmla="*/ 5855995 w 9659247"/>
              <a:gd name="connsiteY13" fmla="*/ 1507483 h 3328532"/>
              <a:gd name="connsiteX14" fmla="*/ 9324618 w 9659247"/>
              <a:gd name="connsiteY14" fmla="*/ 1434331 h 3328532"/>
              <a:gd name="connsiteX15" fmla="*/ 9548216 w 9659247"/>
              <a:gd name="connsiteY15" fmla="*/ 1464693 h 3328532"/>
              <a:gd name="connsiteX0" fmla="*/ 46505 w 9865208"/>
              <a:gd name="connsiteY0" fmla="*/ 343147 h 3328532"/>
              <a:gd name="connsiteX1" fmla="*/ 156233 w 9865208"/>
              <a:gd name="connsiteY1" fmla="*/ 1836667 h 3328532"/>
              <a:gd name="connsiteX2" fmla="*/ 1494305 w 9865208"/>
              <a:gd name="connsiteY2" fmla="*/ 3186931 h 3328532"/>
              <a:gd name="connsiteX3" fmla="*/ 3746777 w 9865208"/>
              <a:gd name="connsiteY3" fmla="*/ 2860795 h 3328532"/>
              <a:gd name="connsiteX4" fmla="*/ 4978169 w 9865208"/>
              <a:gd name="connsiteY4" fmla="*/ 1050283 h 3328532"/>
              <a:gd name="connsiteX5" fmla="*/ 4120290 w 9865208"/>
              <a:gd name="connsiteY5" fmla="*/ 295385 h 3328532"/>
              <a:gd name="connsiteX6" fmla="*/ 3621957 w 9865208"/>
              <a:gd name="connsiteY6" fmla="*/ 1072950 h 3328532"/>
              <a:gd name="connsiteX7" fmla="*/ 4363183 w 9865208"/>
              <a:gd name="connsiteY7" fmla="*/ 1745405 h 3328532"/>
              <a:gd name="connsiteX8" fmla="*/ 5282969 w 9865208"/>
              <a:gd name="connsiteY8" fmla="*/ 1269739 h 3328532"/>
              <a:gd name="connsiteX9" fmla="*/ 6069353 w 9865208"/>
              <a:gd name="connsiteY9" fmla="*/ 257803 h 3328532"/>
              <a:gd name="connsiteX10" fmla="*/ 6947177 w 9865208"/>
              <a:gd name="connsiteY10" fmla="*/ 141979 h 3328532"/>
              <a:gd name="connsiteX11" fmla="*/ 7483615 w 9865208"/>
              <a:gd name="connsiteY11" fmla="*/ 1688311 h 3328532"/>
              <a:gd name="connsiteX12" fmla="*/ 6651215 w 9865208"/>
              <a:gd name="connsiteY12" fmla="*/ 2738490 h 3328532"/>
              <a:gd name="connsiteX13" fmla="*/ 5855995 w 9865208"/>
              <a:gd name="connsiteY13" fmla="*/ 1507483 h 3328532"/>
              <a:gd name="connsiteX14" fmla="*/ 9324618 w 9865208"/>
              <a:gd name="connsiteY14" fmla="*/ 1434331 h 3328532"/>
              <a:gd name="connsiteX15" fmla="*/ 9865208 w 9865208"/>
              <a:gd name="connsiteY15" fmla="*/ 1117221 h 3328532"/>
              <a:gd name="connsiteX0" fmla="*/ 46505 w 9865208"/>
              <a:gd name="connsiteY0" fmla="*/ 343147 h 3328532"/>
              <a:gd name="connsiteX1" fmla="*/ 156233 w 9865208"/>
              <a:gd name="connsiteY1" fmla="*/ 1836667 h 3328532"/>
              <a:gd name="connsiteX2" fmla="*/ 1494305 w 9865208"/>
              <a:gd name="connsiteY2" fmla="*/ 3186931 h 3328532"/>
              <a:gd name="connsiteX3" fmla="*/ 3746777 w 9865208"/>
              <a:gd name="connsiteY3" fmla="*/ 2860795 h 3328532"/>
              <a:gd name="connsiteX4" fmla="*/ 4978169 w 9865208"/>
              <a:gd name="connsiteY4" fmla="*/ 1050283 h 3328532"/>
              <a:gd name="connsiteX5" fmla="*/ 4120290 w 9865208"/>
              <a:gd name="connsiteY5" fmla="*/ 295385 h 3328532"/>
              <a:gd name="connsiteX6" fmla="*/ 3621957 w 9865208"/>
              <a:gd name="connsiteY6" fmla="*/ 1072950 h 3328532"/>
              <a:gd name="connsiteX7" fmla="*/ 4363183 w 9865208"/>
              <a:gd name="connsiteY7" fmla="*/ 1745405 h 3328532"/>
              <a:gd name="connsiteX8" fmla="*/ 5282969 w 9865208"/>
              <a:gd name="connsiteY8" fmla="*/ 1269739 h 3328532"/>
              <a:gd name="connsiteX9" fmla="*/ 6069353 w 9865208"/>
              <a:gd name="connsiteY9" fmla="*/ 257803 h 3328532"/>
              <a:gd name="connsiteX10" fmla="*/ 6947177 w 9865208"/>
              <a:gd name="connsiteY10" fmla="*/ 141979 h 3328532"/>
              <a:gd name="connsiteX11" fmla="*/ 7483615 w 9865208"/>
              <a:gd name="connsiteY11" fmla="*/ 1688311 h 3328532"/>
              <a:gd name="connsiteX12" fmla="*/ 6651215 w 9865208"/>
              <a:gd name="connsiteY12" fmla="*/ 2738490 h 3328532"/>
              <a:gd name="connsiteX13" fmla="*/ 5855995 w 9865208"/>
              <a:gd name="connsiteY13" fmla="*/ 1507483 h 3328532"/>
              <a:gd name="connsiteX14" fmla="*/ 9007626 w 9865208"/>
              <a:gd name="connsiteY14" fmla="*/ 1824475 h 3328532"/>
              <a:gd name="connsiteX15" fmla="*/ 9865208 w 9865208"/>
              <a:gd name="connsiteY15" fmla="*/ 1117221 h 3328532"/>
              <a:gd name="connsiteX0" fmla="*/ 46505 w 9865208"/>
              <a:gd name="connsiteY0" fmla="*/ 343147 h 3328532"/>
              <a:gd name="connsiteX1" fmla="*/ 156233 w 9865208"/>
              <a:gd name="connsiteY1" fmla="*/ 1836667 h 3328532"/>
              <a:gd name="connsiteX2" fmla="*/ 1494305 w 9865208"/>
              <a:gd name="connsiteY2" fmla="*/ 3186931 h 3328532"/>
              <a:gd name="connsiteX3" fmla="*/ 3746777 w 9865208"/>
              <a:gd name="connsiteY3" fmla="*/ 2860795 h 3328532"/>
              <a:gd name="connsiteX4" fmla="*/ 4978169 w 9865208"/>
              <a:gd name="connsiteY4" fmla="*/ 1050283 h 3328532"/>
              <a:gd name="connsiteX5" fmla="*/ 4120290 w 9865208"/>
              <a:gd name="connsiteY5" fmla="*/ 295385 h 3328532"/>
              <a:gd name="connsiteX6" fmla="*/ 3621957 w 9865208"/>
              <a:gd name="connsiteY6" fmla="*/ 1072950 h 3328532"/>
              <a:gd name="connsiteX7" fmla="*/ 4363183 w 9865208"/>
              <a:gd name="connsiteY7" fmla="*/ 1745405 h 3328532"/>
              <a:gd name="connsiteX8" fmla="*/ 5282969 w 9865208"/>
              <a:gd name="connsiteY8" fmla="*/ 1269739 h 3328532"/>
              <a:gd name="connsiteX9" fmla="*/ 6069353 w 9865208"/>
              <a:gd name="connsiteY9" fmla="*/ 257803 h 3328532"/>
              <a:gd name="connsiteX10" fmla="*/ 6947177 w 9865208"/>
              <a:gd name="connsiteY10" fmla="*/ 141979 h 3328532"/>
              <a:gd name="connsiteX11" fmla="*/ 7483615 w 9865208"/>
              <a:gd name="connsiteY11" fmla="*/ 1688311 h 3328532"/>
              <a:gd name="connsiteX12" fmla="*/ 6651215 w 9865208"/>
              <a:gd name="connsiteY12" fmla="*/ 2738490 h 3328532"/>
              <a:gd name="connsiteX13" fmla="*/ 5855995 w 9865208"/>
              <a:gd name="connsiteY13" fmla="*/ 1507483 h 3328532"/>
              <a:gd name="connsiteX14" fmla="*/ 9007626 w 9865208"/>
              <a:gd name="connsiteY14" fmla="*/ 1824475 h 3328532"/>
              <a:gd name="connsiteX15" fmla="*/ 9865208 w 9865208"/>
              <a:gd name="connsiteY15" fmla="*/ 1117221 h 3328532"/>
              <a:gd name="connsiteX0" fmla="*/ 46505 w 9865208"/>
              <a:gd name="connsiteY0" fmla="*/ 343147 h 3328532"/>
              <a:gd name="connsiteX1" fmla="*/ 156233 w 9865208"/>
              <a:gd name="connsiteY1" fmla="*/ 1836667 h 3328532"/>
              <a:gd name="connsiteX2" fmla="*/ 1494305 w 9865208"/>
              <a:gd name="connsiteY2" fmla="*/ 3186931 h 3328532"/>
              <a:gd name="connsiteX3" fmla="*/ 3746777 w 9865208"/>
              <a:gd name="connsiteY3" fmla="*/ 2860795 h 3328532"/>
              <a:gd name="connsiteX4" fmla="*/ 4978169 w 9865208"/>
              <a:gd name="connsiteY4" fmla="*/ 1050283 h 3328532"/>
              <a:gd name="connsiteX5" fmla="*/ 4120290 w 9865208"/>
              <a:gd name="connsiteY5" fmla="*/ 295385 h 3328532"/>
              <a:gd name="connsiteX6" fmla="*/ 3621957 w 9865208"/>
              <a:gd name="connsiteY6" fmla="*/ 1072950 h 3328532"/>
              <a:gd name="connsiteX7" fmla="*/ 4363183 w 9865208"/>
              <a:gd name="connsiteY7" fmla="*/ 1745405 h 3328532"/>
              <a:gd name="connsiteX8" fmla="*/ 5282969 w 9865208"/>
              <a:gd name="connsiteY8" fmla="*/ 1269739 h 3328532"/>
              <a:gd name="connsiteX9" fmla="*/ 6069353 w 9865208"/>
              <a:gd name="connsiteY9" fmla="*/ 257803 h 3328532"/>
              <a:gd name="connsiteX10" fmla="*/ 6947177 w 9865208"/>
              <a:gd name="connsiteY10" fmla="*/ 141979 h 3328532"/>
              <a:gd name="connsiteX11" fmla="*/ 7483615 w 9865208"/>
              <a:gd name="connsiteY11" fmla="*/ 1688311 h 3328532"/>
              <a:gd name="connsiteX12" fmla="*/ 6651215 w 9865208"/>
              <a:gd name="connsiteY12" fmla="*/ 2738490 h 3328532"/>
              <a:gd name="connsiteX13" fmla="*/ 5855995 w 9865208"/>
              <a:gd name="connsiteY13" fmla="*/ 1507483 h 3328532"/>
              <a:gd name="connsiteX14" fmla="*/ 9007626 w 9865208"/>
              <a:gd name="connsiteY14" fmla="*/ 1824475 h 3328532"/>
              <a:gd name="connsiteX15" fmla="*/ 9865208 w 9865208"/>
              <a:gd name="connsiteY15" fmla="*/ 1117221 h 3328532"/>
              <a:gd name="connsiteX0" fmla="*/ 46505 w 9865208"/>
              <a:gd name="connsiteY0" fmla="*/ 343147 h 3328532"/>
              <a:gd name="connsiteX1" fmla="*/ 156233 w 9865208"/>
              <a:gd name="connsiteY1" fmla="*/ 1836667 h 3328532"/>
              <a:gd name="connsiteX2" fmla="*/ 1494305 w 9865208"/>
              <a:gd name="connsiteY2" fmla="*/ 3186931 h 3328532"/>
              <a:gd name="connsiteX3" fmla="*/ 3746777 w 9865208"/>
              <a:gd name="connsiteY3" fmla="*/ 2860795 h 3328532"/>
              <a:gd name="connsiteX4" fmla="*/ 4978169 w 9865208"/>
              <a:gd name="connsiteY4" fmla="*/ 1050283 h 3328532"/>
              <a:gd name="connsiteX5" fmla="*/ 4120290 w 9865208"/>
              <a:gd name="connsiteY5" fmla="*/ 295385 h 3328532"/>
              <a:gd name="connsiteX6" fmla="*/ 3621957 w 9865208"/>
              <a:gd name="connsiteY6" fmla="*/ 1072950 h 3328532"/>
              <a:gd name="connsiteX7" fmla="*/ 4363183 w 9865208"/>
              <a:gd name="connsiteY7" fmla="*/ 1745405 h 3328532"/>
              <a:gd name="connsiteX8" fmla="*/ 5282969 w 9865208"/>
              <a:gd name="connsiteY8" fmla="*/ 1269739 h 3328532"/>
              <a:gd name="connsiteX9" fmla="*/ 6069353 w 9865208"/>
              <a:gd name="connsiteY9" fmla="*/ 257803 h 3328532"/>
              <a:gd name="connsiteX10" fmla="*/ 6947177 w 9865208"/>
              <a:gd name="connsiteY10" fmla="*/ 141979 h 3328532"/>
              <a:gd name="connsiteX11" fmla="*/ 7483615 w 9865208"/>
              <a:gd name="connsiteY11" fmla="*/ 1688311 h 3328532"/>
              <a:gd name="connsiteX12" fmla="*/ 6651215 w 9865208"/>
              <a:gd name="connsiteY12" fmla="*/ 2738490 h 3328532"/>
              <a:gd name="connsiteX13" fmla="*/ 5855995 w 9865208"/>
              <a:gd name="connsiteY13" fmla="*/ 1507483 h 3328532"/>
              <a:gd name="connsiteX14" fmla="*/ 9007626 w 9865208"/>
              <a:gd name="connsiteY14" fmla="*/ 1824475 h 3328532"/>
              <a:gd name="connsiteX15" fmla="*/ 9865208 w 9865208"/>
              <a:gd name="connsiteY15" fmla="*/ 1117221 h 3328532"/>
              <a:gd name="connsiteX0" fmla="*/ 46505 w 9865208"/>
              <a:gd name="connsiteY0" fmla="*/ 343147 h 3328532"/>
              <a:gd name="connsiteX1" fmla="*/ 156233 w 9865208"/>
              <a:gd name="connsiteY1" fmla="*/ 1836667 h 3328532"/>
              <a:gd name="connsiteX2" fmla="*/ 1494305 w 9865208"/>
              <a:gd name="connsiteY2" fmla="*/ 3186931 h 3328532"/>
              <a:gd name="connsiteX3" fmla="*/ 3746777 w 9865208"/>
              <a:gd name="connsiteY3" fmla="*/ 2860795 h 3328532"/>
              <a:gd name="connsiteX4" fmla="*/ 4978169 w 9865208"/>
              <a:gd name="connsiteY4" fmla="*/ 1050283 h 3328532"/>
              <a:gd name="connsiteX5" fmla="*/ 3931314 w 9865208"/>
              <a:gd name="connsiteY5" fmla="*/ 142985 h 3328532"/>
              <a:gd name="connsiteX6" fmla="*/ 3621957 w 9865208"/>
              <a:gd name="connsiteY6" fmla="*/ 1072950 h 3328532"/>
              <a:gd name="connsiteX7" fmla="*/ 4363183 w 9865208"/>
              <a:gd name="connsiteY7" fmla="*/ 1745405 h 3328532"/>
              <a:gd name="connsiteX8" fmla="*/ 5282969 w 9865208"/>
              <a:gd name="connsiteY8" fmla="*/ 1269739 h 3328532"/>
              <a:gd name="connsiteX9" fmla="*/ 6069353 w 9865208"/>
              <a:gd name="connsiteY9" fmla="*/ 257803 h 3328532"/>
              <a:gd name="connsiteX10" fmla="*/ 6947177 w 9865208"/>
              <a:gd name="connsiteY10" fmla="*/ 141979 h 3328532"/>
              <a:gd name="connsiteX11" fmla="*/ 7483615 w 9865208"/>
              <a:gd name="connsiteY11" fmla="*/ 1688311 h 3328532"/>
              <a:gd name="connsiteX12" fmla="*/ 6651215 w 9865208"/>
              <a:gd name="connsiteY12" fmla="*/ 2738490 h 3328532"/>
              <a:gd name="connsiteX13" fmla="*/ 5855995 w 9865208"/>
              <a:gd name="connsiteY13" fmla="*/ 1507483 h 3328532"/>
              <a:gd name="connsiteX14" fmla="*/ 9007626 w 9865208"/>
              <a:gd name="connsiteY14" fmla="*/ 1824475 h 3328532"/>
              <a:gd name="connsiteX15" fmla="*/ 9865208 w 9865208"/>
              <a:gd name="connsiteY15" fmla="*/ 1117221 h 3328532"/>
              <a:gd name="connsiteX0" fmla="*/ 46505 w 9865208"/>
              <a:gd name="connsiteY0" fmla="*/ 343147 h 3328532"/>
              <a:gd name="connsiteX1" fmla="*/ 156233 w 9865208"/>
              <a:gd name="connsiteY1" fmla="*/ 1836667 h 3328532"/>
              <a:gd name="connsiteX2" fmla="*/ 1494305 w 9865208"/>
              <a:gd name="connsiteY2" fmla="*/ 3186931 h 3328532"/>
              <a:gd name="connsiteX3" fmla="*/ 3746777 w 9865208"/>
              <a:gd name="connsiteY3" fmla="*/ 2860795 h 3328532"/>
              <a:gd name="connsiteX4" fmla="*/ 4978169 w 9865208"/>
              <a:gd name="connsiteY4" fmla="*/ 1050283 h 3328532"/>
              <a:gd name="connsiteX5" fmla="*/ 3931314 w 9865208"/>
              <a:gd name="connsiteY5" fmla="*/ 142985 h 3328532"/>
              <a:gd name="connsiteX6" fmla="*/ 3481749 w 9865208"/>
              <a:gd name="connsiteY6" fmla="*/ 1097334 h 3328532"/>
              <a:gd name="connsiteX7" fmla="*/ 4363183 w 9865208"/>
              <a:gd name="connsiteY7" fmla="*/ 1745405 h 3328532"/>
              <a:gd name="connsiteX8" fmla="*/ 5282969 w 9865208"/>
              <a:gd name="connsiteY8" fmla="*/ 1269739 h 3328532"/>
              <a:gd name="connsiteX9" fmla="*/ 6069353 w 9865208"/>
              <a:gd name="connsiteY9" fmla="*/ 257803 h 3328532"/>
              <a:gd name="connsiteX10" fmla="*/ 6947177 w 9865208"/>
              <a:gd name="connsiteY10" fmla="*/ 141979 h 3328532"/>
              <a:gd name="connsiteX11" fmla="*/ 7483615 w 9865208"/>
              <a:gd name="connsiteY11" fmla="*/ 1688311 h 3328532"/>
              <a:gd name="connsiteX12" fmla="*/ 6651215 w 9865208"/>
              <a:gd name="connsiteY12" fmla="*/ 2738490 h 3328532"/>
              <a:gd name="connsiteX13" fmla="*/ 5855995 w 9865208"/>
              <a:gd name="connsiteY13" fmla="*/ 1507483 h 3328532"/>
              <a:gd name="connsiteX14" fmla="*/ 9007626 w 9865208"/>
              <a:gd name="connsiteY14" fmla="*/ 1824475 h 3328532"/>
              <a:gd name="connsiteX15" fmla="*/ 9865208 w 9865208"/>
              <a:gd name="connsiteY15" fmla="*/ 1117221 h 3328532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651215 w 9865208"/>
              <a:gd name="connsiteY12" fmla="*/ 2738490 h 3338587"/>
              <a:gd name="connsiteX13" fmla="*/ 5855995 w 9865208"/>
              <a:gd name="connsiteY13" fmla="*/ 150748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651215 w 9865208"/>
              <a:gd name="connsiteY12" fmla="*/ 2738490 h 3338587"/>
              <a:gd name="connsiteX13" fmla="*/ 5855995 w 9865208"/>
              <a:gd name="connsiteY13" fmla="*/ 150748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651215 w 9865208"/>
              <a:gd name="connsiteY12" fmla="*/ 2738490 h 3338587"/>
              <a:gd name="connsiteX13" fmla="*/ 5855995 w 9865208"/>
              <a:gd name="connsiteY13" fmla="*/ 150748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651215 w 9865208"/>
              <a:gd name="connsiteY12" fmla="*/ 2738490 h 3338587"/>
              <a:gd name="connsiteX13" fmla="*/ 5855995 w 9865208"/>
              <a:gd name="connsiteY13" fmla="*/ 150748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651215 w 9865208"/>
              <a:gd name="connsiteY12" fmla="*/ 2738490 h 3338587"/>
              <a:gd name="connsiteX13" fmla="*/ 5855995 w 9865208"/>
              <a:gd name="connsiteY13" fmla="*/ 150748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855995 w 9865208"/>
              <a:gd name="connsiteY13" fmla="*/ 150748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855995 w 9865208"/>
              <a:gd name="connsiteY13" fmla="*/ 150748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855995 w 9865208"/>
              <a:gd name="connsiteY13" fmla="*/ 150748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855995 w 9865208"/>
              <a:gd name="connsiteY13" fmla="*/ 150748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784875 w 9865208"/>
              <a:gd name="connsiteY13" fmla="*/ 143636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784875 w 9865208"/>
              <a:gd name="connsiteY13" fmla="*/ 143636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784875 w 9865208"/>
              <a:gd name="connsiteY13" fmla="*/ 143636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784875 w 9865208"/>
              <a:gd name="connsiteY13" fmla="*/ 143636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784875 w 9865208"/>
              <a:gd name="connsiteY13" fmla="*/ 143636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784875 w 9865208"/>
              <a:gd name="connsiteY13" fmla="*/ 143636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0 w 9708975"/>
              <a:gd name="connsiteY0" fmla="*/ 1836667 h 3338587"/>
              <a:gd name="connsiteX1" fmla="*/ 1338072 w 9708975"/>
              <a:gd name="connsiteY1" fmla="*/ 3186931 h 3338587"/>
              <a:gd name="connsiteX2" fmla="*/ 3590544 w 9708975"/>
              <a:gd name="connsiteY2" fmla="*/ 2860795 h 3338587"/>
              <a:gd name="connsiteX3" fmla="*/ 4858512 w 9708975"/>
              <a:gd name="connsiteY3" fmla="*/ 751579 h 3338587"/>
              <a:gd name="connsiteX4" fmla="*/ 3775081 w 9708975"/>
              <a:gd name="connsiteY4" fmla="*/ 142985 h 3338587"/>
              <a:gd name="connsiteX5" fmla="*/ 3325516 w 9708975"/>
              <a:gd name="connsiteY5" fmla="*/ 1097334 h 3338587"/>
              <a:gd name="connsiteX6" fmla="*/ 4206950 w 9708975"/>
              <a:gd name="connsiteY6" fmla="*/ 1745405 h 3338587"/>
              <a:gd name="connsiteX7" fmla="*/ 5126736 w 9708975"/>
              <a:gd name="connsiteY7" fmla="*/ 1269739 h 3338587"/>
              <a:gd name="connsiteX8" fmla="*/ 5913120 w 9708975"/>
              <a:gd name="connsiteY8" fmla="*/ 257803 h 3338587"/>
              <a:gd name="connsiteX9" fmla="*/ 6790944 w 9708975"/>
              <a:gd name="connsiteY9" fmla="*/ 141979 h 3338587"/>
              <a:gd name="connsiteX10" fmla="*/ 7327382 w 9708975"/>
              <a:gd name="connsiteY10" fmla="*/ 1688311 h 3338587"/>
              <a:gd name="connsiteX11" fmla="*/ 6591502 w 9708975"/>
              <a:gd name="connsiteY11" fmla="*/ 2840090 h 3338587"/>
              <a:gd name="connsiteX12" fmla="*/ 5628642 w 9708975"/>
              <a:gd name="connsiteY12" fmla="*/ 1436363 h 3338587"/>
              <a:gd name="connsiteX13" fmla="*/ 8851393 w 9708975"/>
              <a:gd name="connsiteY13" fmla="*/ 1824475 h 3338587"/>
              <a:gd name="connsiteX14" fmla="*/ 9708975 w 9708975"/>
              <a:gd name="connsiteY14" fmla="*/ 1117221 h 3338587"/>
              <a:gd name="connsiteX0" fmla="*/ 0 w 9708975"/>
              <a:gd name="connsiteY0" fmla="*/ 1836667 h 3269414"/>
              <a:gd name="connsiteX1" fmla="*/ 1338072 w 9708975"/>
              <a:gd name="connsiteY1" fmla="*/ 3186931 h 3269414"/>
              <a:gd name="connsiteX2" fmla="*/ 3211939 w 9708975"/>
              <a:gd name="connsiteY2" fmla="*/ 3093096 h 3269414"/>
              <a:gd name="connsiteX3" fmla="*/ 3590544 w 9708975"/>
              <a:gd name="connsiteY3" fmla="*/ 2860795 h 3269414"/>
              <a:gd name="connsiteX4" fmla="*/ 4858512 w 9708975"/>
              <a:gd name="connsiteY4" fmla="*/ 751579 h 3269414"/>
              <a:gd name="connsiteX5" fmla="*/ 3775081 w 9708975"/>
              <a:gd name="connsiteY5" fmla="*/ 142985 h 3269414"/>
              <a:gd name="connsiteX6" fmla="*/ 3325516 w 9708975"/>
              <a:gd name="connsiteY6" fmla="*/ 1097334 h 3269414"/>
              <a:gd name="connsiteX7" fmla="*/ 4206950 w 9708975"/>
              <a:gd name="connsiteY7" fmla="*/ 1745405 h 3269414"/>
              <a:gd name="connsiteX8" fmla="*/ 5126736 w 9708975"/>
              <a:gd name="connsiteY8" fmla="*/ 1269739 h 3269414"/>
              <a:gd name="connsiteX9" fmla="*/ 5913120 w 9708975"/>
              <a:gd name="connsiteY9" fmla="*/ 257803 h 3269414"/>
              <a:gd name="connsiteX10" fmla="*/ 6790944 w 9708975"/>
              <a:gd name="connsiteY10" fmla="*/ 141979 h 3269414"/>
              <a:gd name="connsiteX11" fmla="*/ 7327382 w 9708975"/>
              <a:gd name="connsiteY11" fmla="*/ 1688311 h 3269414"/>
              <a:gd name="connsiteX12" fmla="*/ 6591502 w 9708975"/>
              <a:gd name="connsiteY12" fmla="*/ 2840090 h 3269414"/>
              <a:gd name="connsiteX13" fmla="*/ 5628642 w 9708975"/>
              <a:gd name="connsiteY13" fmla="*/ 1436363 h 3269414"/>
              <a:gd name="connsiteX14" fmla="*/ 8851393 w 9708975"/>
              <a:gd name="connsiteY14" fmla="*/ 1824475 h 3269414"/>
              <a:gd name="connsiteX15" fmla="*/ 9708975 w 9708975"/>
              <a:gd name="connsiteY15" fmla="*/ 1117221 h 3269414"/>
              <a:gd name="connsiteX0" fmla="*/ 0 w 8370903"/>
              <a:gd name="connsiteY0" fmla="*/ 3186931 h 3269414"/>
              <a:gd name="connsiteX1" fmla="*/ 1873867 w 8370903"/>
              <a:gd name="connsiteY1" fmla="*/ 3093096 h 3269414"/>
              <a:gd name="connsiteX2" fmla="*/ 2252472 w 8370903"/>
              <a:gd name="connsiteY2" fmla="*/ 2860795 h 3269414"/>
              <a:gd name="connsiteX3" fmla="*/ 3520440 w 8370903"/>
              <a:gd name="connsiteY3" fmla="*/ 751579 h 3269414"/>
              <a:gd name="connsiteX4" fmla="*/ 2437009 w 8370903"/>
              <a:gd name="connsiteY4" fmla="*/ 142985 h 3269414"/>
              <a:gd name="connsiteX5" fmla="*/ 1987444 w 8370903"/>
              <a:gd name="connsiteY5" fmla="*/ 1097334 h 3269414"/>
              <a:gd name="connsiteX6" fmla="*/ 2868878 w 8370903"/>
              <a:gd name="connsiteY6" fmla="*/ 1745405 h 3269414"/>
              <a:gd name="connsiteX7" fmla="*/ 3788664 w 8370903"/>
              <a:gd name="connsiteY7" fmla="*/ 1269739 h 3269414"/>
              <a:gd name="connsiteX8" fmla="*/ 4575048 w 8370903"/>
              <a:gd name="connsiteY8" fmla="*/ 257803 h 3269414"/>
              <a:gd name="connsiteX9" fmla="*/ 5452872 w 8370903"/>
              <a:gd name="connsiteY9" fmla="*/ 141979 h 3269414"/>
              <a:gd name="connsiteX10" fmla="*/ 5989310 w 8370903"/>
              <a:gd name="connsiteY10" fmla="*/ 1688311 h 3269414"/>
              <a:gd name="connsiteX11" fmla="*/ 5253430 w 8370903"/>
              <a:gd name="connsiteY11" fmla="*/ 2840090 h 3269414"/>
              <a:gd name="connsiteX12" fmla="*/ 4290570 w 8370903"/>
              <a:gd name="connsiteY12" fmla="*/ 1436363 h 3269414"/>
              <a:gd name="connsiteX13" fmla="*/ 7513321 w 8370903"/>
              <a:gd name="connsiteY13" fmla="*/ 1824475 h 3269414"/>
              <a:gd name="connsiteX14" fmla="*/ 8370903 w 8370903"/>
              <a:gd name="connsiteY14" fmla="*/ 1117221 h 3269414"/>
              <a:gd name="connsiteX0" fmla="*/ 0 w 6497036"/>
              <a:gd name="connsiteY0" fmla="*/ 3093096 h 3103021"/>
              <a:gd name="connsiteX1" fmla="*/ 378605 w 6497036"/>
              <a:gd name="connsiteY1" fmla="*/ 2860795 h 3103021"/>
              <a:gd name="connsiteX2" fmla="*/ 1646573 w 6497036"/>
              <a:gd name="connsiteY2" fmla="*/ 751579 h 3103021"/>
              <a:gd name="connsiteX3" fmla="*/ 563142 w 6497036"/>
              <a:gd name="connsiteY3" fmla="*/ 142985 h 3103021"/>
              <a:gd name="connsiteX4" fmla="*/ 113577 w 6497036"/>
              <a:gd name="connsiteY4" fmla="*/ 1097334 h 3103021"/>
              <a:gd name="connsiteX5" fmla="*/ 995011 w 6497036"/>
              <a:gd name="connsiteY5" fmla="*/ 1745405 h 3103021"/>
              <a:gd name="connsiteX6" fmla="*/ 1914797 w 6497036"/>
              <a:gd name="connsiteY6" fmla="*/ 1269739 h 3103021"/>
              <a:gd name="connsiteX7" fmla="*/ 2701181 w 6497036"/>
              <a:gd name="connsiteY7" fmla="*/ 257803 h 3103021"/>
              <a:gd name="connsiteX8" fmla="*/ 3579005 w 6497036"/>
              <a:gd name="connsiteY8" fmla="*/ 141979 h 3103021"/>
              <a:gd name="connsiteX9" fmla="*/ 4115443 w 6497036"/>
              <a:gd name="connsiteY9" fmla="*/ 1688311 h 3103021"/>
              <a:gd name="connsiteX10" fmla="*/ 3379563 w 6497036"/>
              <a:gd name="connsiteY10" fmla="*/ 2840090 h 3103021"/>
              <a:gd name="connsiteX11" fmla="*/ 2416703 w 6497036"/>
              <a:gd name="connsiteY11" fmla="*/ 1436363 h 3103021"/>
              <a:gd name="connsiteX12" fmla="*/ 5639454 w 6497036"/>
              <a:gd name="connsiteY12" fmla="*/ 1824475 h 3103021"/>
              <a:gd name="connsiteX13" fmla="*/ 6497036 w 6497036"/>
              <a:gd name="connsiteY13" fmla="*/ 1117221 h 3103021"/>
              <a:gd name="connsiteX0" fmla="*/ 0 w 6497036"/>
              <a:gd name="connsiteY0" fmla="*/ 3093096 h 3103021"/>
              <a:gd name="connsiteX1" fmla="*/ 378605 w 6497036"/>
              <a:gd name="connsiteY1" fmla="*/ 2860795 h 3103021"/>
              <a:gd name="connsiteX2" fmla="*/ 1646573 w 6497036"/>
              <a:gd name="connsiteY2" fmla="*/ 751579 h 3103021"/>
              <a:gd name="connsiteX3" fmla="*/ 563142 w 6497036"/>
              <a:gd name="connsiteY3" fmla="*/ 142985 h 3103021"/>
              <a:gd name="connsiteX4" fmla="*/ 113577 w 6497036"/>
              <a:gd name="connsiteY4" fmla="*/ 1097334 h 3103021"/>
              <a:gd name="connsiteX5" fmla="*/ 995011 w 6497036"/>
              <a:gd name="connsiteY5" fmla="*/ 1745405 h 3103021"/>
              <a:gd name="connsiteX6" fmla="*/ 1914797 w 6497036"/>
              <a:gd name="connsiteY6" fmla="*/ 1269739 h 3103021"/>
              <a:gd name="connsiteX7" fmla="*/ 2701181 w 6497036"/>
              <a:gd name="connsiteY7" fmla="*/ 257803 h 3103021"/>
              <a:gd name="connsiteX8" fmla="*/ 3579005 w 6497036"/>
              <a:gd name="connsiteY8" fmla="*/ 141979 h 3103021"/>
              <a:gd name="connsiteX9" fmla="*/ 4115443 w 6497036"/>
              <a:gd name="connsiteY9" fmla="*/ 1688311 h 3103021"/>
              <a:gd name="connsiteX10" fmla="*/ 3379563 w 6497036"/>
              <a:gd name="connsiteY10" fmla="*/ 2840090 h 3103021"/>
              <a:gd name="connsiteX11" fmla="*/ 2416703 w 6497036"/>
              <a:gd name="connsiteY11" fmla="*/ 1436363 h 3103021"/>
              <a:gd name="connsiteX12" fmla="*/ 5639454 w 6497036"/>
              <a:gd name="connsiteY12" fmla="*/ 1824475 h 3103021"/>
              <a:gd name="connsiteX13" fmla="*/ 6497036 w 6497036"/>
              <a:gd name="connsiteY13" fmla="*/ 1117221 h 3103021"/>
              <a:gd name="connsiteX0" fmla="*/ 0 w 6497036"/>
              <a:gd name="connsiteY0" fmla="*/ 3093096 h 3093096"/>
              <a:gd name="connsiteX1" fmla="*/ 378605 w 6497036"/>
              <a:gd name="connsiteY1" fmla="*/ 2860795 h 3093096"/>
              <a:gd name="connsiteX2" fmla="*/ 1646573 w 6497036"/>
              <a:gd name="connsiteY2" fmla="*/ 751579 h 3093096"/>
              <a:gd name="connsiteX3" fmla="*/ 563142 w 6497036"/>
              <a:gd name="connsiteY3" fmla="*/ 142985 h 3093096"/>
              <a:gd name="connsiteX4" fmla="*/ 113577 w 6497036"/>
              <a:gd name="connsiteY4" fmla="*/ 1097334 h 3093096"/>
              <a:gd name="connsiteX5" fmla="*/ 995011 w 6497036"/>
              <a:gd name="connsiteY5" fmla="*/ 1745405 h 3093096"/>
              <a:gd name="connsiteX6" fmla="*/ 1914797 w 6497036"/>
              <a:gd name="connsiteY6" fmla="*/ 1269739 h 3093096"/>
              <a:gd name="connsiteX7" fmla="*/ 2701181 w 6497036"/>
              <a:gd name="connsiteY7" fmla="*/ 257803 h 3093096"/>
              <a:gd name="connsiteX8" fmla="*/ 3579005 w 6497036"/>
              <a:gd name="connsiteY8" fmla="*/ 141979 h 3093096"/>
              <a:gd name="connsiteX9" fmla="*/ 4115443 w 6497036"/>
              <a:gd name="connsiteY9" fmla="*/ 1688311 h 3093096"/>
              <a:gd name="connsiteX10" fmla="*/ 3379563 w 6497036"/>
              <a:gd name="connsiteY10" fmla="*/ 2840090 h 3093096"/>
              <a:gd name="connsiteX11" fmla="*/ 2416703 w 6497036"/>
              <a:gd name="connsiteY11" fmla="*/ 1436363 h 3093096"/>
              <a:gd name="connsiteX12" fmla="*/ 5639454 w 6497036"/>
              <a:gd name="connsiteY12" fmla="*/ 1824475 h 3093096"/>
              <a:gd name="connsiteX13" fmla="*/ 6497036 w 6497036"/>
              <a:gd name="connsiteY13" fmla="*/ 1117221 h 3093096"/>
              <a:gd name="connsiteX0" fmla="*/ 0 w 6507922"/>
              <a:gd name="connsiteY0" fmla="*/ 3191067 h 3191067"/>
              <a:gd name="connsiteX1" fmla="*/ 389491 w 6507922"/>
              <a:gd name="connsiteY1" fmla="*/ 2860795 h 3191067"/>
              <a:gd name="connsiteX2" fmla="*/ 1657459 w 6507922"/>
              <a:gd name="connsiteY2" fmla="*/ 751579 h 3191067"/>
              <a:gd name="connsiteX3" fmla="*/ 574028 w 6507922"/>
              <a:gd name="connsiteY3" fmla="*/ 142985 h 3191067"/>
              <a:gd name="connsiteX4" fmla="*/ 124463 w 6507922"/>
              <a:gd name="connsiteY4" fmla="*/ 1097334 h 3191067"/>
              <a:gd name="connsiteX5" fmla="*/ 1005897 w 6507922"/>
              <a:gd name="connsiteY5" fmla="*/ 1745405 h 3191067"/>
              <a:gd name="connsiteX6" fmla="*/ 1925683 w 6507922"/>
              <a:gd name="connsiteY6" fmla="*/ 1269739 h 3191067"/>
              <a:gd name="connsiteX7" fmla="*/ 2712067 w 6507922"/>
              <a:gd name="connsiteY7" fmla="*/ 257803 h 3191067"/>
              <a:gd name="connsiteX8" fmla="*/ 3589891 w 6507922"/>
              <a:gd name="connsiteY8" fmla="*/ 141979 h 3191067"/>
              <a:gd name="connsiteX9" fmla="*/ 4126329 w 6507922"/>
              <a:gd name="connsiteY9" fmla="*/ 1688311 h 3191067"/>
              <a:gd name="connsiteX10" fmla="*/ 3390449 w 6507922"/>
              <a:gd name="connsiteY10" fmla="*/ 2840090 h 3191067"/>
              <a:gd name="connsiteX11" fmla="*/ 2427589 w 6507922"/>
              <a:gd name="connsiteY11" fmla="*/ 1436363 h 3191067"/>
              <a:gd name="connsiteX12" fmla="*/ 5650340 w 6507922"/>
              <a:gd name="connsiteY12" fmla="*/ 1824475 h 3191067"/>
              <a:gd name="connsiteX13" fmla="*/ 6507922 w 6507922"/>
              <a:gd name="connsiteY13" fmla="*/ 1117221 h 3191067"/>
              <a:gd name="connsiteX0" fmla="*/ 0 w 6507922"/>
              <a:gd name="connsiteY0" fmla="*/ 3191067 h 3191067"/>
              <a:gd name="connsiteX1" fmla="*/ 389491 w 6507922"/>
              <a:gd name="connsiteY1" fmla="*/ 2860795 h 3191067"/>
              <a:gd name="connsiteX2" fmla="*/ 1657459 w 6507922"/>
              <a:gd name="connsiteY2" fmla="*/ 751579 h 3191067"/>
              <a:gd name="connsiteX3" fmla="*/ 574028 w 6507922"/>
              <a:gd name="connsiteY3" fmla="*/ 142985 h 3191067"/>
              <a:gd name="connsiteX4" fmla="*/ 124463 w 6507922"/>
              <a:gd name="connsiteY4" fmla="*/ 1097334 h 3191067"/>
              <a:gd name="connsiteX5" fmla="*/ 1005897 w 6507922"/>
              <a:gd name="connsiteY5" fmla="*/ 1745405 h 3191067"/>
              <a:gd name="connsiteX6" fmla="*/ 1925683 w 6507922"/>
              <a:gd name="connsiteY6" fmla="*/ 1269739 h 3191067"/>
              <a:gd name="connsiteX7" fmla="*/ 2712067 w 6507922"/>
              <a:gd name="connsiteY7" fmla="*/ 257803 h 3191067"/>
              <a:gd name="connsiteX8" fmla="*/ 3589891 w 6507922"/>
              <a:gd name="connsiteY8" fmla="*/ 141979 h 3191067"/>
              <a:gd name="connsiteX9" fmla="*/ 4126329 w 6507922"/>
              <a:gd name="connsiteY9" fmla="*/ 1688311 h 3191067"/>
              <a:gd name="connsiteX10" fmla="*/ 3390449 w 6507922"/>
              <a:gd name="connsiteY10" fmla="*/ 2840090 h 3191067"/>
              <a:gd name="connsiteX11" fmla="*/ 2427589 w 6507922"/>
              <a:gd name="connsiteY11" fmla="*/ 1436363 h 3191067"/>
              <a:gd name="connsiteX12" fmla="*/ 5650340 w 6507922"/>
              <a:gd name="connsiteY12" fmla="*/ 1824475 h 3191067"/>
              <a:gd name="connsiteX13" fmla="*/ 6507922 w 6507922"/>
              <a:gd name="connsiteY13" fmla="*/ 1117221 h 3191067"/>
              <a:gd name="connsiteX0" fmla="*/ 0 w 6507922"/>
              <a:gd name="connsiteY0" fmla="*/ 3191067 h 3191067"/>
              <a:gd name="connsiteX1" fmla="*/ 389491 w 6507922"/>
              <a:gd name="connsiteY1" fmla="*/ 2860795 h 3191067"/>
              <a:gd name="connsiteX2" fmla="*/ 1657459 w 6507922"/>
              <a:gd name="connsiteY2" fmla="*/ 751579 h 3191067"/>
              <a:gd name="connsiteX3" fmla="*/ 574028 w 6507922"/>
              <a:gd name="connsiteY3" fmla="*/ 142985 h 3191067"/>
              <a:gd name="connsiteX4" fmla="*/ 124463 w 6507922"/>
              <a:gd name="connsiteY4" fmla="*/ 1097334 h 3191067"/>
              <a:gd name="connsiteX5" fmla="*/ 1005897 w 6507922"/>
              <a:gd name="connsiteY5" fmla="*/ 1745405 h 3191067"/>
              <a:gd name="connsiteX6" fmla="*/ 1925683 w 6507922"/>
              <a:gd name="connsiteY6" fmla="*/ 1269739 h 3191067"/>
              <a:gd name="connsiteX7" fmla="*/ 2712067 w 6507922"/>
              <a:gd name="connsiteY7" fmla="*/ 257803 h 3191067"/>
              <a:gd name="connsiteX8" fmla="*/ 3589891 w 6507922"/>
              <a:gd name="connsiteY8" fmla="*/ 141979 h 3191067"/>
              <a:gd name="connsiteX9" fmla="*/ 4126329 w 6507922"/>
              <a:gd name="connsiteY9" fmla="*/ 1688311 h 3191067"/>
              <a:gd name="connsiteX10" fmla="*/ 3390449 w 6507922"/>
              <a:gd name="connsiteY10" fmla="*/ 2840090 h 3191067"/>
              <a:gd name="connsiteX11" fmla="*/ 2427589 w 6507922"/>
              <a:gd name="connsiteY11" fmla="*/ 1436363 h 3191067"/>
              <a:gd name="connsiteX12" fmla="*/ 5650340 w 6507922"/>
              <a:gd name="connsiteY12" fmla="*/ 1824475 h 3191067"/>
              <a:gd name="connsiteX13" fmla="*/ 6507922 w 6507922"/>
              <a:gd name="connsiteY13" fmla="*/ 1117221 h 3191067"/>
              <a:gd name="connsiteX0" fmla="*/ 0 w 6507922"/>
              <a:gd name="connsiteY0" fmla="*/ 3191067 h 3191067"/>
              <a:gd name="connsiteX1" fmla="*/ 389491 w 6507922"/>
              <a:gd name="connsiteY1" fmla="*/ 2860795 h 3191067"/>
              <a:gd name="connsiteX2" fmla="*/ 1657459 w 6507922"/>
              <a:gd name="connsiteY2" fmla="*/ 751579 h 3191067"/>
              <a:gd name="connsiteX3" fmla="*/ 574028 w 6507922"/>
              <a:gd name="connsiteY3" fmla="*/ 142985 h 3191067"/>
              <a:gd name="connsiteX4" fmla="*/ 124463 w 6507922"/>
              <a:gd name="connsiteY4" fmla="*/ 1097334 h 3191067"/>
              <a:gd name="connsiteX5" fmla="*/ 1005897 w 6507922"/>
              <a:gd name="connsiteY5" fmla="*/ 1745405 h 3191067"/>
              <a:gd name="connsiteX6" fmla="*/ 1925683 w 6507922"/>
              <a:gd name="connsiteY6" fmla="*/ 1269739 h 3191067"/>
              <a:gd name="connsiteX7" fmla="*/ 2712067 w 6507922"/>
              <a:gd name="connsiteY7" fmla="*/ 257803 h 3191067"/>
              <a:gd name="connsiteX8" fmla="*/ 3589891 w 6507922"/>
              <a:gd name="connsiteY8" fmla="*/ 141979 h 3191067"/>
              <a:gd name="connsiteX9" fmla="*/ 4126329 w 6507922"/>
              <a:gd name="connsiteY9" fmla="*/ 1688311 h 3191067"/>
              <a:gd name="connsiteX10" fmla="*/ 3390449 w 6507922"/>
              <a:gd name="connsiteY10" fmla="*/ 2840090 h 3191067"/>
              <a:gd name="connsiteX11" fmla="*/ 2427589 w 6507922"/>
              <a:gd name="connsiteY11" fmla="*/ 1436363 h 3191067"/>
              <a:gd name="connsiteX12" fmla="*/ 5650340 w 6507922"/>
              <a:gd name="connsiteY12" fmla="*/ 1824475 h 3191067"/>
              <a:gd name="connsiteX13" fmla="*/ 6507922 w 6507922"/>
              <a:gd name="connsiteY13" fmla="*/ 1117221 h 3191067"/>
              <a:gd name="connsiteX0" fmla="*/ 0 w 6507922"/>
              <a:gd name="connsiteY0" fmla="*/ 3191067 h 3191067"/>
              <a:gd name="connsiteX1" fmla="*/ 1100691 w 6507922"/>
              <a:gd name="connsiteY1" fmla="*/ 2769355 h 3191067"/>
              <a:gd name="connsiteX2" fmla="*/ 1657459 w 6507922"/>
              <a:gd name="connsiteY2" fmla="*/ 751579 h 3191067"/>
              <a:gd name="connsiteX3" fmla="*/ 574028 w 6507922"/>
              <a:gd name="connsiteY3" fmla="*/ 142985 h 3191067"/>
              <a:gd name="connsiteX4" fmla="*/ 124463 w 6507922"/>
              <a:gd name="connsiteY4" fmla="*/ 1097334 h 3191067"/>
              <a:gd name="connsiteX5" fmla="*/ 1005897 w 6507922"/>
              <a:gd name="connsiteY5" fmla="*/ 1745405 h 3191067"/>
              <a:gd name="connsiteX6" fmla="*/ 1925683 w 6507922"/>
              <a:gd name="connsiteY6" fmla="*/ 1269739 h 3191067"/>
              <a:gd name="connsiteX7" fmla="*/ 2712067 w 6507922"/>
              <a:gd name="connsiteY7" fmla="*/ 257803 h 3191067"/>
              <a:gd name="connsiteX8" fmla="*/ 3589891 w 6507922"/>
              <a:gd name="connsiteY8" fmla="*/ 141979 h 3191067"/>
              <a:gd name="connsiteX9" fmla="*/ 4126329 w 6507922"/>
              <a:gd name="connsiteY9" fmla="*/ 1688311 h 3191067"/>
              <a:gd name="connsiteX10" fmla="*/ 3390449 w 6507922"/>
              <a:gd name="connsiteY10" fmla="*/ 2840090 h 3191067"/>
              <a:gd name="connsiteX11" fmla="*/ 2427589 w 6507922"/>
              <a:gd name="connsiteY11" fmla="*/ 1436363 h 3191067"/>
              <a:gd name="connsiteX12" fmla="*/ 5650340 w 6507922"/>
              <a:gd name="connsiteY12" fmla="*/ 1824475 h 3191067"/>
              <a:gd name="connsiteX13" fmla="*/ 6507922 w 6507922"/>
              <a:gd name="connsiteY13" fmla="*/ 1117221 h 3191067"/>
              <a:gd name="connsiteX0" fmla="*/ 0 w 6507922"/>
              <a:gd name="connsiteY0" fmla="*/ 3191067 h 3191067"/>
              <a:gd name="connsiteX1" fmla="*/ 1100691 w 6507922"/>
              <a:gd name="connsiteY1" fmla="*/ 2769355 h 3191067"/>
              <a:gd name="connsiteX2" fmla="*/ 1657459 w 6507922"/>
              <a:gd name="connsiteY2" fmla="*/ 751579 h 3191067"/>
              <a:gd name="connsiteX3" fmla="*/ 574028 w 6507922"/>
              <a:gd name="connsiteY3" fmla="*/ 142985 h 3191067"/>
              <a:gd name="connsiteX4" fmla="*/ 124463 w 6507922"/>
              <a:gd name="connsiteY4" fmla="*/ 1097334 h 3191067"/>
              <a:gd name="connsiteX5" fmla="*/ 1005897 w 6507922"/>
              <a:gd name="connsiteY5" fmla="*/ 1745405 h 3191067"/>
              <a:gd name="connsiteX6" fmla="*/ 1925683 w 6507922"/>
              <a:gd name="connsiteY6" fmla="*/ 1269739 h 3191067"/>
              <a:gd name="connsiteX7" fmla="*/ 2712067 w 6507922"/>
              <a:gd name="connsiteY7" fmla="*/ 257803 h 3191067"/>
              <a:gd name="connsiteX8" fmla="*/ 3589891 w 6507922"/>
              <a:gd name="connsiteY8" fmla="*/ 141979 h 3191067"/>
              <a:gd name="connsiteX9" fmla="*/ 4126329 w 6507922"/>
              <a:gd name="connsiteY9" fmla="*/ 1688311 h 3191067"/>
              <a:gd name="connsiteX10" fmla="*/ 3390449 w 6507922"/>
              <a:gd name="connsiteY10" fmla="*/ 2840090 h 3191067"/>
              <a:gd name="connsiteX11" fmla="*/ 2427589 w 6507922"/>
              <a:gd name="connsiteY11" fmla="*/ 1436363 h 3191067"/>
              <a:gd name="connsiteX12" fmla="*/ 5650340 w 6507922"/>
              <a:gd name="connsiteY12" fmla="*/ 1824475 h 3191067"/>
              <a:gd name="connsiteX13" fmla="*/ 6507922 w 6507922"/>
              <a:gd name="connsiteY13" fmla="*/ 1117221 h 3191067"/>
              <a:gd name="connsiteX0" fmla="*/ 0 w 6507922"/>
              <a:gd name="connsiteY0" fmla="*/ 3191067 h 3191067"/>
              <a:gd name="connsiteX1" fmla="*/ 1100691 w 6507922"/>
              <a:gd name="connsiteY1" fmla="*/ 2769355 h 3191067"/>
              <a:gd name="connsiteX2" fmla="*/ 1657459 w 6507922"/>
              <a:gd name="connsiteY2" fmla="*/ 751579 h 3191067"/>
              <a:gd name="connsiteX3" fmla="*/ 574028 w 6507922"/>
              <a:gd name="connsiteY3" fmla="*/ 142985 h 3191067"/>
              <a:gd name="connsiteX4" fmla="*/ 124463 w 6507922"/>
              <a:gd name="connsiteY4" fmla="*/ 1097334 h 3191067"/>
              <a:gd name="connsiteX5" fmla="*/ 1005897 w 6507922"/>
              <a:gd name="connsiteY5" fmla="*/ 1745405 h 3191067"/>
              <a:gd name="connsiteX6" fmla="*/ 1925683 w 6507922"/>
              <a:gd name="connsiteY6" fmla="*/ 1269739 h 3191067"/>
              <a:gd name="connsiteX7" fmla="*/ 2712067 w 6507922"/>
              <a:gd name="connsiteY7" fmla="*/ 257803 h 3191067"/>
              <a:gd name="connsiteX8" fmla="*/ 3589891 w 6507922"/>
              <a:gd name="connsiteY8" fmla="*/ 141979 h 3191067"/>
              <a:gd name="connsiteX9" fmla="*/ 4126329 w 6507922"/>
              <a:gd name="connsiteY9" fmla="*/ 1688311 h 3191067"/>
              <a:gd name="connsiteX10" fmla="*/ 3390449 w 6507922"/>
              <a:gd name="connsiteY10" fmla="*/ 2840090 h 3191067"/>
              <a:gd name="connsiteX11" fmla="*/ 2427589 w 6507922"/>
              <a:gd name="connsiteY11" fmla="*/ 1436363 h 3191067"/>
              <a:gd name="connsiteX12" fmla="*/ 5650340 w 6507922"/>
              <a:gd name="connsiteY12" fmla="*/ 1824475 h 3191067"/>
              <a:gd name="connsiteX13" fmla="*/ 6507922 w 6507922"/>
              <a:gd name="connsiteY13" fmla="*/ 1117221 h 3191067"/>
              <a:gd name="connsiteX0" fmla="*/ 0 w 6507922"/>
              <a:gd name="connsiteY0" fmla="*/ 3191067 h 3218661"/>
              <a:gd name="connsiteX1" fmla="*/ 1100691 w 6507922"/>
              <a:gd name="connsiteY1" fmla="*/ 2769355 h 3218661"/>
              <a:gd name="connsiteX2" fmla="*/ 1657459 w 6507922"/>
              <a:gd name="connsiteY2" fmla="*/ 751579 h 3218661"/>
              <a:gd name="connsiteX3" fmla="*/ 574028 w 6507922"/>
              <a:gd name="connsiteY3" fmla="*/ 142985 h 3218661"/>
              <a:gd name="connsiteX4" fmla="*/ 124463 w 6507922"/>
              <a:gd name="connsiteY4" fmla="*/ 1097334 h 3218661"/>
              <a:gd name="connsiteX5" fmla="*/ 1005897 w 6507922"/>
              <a:gd name="connsiteY5" fmla="*/ 1745405 h 3218661"/>
              <a:gd name="connsiteX6" fmla="*/ 1925683 w 6507922"/>
              <a:gd name="connsiteY6" fmla="*/ 1269739 h 3218661"/>
              <a:gd name="connsiteX7" fmla="*/ 2712067 w 6507922"/>
              <a:gd name="connsiteY7" fmla="*/ 257803 h 3218661"/>
              <a:gd name="connsiteX8" fmla="*/ 3589891 w 6507922"/>
              <a:gd name="connsiteY8" fmla="*/ 141979 h 3218661"/>
              <a:gd name="connsiteX9" fmla="*/ 4126329 w 6507922"/>
              <a:gd name="connsiteY9" fmla="*/ 1688311 h 3218661"/>
              <a:gd name="connsiteX10" fmla="*/ 3390449 w 6507922"/>
              <a:gd name="connsiteY10" fmla="*/ 2840090 h 3218661"/>
              <a:gd name="connsiteX11" fmla="*/ 2427589 w 6507922"/>
              <a:gd name="connsiteY11" fmla="*/ 1436363 h 3218661"/>
              <a:gd name="connsiteX12" fmla="*/ 5650340 w 6507922"/>
              <a:gd name="connsiteY12" fmla="*/ 1824475 h 3218661"/>
              <a:gd name="connsiteX13" fmla="*/ 6507922 w 6507922"/>
              <a:gd name="connsiteY13" fmla="*/ 1117221 h 3218661"/>
              <a:gd name="connsiteX0" fmla="*/ 0 w 6507922"/>
              <a:gd name="connsiteY0" fmla="*/ 3191067 h 3198040"/>
              <a:gd name="connsiteX1" fmla="*/ 1100691 w 6507922"/>
              <a:gd name="connsiteY1" fmla="*/ 2769355 h 3198040"/>
              <a:gd name="connsiteX2" fmla="*/ 1657459 w 6507922"/>
              <a:gd name="connsiteY2" fmla="*/ 751579 h 3198040"/>
              <a:gd name="connsiteX3" fmla="*/ 574028 w 6507922"/>
              <a:gd name="connsiteY3" fmla="*/ 142985 h 3198040"/>
              <a:gd name="connsiteX4" fmla="*/ 124463 w 6507922"/>
              <a:gd name="connsiteY4" fmla="*/ 1097334 h 3198040"/>
              <a:gd name="connsiteX5" fmla="*/ 1005897 w 6507922"/>
              <a:gd name="connsiteY5" fmla="*/ 1745405 h 3198040"/>
              <a:gd name="connsiteX6" fmla="*/ 1925683 w 6507922"/>
              <a:gd name="connsiteY6" fmla="*/ 1269739 h 3198040"/>
              <a:gd name="connsiteX7" fmla="*/ 2712067 w 6507922"/>
              <a:gd name="connsiteY7" fmla="*/ 257803 h 3198040"/>
              <a:gd name="connsiteX8" fmla="*/ 3589891 w 6507922"/>
              <a:gd name="connsiteY8" fmla="*/ 141979 h 3198040"/>
              <a:gd name="connsiteX9" fmla="*/ 4126329 w 6507922"/>
              <a:gd name="connsiteY9" fmla="*/ 1688311 h 3198040"/>
              <a:gd name="connsiteX10" fmla="*/ 3390449 w 6507922"/>
              <a:gd name="connsiteY10" fmla="*/ 2840090 h 3198040"/>
              <a:gd name="connsiteX11" fmla="*/ 2427589 w 6507922"/>
              <a:gd name="connsiteY11" fmla="*/ 1436363 h 3198040"/>
              <a:gd name="connsiteX12" fmla="*/ 5650340 w 6507922"/>
              <a:gd name="connsiteY12" fmla="*/ 1824475 h 3198040"/>
              <a:gd name="connsiteX13" fmla="*/ 6507922 w 6507922"/>
              <a:gd name="connsiteY13" fmla="*/ 1117221 h 3198040"/>
              <a:gd name="connsiteX0" fmla="*/ 0 w 6507922"/>
              <a:gd name="connsiteY0" fmla="*/ 3191067 h 3209426"/>
              <a:gd name="connsiteX1" fmla="*/ 1100691 w 6507922"/>
              <a:gd name="connsiteY1" fmla="*/ 2769355 h 3209426"/>
              <a:gd name="connsiteX2" fmla="*/ 574028 w 6507922"/>
              <a:gd name="connsiteY2" fmla="*/ 142985 h 3209426"/>
              <a:gd name="connsiteX3" fmla="*/ 124463 w 6507922"/>
              <a:gd name="connsiteY3" fmla="*/ 1097334 h 3209426"/>
              <a:gd name="connsiteX4" fmla="*/ 1005897 w 6507922"/>
              <a:gd name="connsiteY4" fmla="*/ 1745405 h 3209426"/>
              <a:gd name="connsiteX5" fmla="*/ 1925683 w 6507922"/>
              <a:gd name="connsiteY5" fmla="*/ 1269739 h 3209426"/>
              <a:gd name="connsiteX6" fmla="*/ 2712067 w 6507922"/>
              <a:gd name="connsiteY6" fmla="*/ 257803 h 3209426"/>
              <a:gd name="connsiteX7" fmla="*/ 3589891 w 6507922"/>
              <a:gd name="connsiteY7" fmla="*/ 141979 h 3209426"/>
              <a:gd name="connsiteX8" fmla="*/ 4126329 w 6507922"/>
              <a:gd name="connsiteY8" fmla="*/ 1688311 h 3209426"/>
              <a:gd name="connsiteX9" fmla="*/ 3390449 w 6507922"/>
              <a:gd name="connsiteY9" fmla="*/ 2840090 h 3209426"/>
              <a:gd name="connsiteX10" fmla="*/ 2427589 w 6507922"/>
              <a:gd name="connsiteY10" fmla="*/ 1436363 h 3209426"/>
              <a:gd name="connsiteX11" fmla="*/ 5650340 w 6507922"/>
              <a:gd name="connsiteY11" fmla="*/ 1824475 h 3209426"/>
              <a:gd name="connsiteX12" fmla="*/ 6507922 w 6507922"/>
              <a:gd name="connsiteY12" fmla="*/ 1117221 h 3209426"/>
              <a:gd name="connsiteX0" fmla="*/ 0 w 6507922"/>
              <a:gd name="connsiteY0" fmla="*/ 3191067 h 3195954"/>
              <a:gd name="connsiteX1" fmla="*/ 1100691 w 6507922"/>
              <a:gd name="connsiteY1" fmla="*/ 2769355 h 3195954"/>
              <a:gd name="connsiteX2" fmla="*/ 124463 w 6507922"/>
              <a:gd name="connsiteY2" fmla="*/ 1097334 h 3195954"/>
              <a:gd name="connsiteX3" fmla="*/ 1005897 w 6507922"/>
              <a:gd name="connsiteY3" fmla="*/ 1745405 h 3195954"/>
              <a:gd name="connsiteX4" fmla="*/ 1925683 w 6507922"/>
              <a:gd name="connsiteY4" fmla="*/ 1269739 h 3195954"/>
              <a:gd name="connsiteX5" fmla="*/ 2712067 w 6507922"/>
              <a:gd name="connsiteY5" fmla="*/ 257803 h 3195954"/>
              <a:gd name="connsiteX6" fmla="*/ 3589891 w 6507922"/>
              <a:gd name="connsiteY6" fmla="*/ 141979 h 3195954"/>
              <a:gd name="connsiteX7" fmla="*/ 4126329 w 6507922"/>
              <a:gd name="connsiteY7" fmla="*/ 1688311 h 3195954"/>
              <a:gd name="connsiteX8" fmla="*/ 3390449 w 6507922"/>
              <a:gd name="connsiteY8" fmla="*/ 2840090 h 3195954"/>
              <a:gd name="connsiteX9" fmla="*/ 2427589 w 6507922"/>
              <a:gd name="connsiteY9" fmla="*/ 1436363 h 3195954"/>
              <a:gd name="connsiteX10" fmla="*/ 5650340 w 6507922"/>
              <a:gd name="connsiteY10" fmla="*/ 1824475 h 3195954"/>
              <a:gd name="connsiteX11" fmla="*/ 6507922 w 6507922"/>
              <a:gd name="connsiteY11" fmla="*/ 1117221 h 3195954"/>
              <a:gd name="connsiteX0" fmla="*/ 0 w 6507922"/>
              <a:gd name="connsiteY0" fmla="*/ 3191067 h 3193894"/>
              <a:gd name="connsiteX1" fmla="*/ 1100691 w 6507922"/>
              <a:gd name="connsiteY1" fmla="*/ 2769355 h 3193894"/>
              <a:gd name="connsiteX2" fmla="*/ 1005897 w 6507922"/>
              <a:gd name="connsiteY2" fmla="*/ 1745405 h 3193894"/>
              <a:gd name="connsiteX3" fmla="*/ 1925683 w 6507922"/>
              <a:gd name="connsiteY3" fmla="*/ 1269739 h 3193894"/>
              <a:gd name="connsiteX4" fmla="*/ 2712067 w 6507922"/>
              <a:gd name="connsiteY4" fmla="*/ 257803 h 3193894"/>
              <a:gd name="connsiteX5" fmla="*/ 3589891 w 6507922"/>
              <a:gd name="connsiteY5" fmla="*/ 141979 h 3193894"/>
              <a:gd name="connsiteX6" fmla="*/ 4126329 w 6507922"/>
              <a:gd name="connsiteY6" fmla="*/ 1688311 h 3193894"/>
              <a:gd name="connsiteX7" fmla="*/ 3390449 w 6507922"/>
              <a:gd name="connsiteY7" fmla="*/ 2840090 h 3193894"/>
              <a:gd name="connsiteX8" fmla="*/ 2427589 w 6507922"/>
              <a:gd name="connsiteY8" fmla="*/ 1436363 h 3193894"/>
              <a:gd name="connsiteX9" fmla="*/ 5650340 w 6507922"/>
              <a:gd name="connsiteY9" fmla="*/ 1824475 h 3193894"/>
              <a:gd name="connsiteX10" fmla="*/ 6507922 w 6507922"/>
              <a:gd name="connsiteY10" fmla="*/ 1117221 h 3193894"/>
              <a:gd name="connsiteX0" fmla="*/ 0 w 6502842"/>
              <a:gd name="connsiteY0" fmla="*/ 300547 h 2885633"/>
              <a:gd name="connsiteX1" fmla="*/ 1095611 w 6502842"/>
              <a:gd name="connsiteY1" fmla="*/ 2769355 h 2885633"/>
              <a:gd name="connsiteX2" fmla="*/ 1000817 w 6502842"/>
              <a:gd name="connsiteY2" fmla="*/ 1745405 h 2885633"/>
              <a:gd name="connsiteX3" fmla="*/ 1920603 w 6502842"/>
              <a:gd name="connsiteY3" fmla="*/ 1269739 h 2885633"/>
              <a:gd name="connsiteX4" fmla="*/ 2706987 w 6502842"/>
              <a:gd name="connsiteY4" fmla="*/ 257803 h 2885633"/>
              <a:gd name="connsiteX5" fmla="*/ 3584811 w 6502842"/>
              <a:gd name="connsiteY5" fmla="*/ 141979 h 2885633"/>
              <a:gd name="connsiteX6" fmla="*/ 4121249 w 6502842"/>
              <a:gd name="connsiteY6" fmla="*/ 1688311 h 2885633"/>
              <a:gd name="connsiteX7" fmla="*/ 3385369 w 6502842"/>
              <a:gd name="connsiteY7" fmla="*/ 2840090 h 2885633"/>
              <a:gd name="connsiteX8" fmla="*/ 2422509 w 6502842"/>
              <a:gd name="connsiteY8" fmla="*/ 1436363 h 2885633"/>
              <a:gd name="connsiteX9" fmla="*/ 5645260 w 6502842"/>
              <a:gd name="connsiteY9" fmla="*/ 1824475 h 2885633"/>
              <a:gd name="connsiteX10" fmla="*/ 6502842 w 6502842"/>
              <a:gd name="connsiteY10" fmla="*/ 1117221 h 2885633"/>
              <a:gd name="connsiteX0" fmla="*/ 0 w 6502842"/>
              <a:gd name="connsiteY0" fmla="*/ 300547 h 3710698"/>
              <a:gd name="connsiteX1" fmla="*/ 1095611 w 6502842"/>
              <a:gd name="connsiteY1" fmla="*/ 2769355 h 3710698"/>
              <a:gd name="connsiteX2" fmla="*/ 2458777 w 6502842"/>
              <a:gd name="connsiteY2" fmla="*/ 3650405 h 3710698"/>
              <a:gd name="connsiteX3" fmla="*/ 1920603 w 6502842"/>
              <a:gd name="connsiteY3" fmla="*/ 1269739 h 3710698"/>
              <a:gd name="connsiteX4" fmla="*/ 2706987 w 6502842"/>
              <a:gd name="connsiteY4" fmla="*/ 257803 h 3710698"/>
              <a:gd name="connsiteX5" fmla="*/ 3584811 w 6502842"/>
              <a:gd name="connsiteY5" fmla="*/ 141979 h 3710698"/>
              <a:gd name="connsiteX6" fmla="*/ 4121249 w 6502842"/>
              <a:gd name="connsiteY6" fmla="*/ 1688311 h 3710698"/>
              <a:gd name="connsiteX7" fmla="*/ 3385369 w 6502842"/>
              <a:gd name="connsiteY7" fmla="*/ 2840090 h 3710698"/>
              <a:gd name="connsiteX8" fmla="*/ 2422509 w 6502842"/>
              <a:gd name="connsiteY8" fmla="*/ 1436363 h 3710698"/>
              <a:gd name="connsiteX9" fmla="*/ 5645260 w 6502842"/>
              <a:gd name="connsiteY9" fmla="*/ 1824475 h 3710698"/>
              <a:gd name="connsiteX10" fmla="*/ 6502842 w 6502842"/>
              <a:gd name="connsiteY10" fmla="*/ 1117221 h 3710698"/>
              <a:gd name="connsiteX0" fmla="*/ 0 w 6502842"/>
              <a:gd name="connsiteY0" fmla="*/ 300547 h 4149371"/>
              <a:gd name="connsiteX1" fmla="*/ 277731 w 6502842"/>
              <a:gd name="connsiteY1" fmla="*/ 3912355 h 4149371"/>
              <a:gd name="connsiteX2" fmla="*/ 2458777 w 6502842"/>
              <a:gd name="connsiteY2" fmla="*/ 3650405 h 4149371"/>
              <a:gd name="connsiteX3" fmla="*/ 1920603 w 6502842"/>
              <a:gd name="connsiteY3" fmla="*/ 1269739 h 4149371"/>
              <a:gd name="connsiteX4" fmla="*/ 2706987 w 6502842"/>
              <a:gd name="connsiteY4" fmla="*/ 257803 h 4149371"/>
              <a:gd name="connsiteX5" fmla="*/ 3584811 w 6502842"/>
              <a:gd name="connsiteY5" fmla="*/ 141979 h 4149371"/>
              <a:gd name="connsiteX6" fmla="*/ 4121249 w 6502842"/>
              <a:gd name="connsiteY6" fmla="*/ 1688311 h 4149371"/>
              <a:gd name="connsiteX7" fmla="*/ 3385369 w 6502842"/>
              <a:gd name="connsiteY7" fmla="*/ 2840090 h 4149371"/>
              <a:gd name="connsiteX8" fmla="*/ 2422509 w 6502842"/>
              <a:gd name="connsiteY8" fmla="*/ 1436363 h 4149371"/>
              <a:gd name="connsiteX9" fmla="*/ 5645260 w 6502842"/>
              <a:gd name="connsiteY9" fmla="*/ 1824475 h 4149371"/>
              <a:gd name="connsiteX10" fmla="*/ 6502842 w 6502842"/>
              <a:gd name="connsiteY10" fmla="*/ 1117221 h 4149371"/>
              <a:gd name="connsiteX0" fmla="*/ 774586 w 7277428"/>
              <a:gd name="connsiteY0" fmla="*/ 300547 h 4149371"/>
              <a:gd name="connsiteX1" fmla="*/ 1052317 w 7277428"/>
              <a:gd name="connsiteY1" fmla="*/ 3912355 h 4149371"/>
              <a:gd name="connsiteX2" fmla="*/ 3233363 w 7277428"/>
              <a:gd name="connsiteY2" fmla="*/ 3650405 h 4149371"/>
              <a:gd name="connsiteX3" fmla="*/ 2695189 w 7277428"/>
              <a:gd name="connsiteY3" fmla="*/ 1269739 h 4149371"/>
              <a:gd name="connsiteX4" fmla="*/ 3481573 w 7277428"/>
              <a:gd name="connsiteY4" fmla="*/ 257803 h 4149371"/>
              <a:gd name="connsiteX5" fmla="*/ 4359397 w 7277428"/>
              <a:gd name="connsiteY5" fmla="*/ 141979 h 4149371"/>
              <a:gd name="connsiteX6" fmla="*/ 4895835 w 7277428"/>
              <a:gd name="connsiteY6" fmla="*/ 1688311 h 4149371"/>
              <a:gd name="connsiteX7" fmla="*/ 4159955 w 7277428"/>
              <a:gd name="connsiteY7" fmla="*/ 2840090 h 4149371"/>
              <a:gd name="connsiteX8" fmla="*/ 3197095 w 7277428"/>
              <a:gd name="connsiteY8" fmla="*/ 1436363 h 4149371"/>
              <a:gd name="connsiteX9" fmla="*/ 6419846 w 7277428"/>
              <a:gd name="connsiteY9" fmla="*/ 1824475 h 4149371"/>
              <a:gd name="connsiteX10" fmla="*/ 7277428 w 7277428"/>
              <a:gd name="connsiteY10" fmla="*/ 1117221 h 4149371"/>
              <a:gd name="connsiteX0" fmla="*/ 690278 w 7609680"/>
              <a:gd name="connsiteY0" fmla="*/ 549467 h 4131017"/>
              <a:gd name="connsiteX1" fmla="*/ 1384569 w 7609680"/>
              <a:gd name="connsiteY1" fmla="*/ 3912355 h 4131017"/>
              <a:gd name="connsiteX2" fmla="*/ 3565615 w 7609680"/>
              <a:gd name="connsiteY2" fmla="*/ 3650405 h 4131017"/>
              <a:gd name="connsiteX3" fmla="*/ 3027441 w 7609680"/>
              <a:gd name="connsiteY3" fmla="*/ 1269739 h 4131017"/>
              <a:gd name="connsiteX4" fmla="*/ 3813825 w 7609680"/>
              <a:gd name="connsiteY4" fmla="*/ 257803 h 4131017"/>
              <a:gd name="connsiteX5" fmla="*/ 4691649 w 7609680"/>
              <a:gd name="connsiteY5" fmla="*/ 141979 h 4131017"/>
              <a:gd name="connsiteX6" fmla="*/ 5228087 w 7609680"/>
              <a:gd name="connsiteY6" fmla="*/ 1688311 h 4131017"/>
              <a:gd name="connsiteX7" fmla="*/ 4492207 w 7609680"/>
              <a:gd name="connsiteY7" fmla="*/ 2840090 h 4131017"/>
              <a:gd name="connsiteX8" fmla="*/ 3529347 w 7609680"/>
              <a:gd name="connsiteY8" fmla="*/ 1436363 h 4131017"/>
              <a:gd name="connsiteX9" fmla="*/ 6752098 w 7609680"/>
              <a:gd name="connsiteY9" fmla="*/ 1824475 h 4131017"/>
              <a:gd name="connsiteX10" fmla="*/ 7609680 w 7609680"/>
              <a:gd name="connsiteY10" fmla="*/ 1117221 h 4131017"/>
              <a:gd name="connsiteX0" fmla="*/ 514034 w 7433436"/>
              <a:gd name="connsiteY0" fmla="*/ 549467 h 4131017"/>
              <a:gd name="connsiteX1" fmla="*/ 1208325 w 7433436"/>
              <a:gd name="connsiteY1" fmla="*/ 3912355 h 4131017"/>
              <a:gd name="connsiteX2" fmla="*/ 3389371 w 7433436"/>
              <a:gd name="connsiteY2" fmla="*/ 3650405 h 4131017"/>
              <a:gd name="connsiteX3" fmla="*/ 2851197 w 7433436"/>
              <a:gd name="connsiteY3" fmla="*/ 1269739 h 4131017"/>
              <a:gd name="connsiteX4" fmla="*/ 3637581 w 7433436"/>
              <a:gd name="connsiteY4" fmla="*/ 257803 h 4131017"/>
              <a:gd name="connsiteX5" fmla="*/ 4515405 w 7433436"/>
              <a:gd name="connsiteY5" fmla="*/ 141979 h 4131017"/>
              <a:gd name="connsiteX6" fmla="*/ 5051843 w 7433436"/>
              <a:gd name="connsiteY6" fmla="*/ 1688311 h 4131017"/>
              <a:gd name="connsiteX7" fmla="*/ 4315963 w 7433436"/>
              <a:gd name="connsiteY7" fmla="*/ 2840090 h 4131017"/>
              <a:gd name="connsiteX8" fmla="*/ 3353103 w 7433436"/>
              <a:gd name="connsiteY8" fmla="*/ 1436363 h 4131017"/>
              <a:gd name="connsiteX9" fmla="*/ 6575854 w 7433436"/>
              <a:gd name="connsiteY9" fmla="*/ 1824475 h 4131017"/>
              <a:gd name="connsiteX10" fmla="*/ 7433436 w 7433436"/>
              <a:gd name="connsiteY10" fmla="*/ 1117221 h 4131017"/>
              <a:gd name="connsiteX0" fmla="*/ 491603 w 7411005"/>
              <a:gd name="connsiteY0" fmla="*/ 549467 h 4158854"/>
              <a:gd name="connsiteX1" fmla="*/ 1302734 w 7411005"/>
              <a:gd name="connsiteY1" fmla="*/ 3947915 h 4158854"/>
              <a:gd name="connsiteX2" fmla="*/ 3366940 w 7411005"/>
              <a:gd name="connsiteY2" fmla="*/ 3650405 h 4158854"/>
              <a:gd name="connsiteX3" fmla="*/ 2828766 w 7411005"/>
              <a:gd name="connsiteY3" fmla="*/ 1269739 h 4158854"/>
              <a:gd name="connsiteX4" fmla="*/ 3615150 w 7411005"/>
              <a:gd name="connsiteY4" fmla="*/ 257803 h 4158854"/>
              <a:gd name="connsiteX5" fmla="*/ 4492974 w 7411005"/>
              <a:gd name="connsiteY5" fmla="*/ 141979 h 4158854"/>
              <a:gd name="connsiteX6" fmla="*/ 5029412 w 7411005"/>
              <a:gd name="connsiteY6" fmla="*/ 1688311 h 4158854"/>
              <a:gd name="connsiteX7" fmla="*/ 4293532 w 7411005"/>
              <a:gd name="connsiteY7" fmla="*/ 2840090 h 4158854"/>
              <a:gd name="connsiteX8" fmla="*/ 3330672 w 7411005"/>
              <a:gd name="connsiteY8" fmla="*/ 1436363 h 4158854"/>
              <a:gd name="connsiteX9" fmla="*/ 6553423 w 7411005"/>
              <a:gd name="connsiteY9" fmla="*/ 1824475 h 4158854"/>
              <a:gd name="connsiteX10" fmla="*/ 7411005 w 7411005"/>
              <a:gd name="connsiteY10" fmla="*/ 1117221 h 4158854"/>
              <a:gd name="connsiteX0" fmla="*/ 583423 w 7502825"/>
              <a:gd name="connsiteY0" fmla="*/ 549467 h 4041346"/>
              <a:gd name="connsiteX1" fmla="*/ 1394554 w 7502825"/>
              <a:gd name="connsiteY1" fmla="*/ 3947915 h 4041346"/>
              <a:gd name="connsiteX2" fmla="*/ 3458760 w 7502825"/>
              <a:gd name="connsiteY2" fmla="*/ 3650405 h 4041346"/>
              <a:gd name="connsiteX3" fmla="*/ 2920586 w 7502825"/>
              <a:gd name="connsiteY3" fmla="*/ 1269739 h 4041346"/>
              <a:gd name="connsiteX4" fmla="*/ 3706970 w 7502825"/>
              <a:gd name="connsiteY4" fmla="*/ 257803 h 4041346"/>
              <a:gd name="connsiteX5" fmla="*/ 4584794 w 7502825"/>
              <a:gd name="connsiteY5" fmla="*/ 141979 h 4041346"/>
              <a:gd name="connsiteX6" fmla="*/ 5121232 w 7502825"/>
              <a:gd name="connsiteY6" fmla="*/ 1688311 h 4041346"/>
              <a:gd name="connsiteX7" fmla="*/ 4385352 w 7502825"/>
              <a:gd name="connsiteY7" fmla="*/ 2840090 h 4041346"/>
              <a:gd name="connsiteX8" fmla="*/ 3422492 w 7502825"/>
              <a:gd name="connsiteY8" fmla="*/ 1436363 h 4041346"/>
              <a:gd name="connsiteX9" fmla="*/ 6645243 w 7502825"/>
              <a:gd name="connsiteY9" fmla="*/ 1824475 h 4041346"/>
              <a:gd name="connsiteX10" fmla="*/ 7502825 w 7502825"/>
              <a:gd name="connsiteY10" fmla="*/ 1117221 h 4041346"/>
              <a:gd name="connsiteX0" fmla="*/ 583423 w 7502825"/>
              <a:gd name="connsiteY0" fmla="*/ 549467 h 4240032"/>
              <a:gd name="connsiteX1" fmla="*/ 1394554 w 7502825"/>
              <a:gd name="connsiteY1" fmla="*/ 3947915 h 4240032"/>
              <a:gd name="connsiteX2" fmla="*/ 1831135 w 7502825"/>
              <a:gd name="connsiteY2" fmla="*/ 4025049 h 4240032"/>
              <a:gd name="connsiteX3" fmla="*/ 3458760 w 7502825"/>
              <a:gd name="connsiteY3" fmla="*/ 3650405 h 4240032"/>
              <a:gd name="connsiteX4" fmla="*/ 2920586 w 7502825"/>
              <a:gd name="connsiteY4" fmla="*/ 1269739 h 4240032"/>
              <a:gd name="connsiteX5" fmla="*/ 3706970 w 7502825"/>
              <a:gd name="connsiteY5" fmla="*/ 257803 h 4240032"/>
              <a:gd name="connsiteX6" fmla="*/ 4584794 w 7502825"/>
              <a:gd name="connsiteY6" fmla="*/ 141979 h 4240032"/>
              <a:gd name="connsiteX7" fmla="*/ 5121232 w 7502825"/>
              <a:gd name="connsiteY7" fmla="*/ 1688311 h 4240032"/>
              <a:gd name="connsiteX8" fmla="*/ 4385352 w 7502825"/>
              <a:gd name="connsiteY8" fmla="*/ 2840090 h 4240032"/>
              <a:gd name="connsiteX9" fmla="*/ 3422492 w 7502825"/>
              <a:gd name="connsiteY9" fmla="*/ 1436363 h 4240032"/>
              <a:gd name="connsiteX10" fmla="*/ 6645243 w 7502825"/>
              <a:gd name="connsiteY10" fmla="*/ 1824475 h 4240032"/>
              <a:gd name="connsiteX11" fmla="*/ 7502825 w 7502825"/>
              <a:gd name="connsiteY11" fmla="*/ 1117221 h 4240032"/>
              <a:gd name="connsiteX0" fmla="*/ 453916 w 7373318"/>
              <a:gd name="connsiteY0" fmla="*/ 549467 h 4104644"/>
              <a:gd name="connsiteX1" fmla="*/ 1265047 w 7373318"/>
              <a:gd name="connsiteY1" fmla="*/ 3947915 h 4104644"/>
              <a:gd name="connsiteX2" fmla="*/ 1854028 w 7373318"/>
              <a:gd name="connsiteY2" fmla="*/ 3547529 h 4104644"/>
              <a:gd name="connsiteX3" fmla="*/ 3329253 w 7373318"/>
              <a:gd name="connsiteY3" fmla="*/ 3650405 h 4104644"/>
              <a:gd name="connsiteX4" fmla="*/ 2791079 w 7373318"/>
              <a:gd name="connsiteY4" fmla="*/ 1269739 h 4104644"/>
              <a:gd name="connsiteX5" fmla="*/ 3577463 w 7373318"/>
              <a:gd name="connsiteY5" fmla="*/ 257803 h 4104644"/>
              <a:gd name="connsiteX6" fmla="*/ 4455287 w 7373318"/>
              <a:gd name="connsiteY6" fmla="*/ 141979 h 4104644"/>
              <a:gd name="connsiteX7" fmla="*/ 4991725 w 7373318"/>
              <a:gd name="connsiteY7" fmla="*/ 1688311 h 4104644"/>
              <a:gd name="connsiteX8" fmla="*/ 4255845 w 7373318"/>
              <a:gd name="connsiteY8" fmla="*/ 2840090 h 4104644"/>
              <a:gd name="connsiteX9" fmla="*/ 3292985 w 7373318"/>
              <a:gd name="connsiteY9" fmla="*/ 1436363 h 4104644"/>
              <a:gd name="connsiteX10" fmla="*/ 6515736 w 7373318"/>
              <a:gd name="connsiteY10" fmla="*/ 1824475 h 4104644"/>
              <a:gd name="connsiteX11" fmla="*/ 7373318 w 7373318"/>
              <a:gd name="connsiteY11" fmla="*/ 1117221 h 4104644"/>
              <a:gd name="connsiteX0" fmla="*/ 504830 w 7424232"/>
              <a:gd name="connsiteY0" fmla="*/ 549467 h 3981723"/>
              <a:gd name="connsiteX1" fmla="*/ 1315961 w 7424232"/>
              <a:gd name="connsiteY1" fmla="*/ 3947915 h 3981723"/>
              <a:gd name="connsiteX2" fmla="*/ 1904942 w 7424232"/>
              <a:gd name="connsiteY2" fmla="*/ 3547529 h 3981723"/>
              <a:gd name="connsiteX3" fmla="*/ 3380167 w 7424232"/>
              <a:gd name="connsiteY3" fmla="*/ 3650405 h 3981723"/>
              <a:gd name="connsiteX4" fmla="*/ 2841993 w 7424232"/>
              <a:gd name="connsiteY4" fmla="*/ 1269739 h 3981723"/>
              <a:gd name="connsiteX5" fmla="*/ 3628377 w 7424232"/>
              <a:gd name="connsiteY5" fmla="*/ 257803 h 3981723"/>
              <a:gd name="connsiteX6" fmla="*/ 4506201 w 7424232"/>
              <a:gd name="connsiteY6" fmla="*/ 141979 h 3981723"/>
              <a:gd name="connsiteX7" fmla="*/ 5042639 w 7424232"/>
              <a:gd name="connsiteY7" fmla="*/ 1688311 h 3981723"/>
              <a:gd name="connsiteX8" fmla="*/ 4306759 w 7424232"/>
              <a:gd name="connsiteY8" fmla="*/ 2840090 h 3981723"/>
              <a:gd name="connsiteX9" fmla="*/ 3343899 w 7424232"/>
              <a:gd name="connsiteY9" fmla="*/ 1436363 h 3981723"/>
              <a:gd name="connsiteX10" fmla="*/ 6566650 w 7424232"/>
              <a:gd name="connsiteY10" fmla="*/ 1824475 h 3981723"/>
              <a:gd name="connsiteX11" fmla="*/ 7424232 w 7424232"/>
              <a:gd name="connsiteY11" fmla="*/ 1117221 h 3981723"/>
              <a:gd name="connsiteX0" fmla="*/ 454159 w 7373561"/>
              <a:gd name="connsiteY0" fmla="*/ 549467 h 4070225"/>
              <a:gd name="connsiteX1" fmla="*/ 1265290 w 7373561"/>
              <a:gd name="connsiteY1" fmla="*/ 3947915 h 4070225"/>
              <a:gd name="connsiteX2" fmla="*/ 1864431 w 7373561"/>
              <a:gd name="connsiteY2" fmla="*/ 3349409 h 4070225"/>
              <a:gd name="connsiteX3" fmla="*/ 3329496 w 7373561"/>
              <a:gd name="connsiteY3" fmla="*/ 3650405 h 4070225"/>
              <a:gd name="connsiteX4" fmla="*/ 2791322 w 7373561"/>
              <a:gd name="connsiteY4" fmla="*/ 1269739 h 4070225"/>
              <a:gd name="connsiteX5" fmla="*/ 3577706 w 7373561"/>
              <a:gd name="connsiteY5" fmla="*/ 257803 h 4070225"/>
              <a:gd name="connsiteX6" fmla="*/ 4455530 w 7373561"/>
              <a:gd name="connsiteY6" fmla="*/ 141979 h 4070225"/>
              <a:gd name="connsiteX7" fmla="*/ 4991968 w 7373561"/>
              <a:gd name="connsiteY7" fmla="*/ 1688311 h 4070225"/>
              <a:gd name="connsiteX8" fmla="*/ 4256088 w 7373561"/>
              <a:gd name="connsiteY8" fmla="*/ 2840090 h 4070225"/>
              <a:gd name="connsiteX9" fmla="*/ 3293228 w 7373561"/>
              <a:gd name="connsiteY9" fmla="*/ 1436363 h 4070225"/>
              <a:gd name="connsiteX10" fmla="*/ 6515979 w 7373561"/>
              <a:gd name="connsiteY10" fmla="*/ 1824475 h 4070225"/>
              <a:gd name="connsiteX11" fmla="*/ 7373561 w 7373561"/>
              <a:gd name="connsiteY11" fmla="*/ 1117221 h 4070225"/>
              <a:gd name="connsiteX0" fmla="*/ 454159 w 7373561"/>
              <a:gd name="connsiteY0" fmla="*/ 549467 h 4104568"/>
              <a:gd name="connsiteX1" fmla="*/ 1265290 w 7373561"/>
              <a:gd name="connsiteY1" fmla="*/ 3947915 h 4104568"/>
              <a:gd name="connsiteX2" fmla="*/ 1671390 w 7373561"/>
              <a:gd name="connsiteY2" fmla="*/ 3517050 h 4104568"/>
              <a:gd name="connsiteX3" fmla="*/ 1864431 w 7373561"/>
              <a:gd name="connsiteY3" fmla="*/ 3349409 h 4104568"/>
              <a:gd name="connsiteX4" fmla="*/ 3329496 w 7373561"/>
              <a:gd name="connsiteY4" fmla="*/ 3650405 h 4104568"/>
              <a:gd name="connsiteX5" fmla="*/ 2791322 w 7373561"/>
              <a:gd name="connsiteY5" fmla="*/ 1269739 h 4104568"/>
              <a:gd name="connsiteX6" fmla="*/ 3577706 w 7373561"/>
              <a:gd name="connsiteY6" fmla="*/ 257803 h 4104568"/>
              <a:gd name="connsiteX7" fmla="*/ 4455530 w 7373561"/>
              <a:gd name="connsiteY7" fmla="*/ 141979 h 4104568"/>
              <a:gd name="connsiteX8" fmla="*/ 4991968 w 7373561"/>
              <a:gd name="connsiteY8" fmla="*/ 1688311 h 4104568"/>
              <a:gd name="connsiteX9" fmla="*/ 4256088 w 7373561"/>
              <a:gd name="connsiteY9" fmla="*/ 2840090 h 4104568"/>
              <a:gd name="connsiteX10" fmla="*/ 3293228 w 7373561"/>
              <a:gd name="connsiteY10" fmla="*/ 1436363 h 4104568"/>
              <a:gd name="connsiteX11" fmla="*/ 6515979 w 7373561"/>
              <a:gd name="connsiteY11" fmla="*/ 1824475 h 4104568"/>
              <a:gd name="connsiteX12" fmla="*/ 7373561 w 7373561"/>
              <a:gd name="connsiteY12" fmla="*/ 1117221 h 4104568"/>
              <a:gd name="connsiteX0" fmla="*/ 435713 w 7355115"/>
              <a:gd name="connsiteY0" fmla="*/ 549467 h 4065219"/>
              <a:gd name="connsiteX1" fmla="*/ 1246844 w 7355115"/>
              <a:gd name="connsiteY1" fmla="*/ 3947915 h 4065219"/>
              <a:gd name="connsiteX2" fmla="*/ 1048424 w 7355115"/>
              <a:gd name="connsiteY2" fmla="*/ 3288450 h 4065219"/>
              <a:gd name="connsiteX3" fmla="*/ 1845985 w 7355115"/>
              <a:gd name="connsiteY3" fmla="*/ 3349409 h 4065219"/>
              <a:gd name="connsiteX4" fmla="*/ 3311050 w 7355115"/>
              <a:gd name="connsiteY4" fmla="*/ 3650405 h 4065219"/>
              <a:gd name="connsiteX5" fmla="*/ 2772876 w 7355115"/>
              <a:gd name="connsiteY5" fmla="*/ 1269739 h 4065219"/>
              <a:gd name="connsiteX6" fmla="*/ 3559260 w 7355115"/>
              <a:gd name="connsiteY6" fmla="*/ 257803 h 4065219"/>
              <a:gd name="connsiteX7" fmla="*/ 4437084 w 7355115"/>
              <a:gd name="connsiteY7" fmla="*/ 141979 h 4065219"/>
              <a:gd name="connsiteX8" fmla="*/ 4973522 w 7355115"/>
              <a:gd name="connsiteY8" fmla="*/ 1688311 h 4065219"/>
              <a:gd name="connsiteX9" fmla="*/ 4237642 w 7355115"/>
              <a:gd name="connsiteY9" fmla="*/ 2840090 h 4065219"/>
              <a:gd name="connsiteX10" fmla="*/ 3274782 w 7355115"/>
              <a:gd name="connsiteY10" fmla="*/ 1436363 h 4065219"/>
              <a:gd name="connsiteX11" fmla="*/ 6497533 w 7355115"/>
              <a:gd name="connsiteY11" fmla="*/ 1824475 h 4065219"/>
              <a:gd name="connsiteX12" fmla="*/ 7355115 w 7355115"/>
              <a:gd name="connsiteY12" fmla="*/ 1117221 h 4065219"/>
              <a:gd name="connsiteX0" fmla="*/ 455499 w 7374901"/>
              <a:gd name="connsiteY0" fmla="*/ 549467 h 4196730"/>
              <a:gd name="connsiteX1" fmla="*/ 1266630 w 7374901"/>
              <a:gd name="connsiteY1" fmla="*/ 3947915 h 4196730"/>
              <a:gd name="connsiteX2" fmla="*/ 1921650 w 7374901"/>
              <a:gd name="connsiteY2" fmla="*/ 3872650 h 4196730"/>
              <a:gd name="connsiteX3" fmla="*/ 1865771 w 7374901"/>
              <a:gd name="connsiteY3" fmla="*/ 3349409 h 4196730"/>
              <a:gd name="connsiteX4" fmla="*/ 3330836 w 7374901"/>
              <a:gd name="connsiteY4" fmla="*/ 3650405 h 4196730"/>
              <a:gd name="connsiteX5" fmla="*/ 2792662 w 7374901"/>
              <a:gd name="connsiteY5" fmla="*/ 1269739 h 4196730"/>
              <a:gd name="connsiteX6" fmla="*/ 3579046 w 7374901"/>
              <a:gd name="connsiteY6" fmla="*/ 257803 h 4196730"/>
              <a:gd name="connsiteX7" fmla="*/ 4456870 w 7374901"/>
              <a:gd name="connsiteY7" fmla="*/ 141979 h 4196730"/>
              <a:gd name="connsiteX8" fmla="*/ 4993308 w 7374901"/>
              <a:gd name="connsiteY8" fmla="*/ 1688311 h 4196730"/>
              <a:gd name="connsiteX9" fmla="*/ 4257428 w 7374901"/>
              <a:gd name="connsiteY9" fmla="*/ 2840090 h 4196730"/>
              <a:gd name="connsiteX10" fmla="*/ 3294568 w 7374901"/>
              <a:gd name="connsiteY10" fmla="*/ 1436363 h 4196730"/>
              <a:gd name="connsiteX11" fmla="*/ 6517319 w 7374901"/>
              <a:gd name="connsiteY11" fmla="*/ 1824475 h 4196730"/>
              <a:gd name="connsiteX12" fmla="*/ 7374901 w 7374901"/>
              <a:gd name="connsiteY12" fmla="*/ 1117221 h 4196730"/>
              <a:gd name="connsiteX0" fmla="*/ 418644 w 7338046"/>
              <a:gd name="connsiteY0" fmla="*/ 549467 h 3914757"/>
              <a:gd name="connsiteX1" fmla="*/ 1478695 w 7338046"/>
              <a:gd name="connsiteY1" fmla="*/ 3373875 h 3914757"/>
              <a:gd name="connsiteX2" fmla="*/ 1884795 w 7338046"/>
              <a:gd name="connsiteY2" fmla="*/ 3872650 h 3914757"/>
              <a:gd name="connsiteX3" fmla="*/ 1828916 w 7338046"/>
              <a:gd name="connsiteY3" fmla="*/ 3349409 h 3914757"/>
              <a:gd name="connsiteX4" fmla="*/ 3293981 w 7338046"/>
              <a:gd name="connsiteY4" fmla="*/ 3650405 h 3914757"/>
              <a:gd name="connsiteX5" fmla="*/ 2755807 w 7338046"/>
              <a:gd name="connsiteY5" fmla="*/ 1269739 h 3914757"/>
              <a:gd name="connsiteX6" fmla="*/ 3542191 w 7338046"/>
              <a:gd name="connsiteY6" fmla="*/ 257803 h 3914757"/>
              <a:gd name="connsiteX7" fmla="*/ 4420015 w 7338046"/>
              <a:gd name="connsiteY7" fmla="*/ 141979 h 3914757"/>
              <a:gd name="connsiteX8" fmla="*/ 4956453 w 7338046"/>
              <a:gd name="connsiteY8" fmla="*/ 1688311 h 3914757"/>
              <a:gd name="connsiteX9" fmla="*/ 4220573 w 7338046"/>
              <a:gd name="connsiteY9" fmla="*/ 2840090 h 3914757"/>
              <a:gd name="connsiteX10" fmla="*/ 3257713 w 7338046"/>
              <a:gd name="connsiteY10" fmla="*/ 1436363 h 3914757"/>
              <a:gd name="connsiteX11" fmla="*/ 6480464 w 7338046"/>
              <a:gd name="connsiteY11" fmla="*/ 1824475 h 3914757"/>
              <a:gd name="connsiteX12" fmla="*/ 7338046 w 7338046"/>
              <a:gd name="connsiteY12" fmla="*/ 1117221 h 3914757"/>
              <a:gd name="connsiteX0" fmla="*/ 401837 w 7321239"/>
              <a:gd name="connsiteY0" fmla="*/ 549467 h 3936748"/>
              <a:gd name="connsiteX1" fmla="*/ 1461888 w 7321239"/>
              <a:gd name="connsiteY1" fmla="*/ 3373875 h 3936748"/>
              <a:gd name="connsiteX2" fmla="*/ 1024708 w 7321239"/>
              <a:gd name="connsiteY2" fmla="*/ 3898050 h 3936748"/>
              <a:gd name="connsiteX3" fmla="*/ 1812109 w 7321239"/>
              <a:gd name="connsiteY3" fmla="*/ 3349409 h 3936748"/>
              <a:gd name="connsiteX4" fmla="*/ 3277174 w 7321239"/>
              <a:gd name="connsiteY4" fmla="*/ 3650405 h 3936748"/>
              <a:gd name="connsiteX5" fmla="*/ 2739000 w 7321239"/>
              <a:gd name="connsiteY5" fmla="*/ 1269739 h 3936748"/>
              <a:gd name="connsiteX6" fmla="*/ 3525384 w 7321239"/>
              <a:gd name="connsiteY6" fmla="*/ 257803 h 3936748"/>
              <a:gd name="connsiteX7" fmla="*/ 4403208 w 7321239"/>
              <a:gd name="connsiteY7" fmla="*/ 141979 h 3936748"/>
              <a:gd name="connsiteX8" fmla="*/ 4939646 w 7321239"/>
              <a:gd name="connsiteY8" fmla="*/ 1688311 h 3936748"/>
              <a:gd name="connsiteX9" fmla="*/ 4203766 w 7321239"/>
              <a:gd name="connsiteY9" fmla="*/ 2840090 h 3936748"/>
              <a:gd name="connsiteX10" fmla="*/ 3240906 w 7321239"/>
              <a:gd name="connsiteY10" fmla="*/ 1436363 h 3936748"/>
              <a:gd name="connsiteX11" fmla="*/ 6463657 w 7321239"/>
              <a:gd name="connsiteY11" fmla="*/ 1824475 h 3936748"/>
              <a:gd name="connsiteX12" fmla="*/ 7321239 w 7321239"/>
              <a:gd name="connsiteY12" fmla="*/ 1117221 h 3936748"/>
              <a:gd name="connsiteX0" fmla="*/ 401837 w 7321239"/>
              <a:gd name="connsiteY0" fmla="*/ 549467 h 3936748"/>
              <a:gd name="connsiteX1" fmla="*/ 1461888 w 7321239"/>
              <a:gd name="connsiteY1" fmla="*/ 3373875 h 3936748"/>
              <a:gd name="connsiteX2" fmla="*/ 1024708 w 7321239"/>
              <a:gd name="connsiteY2" fmla="*/ 3898050 h 3936748"/>
              <a:gd name="connsiteX3" fmla="*/ 1654629 w 7321239"/>
              <a:gd name="connsiteY3" fmla="*/ 3486569 h 3936748"/>
              <a:gd name="connsiteX4" fmla="*/ 3277174 w 7321239"/>
              <a:gd name="connsiteY4" fmla="*/ 3650405 h 3936748"/>
              <a:gd name="connsiteX5" fmla="*/ 2739000 w 7321239"/>
              <a:gd name="connsiteY5" fmla="*/ 1269739 h 3936748"/>
              <a:gd name="connsiteX6" fmla="*/ 3525384 w 7321239"/>
              <a:gd name="connsiteY6" fmla="*/ 257803 h 3936748"/>
              <a:gd name="connsiteX7" fmla="*/ 4403208 w 7321239"/>
              <a:gd name="connsiteY7" fmla="*/ 141979 h 3936748"/>
              <a:gd name="connsiteX8" fmla="*/ 4939646 w 7321239"/>
              <a:gd name="connsiteY8" fmla="*/ 1688311 h 3936748"/>
              <a:gd name="connsiteX9" fmla="*/ 4203766 w 7321239"/>
              <a:gd name="connsiteY9" fmla="*/ 2840090 h 3936748"/>
              <a:gd name="connsiteX10" fmla="*/ 3240906 w 7321239"/>
              <a:gd name="connsiteY10" fmla="*/ 1436363 h 3936748"/>
              <a:gd name="connsiteX11" fmla="*/ 6463657 w 7321239"/>
              <a:gd name="connsiteY11" fmla="*/ 1824475 h 3936748"/>
              <a:gd name="connsiteX12" fmla="*/ 7321239 w 7321239"/>
              <a:gd name="connsiteY12" fmla="*/ 1117221 h 3936748"/>
              <a:gd name="connsiteX0" fmla="*/ 395515 w 7314917"/>
              <a:gd name="connsiteY0" fmla="*/ 549467 h 4045721"/>
              <a:gd name="connsiteX1" fmla="*/ 1506366 w 7314917"/>
              <a:gd name="connsiteY1" fmla="*/ 3698995 h 4045721"/>
              <a:gd name="connsiteX2" fmla="*/ 1018386 w 7314917"/>
              <a:gd name="connsiteY2" fmla="*/ 3898050 h 4045721"/>
              <a:gd name="connsiteX3" fmla="*/ 1648307 w 7314917"/>
              <a:gd name="connsiteY3" fmla="*/ 3486569 h 4045721"/>
              <a:gd name="connsiteX4" fmla="*/ 3270852 w 7314917"/>
              <a:gd name="connsiteY4" fmla="*/ 3650405 h 4045721"/>
              <a:gd name="connsiteX5" fmla="*/ 2732678 w 7314917"/>
              <a:gd name="connsiteY5" fmla="*/ 1269739 h 4045721"/>
              <a:gd name="connsiteX6" fmla="*/ 3519062 w 7314917"/>
              <a:gd name="connsiteY6" fmla="*/ 257803 h 4045721"/>
              <a:gd name="connsiteX7" fmla="*/ 4396886 w 7314917"/>
              <a:gd name="connsiteY7" fmla="*/ 141979 h 4045721"/>
              <a:gd name="connsiteX8" fmla="*/ 4933324 w 7314917"/>
              <a:gd name="connsiteY8" fmla="*/ 1688311 h 4045721"/>
              <a:gd name="connsiteX9" fmla="*/ 4197444 w 7314917"/>
              <a:gd name="connsiteY9" fmla="*/ 2840090 h 4045721"/>
              <a:gd name="connsiteX10" fmla="*/ 3234584 w 7314917"/>
              <a:gd name="connsiteY10" fmla="*/ 1436363 h 4045721"/>
              <a:gd name="connsiteX11" fmla="*/ 6457335 w 7314917"/>
              <a:gd name="connsiteY11" fmla="*/ 1824475 h 4045721"/>
              <a:gd name="connsiteX12" fmla="*/ 7314917 w 7314917"/>
              <a:gd name="connsiteY12" fmla="*/ 1117221 h 4045721"/>
              <a:gd name="connsiteX0" fmla="*/ 394097 w 7313499"/>
              <a:gd name="connsiteY0" fmla="*/ 549467 h 3962278"/>
              <a:gd name="connsiteX1" fmla="*/ 1504948 w 7313499"/>
              <a:gd name="connsiteY1" fmla="*/ 3698995 h 3962278"/>
              <a:gd name="connsiteX2" fmla="*/ 940768 w 7313499"/>
              <a:gd name="connsiteY2" fmla="*/ 3715170 h 3962278"/>
              <a:gd name="connsiteX3" fmla="*/ 1646889 w 7313499"/>
              <a:gd name="connsiteY3" fmla="*/ 3486569 h 3962278"/>
              <a:gd name="connsiteX4" fmla="*/ 3269434 w 7313499"/>
              <a:gd name="connsiteY4" fmla="*/ 3650405 h 3962278"/>
              <a:gd name="connsiteX5" fmla="*/ 2731260 w 7313499"/>
              <a:gd name="connsiteY5" fmla="*/ 1269739 h 3962278"/>
              <a:gd name="connsiteX6" fmla="*/ 3517644 w 7313499"/>
              <a:gd name="connsiteY6" fmla="*/ 257803 h 3962278"/>
              <a:gd name="connsiteX7" fmla="*/ 4395468 w 7313499"/>
              <a:gd name="connsiteY7" fmla="*/ 141979 h 3962278"/>
              <a:gd name="connsiteX8" fmla="*/ 4931906 w 7313499"/>
              <a:gd name="connsiteY8" fmla="*/ 1688311 h 3962278"/>
              <a:gd name="connsiteX9" fmla="*/ 4196026 w 7313499"/>
              <a:gd name="connsiteY9" fmla="*/ 2840090 h 3962278"/>
              <a:gd name="connsiteX10" fmla="*/ 3233166 w 7313499"/>
              <a:gd name="connsiteY10" fmla="*/ 1436363 h 3962278"/>
              <a:gd name="connsiteX11" fmla="*/ 6455917 w 7313499"/>
              <a:gd name="connsiteY11" fmla="*/ 1824475 h 3962278"/>
              <a:gd name="connsiteX12" fmla="*/ 7313499 w 7313499"/>
              <a:gd name="connsiteY12" fmla="*/ 1117221 h 3962278"/>
              <a:gd name="connsiteX0" fmla="*/ 394097 w 7313499"/>
              <a:gd name="connsiteY0" fmla="*/ 549467 h 3962278"/>
              <a:gd name="connsiteX1" fmla="*/ 1504948 w 7313499"/>
              <a:gd name="connsiteY1" fmla="*/ 3698995 h 3962278"/>
              <a:gd name="connsiteX2" fmla="*/ 940768 w 7313499"/>
              <a:gd name="connsiteY2" fmla="*/ 3715170 h 3962278"/>
              <a:gd name="connsiteX3" fmla="*/ 1646889 w 7313499"/>
              <a:gd name="connsiteY3" fmla="*/ 3486569 h 3962278"/>
              <a:gd name="connsiteX4" fmla="*/ 3269434 w 7313499"/>
              <a:gd name="connsiteY4" fmla="*/ 3650405 h 3962278"/>
              <a:gd name="connsiteX5" fmla="*/ 2731260 w 7313499"/>
              <a:gd name="connsiteY5" fmla="*/ 1269739 h 3962278"/>
              <a:gd name="connsiteX6" fmla="*/ 3517644 w 7313499"/>
              <a:gd name="connsiteY6" fmla="*/ 257803 h 3962278"/>
              <a:gd name="connsiteX7" fmla="*/ 4395468 w 7313499"/>
              <a:gd name="connsiteY7" fmla="*/ 141979 h 3962278"/>
              <a:gd name="connsiteX8" fmla="*/ 4931906 w 7313499"/>
              <a:gd name="connsiteY8" fmla="*/ 1688311 h 3962278"/>
              <a:gd name="connsiteX9" fmla="*/ 4927546 w 7313499"/>
              <a:gd name="connsiteY9" fmla="*/ 2860410 h 3962278"/>
              <a:gd name="connsiteX10" fmla="*/ 3233166 w 7313499"/>
              <a:gd name="connsiteY10" fmla="*/ 1436363 h 3962278"/>
              <a:gd name="connsiteX11" fmla="*/ 6455917 w 7313499"/>
              <a:gd name="connsiteY11" fmla="*/ 1824475 h 3962278"/>
              <a:gd name="connsiteX12" fmla="*/ 7313499 w 7313499"/>
              <a:gd name="connsiteY12" fmla="*/ 1117221 h 3962278"/>
              <a:gd name="connsiteX0" fmla="*/ 394097 w 7313499"/>
              <a:gd name="connsiteY0" fmla="*/ 524255 h 3937066"/>
              <a:gd name="connsiteX1" fmla="*/ 1504948 w 7313499"/>
              <a:gd name="connsiteY1" fmla="*/ 3673783 h 3937066"/>
              <a:gd name="connsiteX2" fmla="*/ 940768 w 7313499"/>
              <a:gd name="connsiteY2" fmla="*/ 3689958 h 3937066"/>
              <a:gd name="connsiteX3" fmla="*/ 1646889 w 7313499"/>
              <a:gd name="connsiteY3" fmla="*/ 3461357 h 3937066"/>
              <a:gd name="connsiteX4" fmla="*/ 3269434 w 7313499"/>
              <a:gd name="connsiteY4" fmla="*/ 3625193 h 3937066"/>
              <a:gd name="connsiteX5" fmla="*/ 2731260 w 7313499"/>
              <a:gd name="connsiteY5" fmla="*/ 1244527 h 3937066"/>
              <a:gd name="connsiteX6" fmla="*/ 3517644 w 7313499"/>
              <a:gd name="connsiteY6" fmla="*/ 232591 h 3937066"/>
              <a:gd name="connsiteX7" fmla="*/ 4395468 w 7313499"/>
              <a:gd name="connsiteY7" fmla="*/ 116767 h 3937066"/>
              <a:gd name="connsiteX8" fmla="*/ 6135866 w 7313499"/>
              <a:gd name="connsiteY8" fmla="*/ 1307499 h 3937066"/>
              <a:gd name="connsiteX9" fmla="*/ 4927546 w 7313499"/>
              <a:gd name="connsiteY9" fmla="*/ 2835198 h 3937066"/>
              <a:gd name="connsiteX10" fmla="*/ 3233166 w 7313499"/>
              <a:gd name="connsiteY10" fmla="*/ 1411151 h 3937066"/>
              <a:gd name="connsiteX11" fmla="*/ 6455917 w 7313499"/>
              <a:gd name="connsiteY11" fmla="*/ 1799263 h 3937066"/>
              <a:gd name="connsiteX12" fmla="*/ 7313499 w 7313499"/>
              <a:gd name="connsiteY12" fmla="*/ 1092009 h 3937066"/>
              <a:gd name="connsiteX0" fmla="*/ 394097 w 7313499"/>
              <a:gd name="connsiteY0" fmla="*/ 524255 h 3937066"/>
              <a:gd name="connsiteX1" fmla="*/ 1504948 w 7313499"/>
              <a:gd name="connsiteY1" fmla="*/ 3673783 h 3937066"/>
              <a:gd name="connsiteX2" fmla="*/ 940768 w 7313499"/>
              <a:gd name="connsiteY2" fmla="*/ 3689958 h 3937066"/>
              <a:gd name="connsiteX3" fmla="*/ 1646889 w 7313499"/>
              <a:gd name="connsiteY3" fmla="*/ 3461357 h 3937066"/>
              <a:gd name="connsiteX4" fmla="*/ 3269434 w 7313499"/>
              <a:gd name="connsiteY4" fmla="*/ 3625193 h 3937066"/>
              <a:gd name="connsiteX5" fmla="*/ 2731260 w 7313499"/>
              <a:gd name="connsiteY5" fmla="*/ 1244527 h 3937066"/>
              <a:gd name="connsiteX6" fmla="*/ 3517644 w 7313499"/>
              <a:gd name="connsiteY6" fmla="*/ 232591 h 3937066"/>
              <a:gd name="connsiteX7" fmla="*/ 4395468 w 7313499"/>
              <a:gd name="connsiteY7" fmla="*/ 116767 h 3937066"/>
              <a:gd name="connsiteX8" fmla="*/ 6135866 w 7313499"/>
              <a:gd name="connsiteY8" fmla="*/ 1307499 h 3937066"/>
              <a:gd name="connsiteX9" fmla="*/ 4927546 w 7313499"/>
              <a:gd name="connsiteY9" fmla="*/ 2835198 h 3937066"/>
              <a:gd name="connsiteX10" fmla="*/ 5072126 w 7313499"/>
              <a:gd name="connsiteY10" fmla="*/ 1116511 h 3937066"/>
              <a:gd name="connsiteX11" fmla="*/ 6455917 w 7313499"/>
              <a:gd name="connsiteY11" fmla="*/ 1799263 h 3937066"/>
              <a:gd name="connsiteX12" fmla="*/ 7313499 w 7313499"/>
              <a:gd name="connsiteY12" fmla="*/ 1092009 h 3937066"/>
              <a:gd name="connsiteX0" fmla="*/ 394097 w 7313499"/>
              <a:gd name="connsiteY0" fmla="*/ 524255 h 3937066"/>
              <a:gd name="connsiteX1" fmla="*/ 1504948 w 7313499"/>
              <a:gd name="connsiteY1" fmla="*/ 3673783 h 3937066"/>
              <a:gd name="connsiteX2" fmla="*/ 940768 w 7313499"/>
              <a:gd name="connsiteY2" fmla="*/ 3689958 h 3937066"/>
              <a:gd name="connsiteX3" fmla="*/ 1646889 w 7313499"/>
              <a:gd name="connsiteY3" fmla="*/ 3461357 h 3937066"/>
              <a:gd name="connsiteX4" fmla="*/ 4082234 w 7313499"/>
              <a:gd name="connsiteY4" fmla="*/ 3432153 h 3937066"/>
              <a:gd name="connsiteX5" fmla="*/ 2731260 w 7313499"/>
              <a:gd name="connsiteY5" fmla="*/ 1244527 h 3937066"/>
              <a:gd name="connsiteX6" fmla="*/ 3517644 w 7313499"/>
              <a:gd name="connsiteY6" fmla="*/ 232591 h 3937066"/>
              <a:gd name="connsiteX7" fmla="*/ 4395468 w 7313499"/>
              <a:gd name="connsiteY7" fmla="*/ 116767 h 3937066"/>
              <a:gd name="connsiteX8" fmla="*/ 6135866 w 7313499"/>
              <a:gd name="connsiteY8" fmla="*/ 1307499 h 3937066"/>
              <a:gd name="connsiteX9" fmla="*/ 4927546 w 7313499"/>
              <a:gd name="connsiteY9" fmla="*/ 2835198 h 3937066"/>
              <a:gd name="connsiteX10" fmla="*/ 5072126 w 7313499"/>
              <a:gd name="connsiteY10" fmla="*/ 1116511 h 3937066"/>
              <a:gd name="connsiteX11" fmla="*/ 6455917 w 7313499"/>
              <a:gd name="connsiteY11" fmla="*/ 1799263 h 3937066"/>
              <a:gd name="connsiteX12" fmla="*/ 7313499 w 7313499"/>
              <a:gd name="connsiteY12" fmla="*/ 1092009 h 3937066"/>
              <a:gd name="connsiteX0" fmla="*/ 394097 w 7313499"/>
              <a:gd name="connsiteY0" fmla="*/ 496196 h 3909007"/>
              <a:gd name="connsiteX1" fmla="*/ 1504948 w 7313499"/>
              <a:gd name="connsiteY1" fmla="*/ 3645724 h 3909007"/>
              <a:gd name="connsiteX2" fmla="*/ 940768 w 7313499"/>
              <a:gd name="connsiteY2" fmla="*/ 3661899 h 3909007"/>
              <a:gd name="connsiteX3" fmla="*/ 1646889 w 7313499"/>
              <a:gd name="connsiteY3" fmla="*/ 3433298 h 3909007"/>
              <a:gd name="connsiteX4" fmla="*/ 4082234 w 7313499"/>
              <a:gd name="connsiteY4" fmla="*/ 3404094 h 3909007"/>
              <a:gd name="connsiteX5" fmla="*/ 3076700 w 7313499"/>
              <a:gd name="connsiteY5" fmla="*/ 1140268 h 3909007"/>
              <a:gd name="connsiteX6" fmla="*/ 3517644 w 7313499"/>
              <a:gd name="connsiteY6" fmla="*/ 204532 h 3909007"/>
              <a:gd name="connsiteX7" fmla="*/ 4395468 w 7313499"/>
              <a:gd name="connsiteY7" fmla="*/ 88708 h 3909007"/>
              <a:gd name="connsiteX8" fmla="*/ 6135866 w 7313499"/>
              <a:gd name="connsiteY8" fmla="*/ 1279440 h 3909007"/>
              <a:gd name="connsiteX9" fmla="*/ 4927546 w 7313499"/>
              <a:gd name="connsiteY9" fmla="*/ 2807139 h 3909007"/>
              <a:gd name="connsiteX10" fmla="*/ 5072126 w 7313499"/>
              <a:gd name="connsiteY10" fmla="*/ 1088452 h 3909007"/>
              <a:gd name="connsiteX11" fmla="*/ 6455917 w 7313499"/>
              <a:gd name="connsiteY11" fmla="*/ 1771204 h 3909007"/>
              <a:gd name="connsiteX12" fmla="*/ 7313499 w 7313499"/>
              <a:gd name="connsiteY12" fmla="*/ 1063950 h 3909007"/>
              <a:gd name="connsiteX0" fmla="*/ 394097 w 7313499"/>
              <a:gd name="connsiteY0" fmla="*/ 496196 h 3909007"/>
              <a:gd name="connsiteX1" fmla="*/ 1504948 w 7313499"/>
              <a:gd name="connsiteY1" fmla="*/ 3645724 h 3909007"/>
              <a:gd name="connsiteX2" fmla="*/ 940768 w 7313499"/>
              <a:gd name="connsiteY2" fmla="*/ 3661899 h 3909007"/>
              <a:gd name="connsiteX3" fmla="*/ 1646889 w 7313499"/>
              <a:gd name="connsiteY3" fmla="*/ 3433298 h 3909007"/>
              <a:gd name="connsiteX4" fmla="*/ 4082234 w 7313499"/>
              <a:gd name="connsiteY4" fmla="*/ 3404094 h 3909007"/>
              <a:gd name="connsiteX5" fmla="*/ 3076700 w 7313499"/>
              <a:gd name="connsiteY5" fmla="*/ 1140268 h 3909007"/>
              <a:gd name="connsiteX6" fmla="*/ 3517644 w 7313499"/>
              <a:gd name="connsiteY6" fmla="*/ 204532 h 3909007"/>
              <a:gd name="connsiteX7" fmla="*/ 4395468 w 7313499"/>
              <a:gd name="connsiteY7" fmla="*/ 88708 h 3909007"/>
              <a:gd name="connsiteX8" fmla="*/ 6135866 w 7313499"/>
              <a:gd name="connsiteY8" fmla="*/ 1279440 h 3909007"/>
              <a:gd name="connsiteX9" fmla="*/ 4927546 w 7313499"/>
              <a:gd name="connsiteY9" fmla="*/ 2807139 h 3909007"/>
              <a:gd name="connsiteX10" fmla="*/ 5072126 w 7313499"/>
              <a:gd name="connsiteY10" fmla="*/ 1088452 h 3909007"/>
              <a:gd name="connsiteX11" fmla="*/ 6455917 w 7313499"/>
              <a:gd name="connsiteY11" fmla="*/ 1771204 h 3909007"/>
              <a:gd name="connsiteX12" fmla="*/ 7313499 w 7313499"/>
              <a:gd name="connsiteY12" fmla="*/ 1063950 h 3909007"/>
              <a:gd name="connsiteX0" fmla="*/ 394097 w 7313499"/>
              <a:gd name="connsiteY0" fmla="*/ 782962 h 4195773"/>
              <a:gd name="connsiteX1" fmla="*/ 1504948 w 7313499"/>
              <a:gd name="connsiteY1" fmla="*/ 3932490 h 4195773"/>
              <a:gd name="connsiteX2" fmla="*/ 940768 w 7313499"/>
              <a:gd name="connsiteY2" fmla="*/ 3948665 h 4195773"/>
              <a:gd name="connsiteX3" fmla="*/ 1646889 w 7313499"/>
              <a:gd name="connsiteY3" fmla="*/ 3720064 h 4195773"/>
              <a:gd name="connsiteX4" fmla="*/ 4082234 w 7313499"/>
              <a:gd name="connsiteY4" fmla="*/ 3690860 h 4195773"/>
              <a:gd name="connsiteX5" fmla="*/ 3076700 w 7313499"/>
              <a:gd name="connsiteY5" fmla="*/ 1427034 h 4195773"/>
              <a:gd name="connsiteX6" fmla="*/ 3517644 w 7313499"/>
              <a:gd name="connsiteY6" fmla="*/ 491298 h 4195773"/>
              <a:gd name="connsiteX7" fmla="*/ 5721348 w 7313499"/>
              <a:gd name="connsiteY7" fmla="*/ 45274 h 4195773"/>
              <a:gd name="connsiteX8" fmla="*/ 6135866 w 7313499"/>
              <a:gd name="connsiteY8" fmla="*/ 1566206 h 4195773"/>
              <a:gd name="connsiteX9" fmla="*/ 4927546 w 7313499"/>
              <a:gd name="connsiteY9" fmla="*/ 3093905 h 4195773"/>
              <a:gd name="connsiteX10" fmla="*/ 5072126 w 7313499"/>
              <a:gd name="connsiteY10" fmla="*/ 1375218 h 4195773"/>
              <a:gd name="connsiteX11" fmla="*/ 6455917 w 7313499"/>
              <a:gd name="connsiteY11" fmla="*/ 2057970 h 4195773"/>
              <a:gd name="connsiteX12" fmla="*/ 7313499 w 7313499"/>
              <a:gd name="connsiteY12" fmla="*/ 1350716 h 4195773"/>
              <a:gd name="connsiteX0" fmla="*/ 394097 w 7313499"/>
              <a:gd name="connsiteY0" fmla="*/ 782962 h 4195773"/>
              <a:gd name="connsiteX1" fmla="*/ 1504948 w 7313499"/>
              <a:gd name="connsiteY1" fmla="*/ 3932490 h 4195773"/>
              <a:gd name="connsiteX2" fmla="*/ 940768 w 7313499"/>
              <a:gd name="connsiteY2" fmla="*/ 3948665 h 4195773"/>
              <a:gd name="connsiteX3" fmla="*/ 1646889 w 7313499"/>
              <a:gd name="connsiteY3" fmla="*/ 3720064 h 4195773"/>
              <a:gd name="connsiteX4" fmla="*/ 4082234 w 7313499"/>
              <a:gd name="connsiteY4" fmla="*/ 3690860 h 4195773"/>
              <a:gd name="connsiteX5" fmla="*/ 3076700 w 7313499"/>
              <a:gd name="connsiteY5" fmla="*/ 1427034 h 4195773"/>
              <a:gd name="connsiteX6" fmla="*/ 3517644 w 7313499"/>
              <a:gd name="connsiteY6" fmla="*/ 491298 h 4195773"/>
              <a:gd name="connsiteX7" fmla="*/ 5721348 w 7313499"/>
              <a:gd name="connsiteY7" fmla="*/ 45274 h 4195773"/>
              <a:gd name="connsiteX8" fmla="*/ 6135866 w 7313499"/>
              <a:gd name="connsiteY8" fmla="*/ 1566206 h 4195773"/>
              <a:gd name="connsiteX9" fmla="*/ 5867346 w 7313499"/>
              <a:gd name="connsiteY9" fmla="*/ 2966905 h 4195773"/>
              <a:gd name="connsiteX10" fmla="*/ 5072126 w 7313499"/>
              <a:gd name="connsiteY10" fmla="*/ 1375218 h 4195773"/>
              <a:gd name="connsiteX11" fmla="*/ 6455917 w 7313499"/>
              <a:gd name="connsiteY11" fmla="*/ 2057970 h 4195773"/>
              <a:gd name="connsiteX12" fmla="*/ 7313499 w 7313499"/>
              <a:gd name="connsiteY12" fmla="*/ 1350716 h 4195773"/>
              <a:gd name="connsiteX0" fmla="*/ 394097 w 7313499"/>
              <a:gd name="connsiteY0" fmla="*/ 782962 h 4195773"/>
              <a:gd name="connsiteX1" fmla="*/ 1504948 w 7313499"/>
              <a:gd name="connsiteY1" fmla="*/ 3932490 h 4195773"/>
              <a:gd name="connsiteX2" fmla="*/ 940768 w 7313499"/>
              <a:gd name="connsiteY2" fmla="*/ 3948665 h 4195773"/>
              <a:gd name="connsiteX3" fmla="*/ 1646889 w 7313499"/>
              <a:gd name="connsiteY3" fmla="*/ 3720064 h 4195773"/>
              <a:gd name="connsiteX4" fmla="*/ 4082234 w 7313499"/>
              <a:gd name="connsiteY4" fmla="*/ 3690860 h 4195773"/>
              <a:gd name="connsiteX5" fmla="*/ 3076700 w 7313499"/>
              <a:gd name="connsiteY5" fmla="*/ 1427034 h 4195773"/>
              <a:gd name="connsiteX6" fmla="*/ 3517644 w 7313499"/>
              <a:gd name="connsiteY6" fmla="*/ 491298 h 4195773"/>
              <a:gd name="connsiteX7" fmla="*/ 5721348 w 7313499"/>
              <a:gd name="connsiteY7" fmla="*/ 45274 h 4195773"/>
              <a:gd name="connsiteX8" fmla="*/ 6135866 w 7313499"/>
              <a:gd name="connsiteY8" fmla="*/ 1566206 h 4195773"/>
              <a:gd name="connsiteX9" fmla="*/ 5867346 w 7313499"/>
              <a:gd name="connsiteY9" fmla="*/ 2966905 h 4195773"/>
              <a:gd name="connsiteX10" fmla="*/ 7033006 w 7313499"/>
              <a:gd name="connsiteY10" fmla="*/ 862138 h 4195773"/>
              <a:gd name="connsiteX11" fmla="*/ 6455917 w 7313499"/>
              <a:gd name="connsiteY11" fmla="*/ 2057970 h 4195773"/>
              <a:gd name="connsiteX12" fmla="*/ 7313499 w 7313499"/>
              <a:gd name="connsiteY12" fmla="*/ 1350716 h 4195773"/>
              <a:gd name="connsiteX0" fmla="*/ 394097 w 9360739"/>
              <a:gd name="connsiteY0" fmla="*/ 782962 h 4195773"/>
              <a:gd name="connsiteX1" fmla="*/ 1504948 w 9360739"/>
              <a:gd name="connsiteY1" fmla="*/ 3932490 h 4195773"/>
              <a:gd name="connsiteX2" fmla="*/ 940768 w 9360739"/>
              <a:gd name="connsiteY2" fmla="*/ 3948665 h 4195773"/>
              <a:gd name="connsiteX3" fmla="*/ 1646889 w 9360739"/>
              <a:gd name="connsiteY3" fmla="*/ 3720064 h 4195773"/>
              <a:gd name="connsiteX4" fmla="*/ 4082234 w 9360739"/>
              <a:gd name="connsiteY4" fmla="*/ 3690860 h 4195773"/>
              <a:gd name="connsiteX5" fmla="*/ 3076700 w 9360739"/>
              <a:gd name="connsiteY5" fmla="*/ 1427034 h 4195773"/>
              <a:gd name="connsiteX6" fmla="*/ 3517644 w 9360739"/>
              <a:gd name="connsiteY6" fmla="*/ 491298 h 4195773"/>
              <a:gd name="connsiteX7" fmla="*/ 5721348 w 9360739"/>
              <a:gd name="connsiteY7" fmla="*/ 45274 h 4195773"/>
              <a:gd name="connsiteX8" fmla="*/ 6135866 w 9360739"/>
              <a:gd name="connsiteY8" fmla="*/ 1566206 h 4195773"/>
              <a:gd name="connsiteX9" fmla="*/ 5867346 w 9360739"/>
              <a:gd name="connsiteY9" fmla="*/ 2966905 h 4195773"/>
              <a:gd name="connsiteX10" fmla="*/ 7033006 w 9360739"/>
              <a:gd name="connsiteY10" fmla="*/ 862138 h 4195773"/>
              <a:gd name="connsiteX11" fmla="*/ 6455917 w 9360739"/>
              <a:gd name="connsiteY11" fmla="*/ 2057970 h 4195773"/>
              <a:gd name="connsiteX12" fmla="*/ 9360739 w 9360739"/>
              <a:gd name="connsiteY12" fmla="*/ 3027116 h 4195773"/>
              <a:gd name="connsiteX0" fmla="*/ 394097 w 9360739"/>
              <a:gd name="connsiteY0" fmla="*/ 782962 h 4195773"/>
              <a:gd name="connsiteX1" fmla="*/ 1504948 w 9360739"/>
              <a:gd name="connsiteY1" fmla="*/ 3932490 h 4195773"/>
              <a:gd name="connsiteX2" fmla="*/ 940768 w 9360739"/>
              <a:gd name="connsiteY2" fmla="*/ 3948665 h 4195773"/>
              <a:gd name="connsiteX3" fmla="*/ 1646889 w 9360739"/>
              <a:gd name="connsiteY3" fmla="*/ 3720064 h 4195773"/>
              <a:gd name="connsiteX4" fmla="*/ 4082234 w 9360739"/>
              <a:gd name="connsiteY4" fmla="*/ 3690860 h 4195773"/>
              <a:gd name="connsiteX5" fmla="*/ 3076700 w 9360739"/>
              <a:gd name="connsiteY5" fmla="*/ 1427034 h 4195773"/>
              <a:gd name="connsiteX6" fmla="*/ 3517644 w 9360739"/>
              <a:gd name="connsiteY6" fmla="*/ 491298 h 4195773"/>
              <a:gd name="connsiteX7" fmla="*/ 5721348 w 9360739"/>
              <a:gd name="connsiteY7" fmla="*/ 45274 h 4195773"/>
              <a:gd name="connsiteX8" fmla="*/ 6135866 w 9360739"/>
              <a:gd name="connsiteY8" fmla="*/ 1566206 h 4195773"/>
              <a:gd name="connsiteX9" fmla="*/ 5867346 w 9360739"/>
              <a:gd name="connsiteY9" fmla="*/ 2966905 h 4195773"/>
              <a:gd name="connsiteX10" fmla="*/ 7033006 w 9360739"/>
              <a:gd name="connsiteY10" fmla="*/ 862138 h 4195773"/>
              <a:gd name="connsiteX11" fmla="*/ 8543797 w 9360739"/>
              <a:gd name="connsiteY11" fmla="*/ 1143570 h 4195773"/>
              <a:gd name="connsiteX12" fmla="*/ 9360739 w 9360739"/>
              <a:gd name="connsiteY12" fmla="*/ 3027116 h 4195773"/>
              <a:gd name="connsiteX0" fmla="*/ 394097 w 9360739"/>
              <a:gd name="connsiteY0" fmla="*/ 782962 h 4195773"/>
              <a:gd name="connsiteX1" fmla="*/ 1504948 w 9360739"/>
              <a:gd name="connsiteY1" fmla="*/ 3932490 h 4195773"/>
              <a:gd name="connsiteX2" fmla="*/ 940768 w 9360739"/>
              <a:gd name="connsiteY2" fmla="*/ 3948665 h 4195773"/>
              <a:gd name="connsiteX3" fmla="*/ 1646889 w 9360739"/>
              <a:gd name="connsiteY3" fmla="*/ 3720064 h 4195773"/>
              <a:gd name="connsiteX4" fmla="*/ 4082234 w 9360739"/>
              <a:gd name="connsiteY4" fmla="*/ 3690860 h 4195773"/>
              <a:gd name="connsiteX5" fmla="*/ 3076700 w 9360739"/>
              <a:gd name="connsiteY5" fmla="*/ 1427034 h 4195773"/>
              <a:gd name="connsiteX6" fmla="*/ 3517644 w 9360739"/>
              <a:gd name="connsiteY6" fmla="*/ 491298 h 4195773"/>
              <a:gd name="connsiteX7" fmla="*/ 5721348 w 9360739"/>
              <a:gd name="connsiteY7" fmla="*/ 45274 h 4195773"/>
              <a:gd name="connsiteX8" fmla="*/ 6135866 w 9360739"/>
              <a:gd name="connsiteY8" fmla="*/ 1566206 h 4195773"/>
              <a:gd name="connsiteX9" fmla="*/ 6573466 w 9360739"/>
              <a:gd name="connsiteY9" fmla="*/ 1610545 h 4195773"/>
              <a:gd name="connsiteX10" fmla="*/ 7033006 w 9360739"/>
              <a:gd name="connsiteY10" fmla="*/ 862138 h 4195773"/>
              <a:gd name="connsiteX11" fmla="*/ 8543797 w 9360739"/>
              <a:gd name="connsiteY11" fmla="*/ 1143570 h 4195773"/>
              <a:gd name="connsiteX12" fmla="*/ 9360739 w 9360739"/>
              <a:gd name="connsiteY12" fmla="*/ 3027116 h 4195773"/>
              <a:gd name="connsiteX0" fmla="*/ 394097 w 9360739"/>
              <a:gd name="connsiteY0" fmla="*/ 782962 h 4195773"/>
              <a:gd name="connsiteX1" fmla="*/ 1504948 w 9360739"/>
              <a:gd name="connsiteY1" fmla="*/ 3932490 h 4195773"/>
              <a:gd name="connsiteX2" fmla="*/ 940768 w 9360739"/>
              <a:gd name="connsiteY2" fmla="*/ 3948665 h 4195773"/>
              <a:gd name="connsiteX3" fmla="*/ 1646889 w 9360739"/>
              <a:gd name="connsiteY3" fmla="*/ 3720064 h 4195773"/>
              <a:gd name="connsiteX4" fmla="*/ 4082234 w 9360739"/>
              <a:gd name="connsiteY4" fmla="*/ 3690860 h 4195773"/>
              <a:gd name="connsiteX5" fmla="*/ 3076700 w 9360739"/>
              <a:gd name="connsiteY5" fmla="*/ 1427034 h 4195773"/>
              <a:gd name="connsiteX6" fmla="*/ 3517644 w 9360739"/>
              <a:gd name="connsiteY6" fmla="*/ 491298 h 4195773"/>
              <a:gd name="connsiteX7" fmla="*/ 5721348 w 9360739"/>
              <a:gd name="connsiteY7" fmla="*/ 45274 h 4195773"/>
              <a:gd name="connsiteX8" fmla="*/ 6135866 w 9360739"/>
              <a:gd name="connsiteY8" fmla="*/ 1566206 h 4195773"/>
              <a:gd name="connsiteX9" fmla="*/ 5272986 w 9360739"/>
              <a:gd name="connsiteY9" fmla="*/ 919665 h 4195773"/>
              <a:gd name="connsiteX10" fmla="*/ 7033006 w 9360739"/>
              <a:gd name="connsiteY10" fmla="*/ 862138 h 4195773"/>
              <a:gd name="connsiteX11" fmla="*/ 8543797 w 9360739"/>
              <a:gd name="connsiteY11" fmla="*/ 1143570 h 4195773"/>
              <a:gd name="connsiteX12" fmla="*/ 9360739 w 9360739"/>
              <a:gd name="connsiteY12" fmla="*/ 3027116 h 4195773"/>
              <a:gd name="connsiteX0" fmla="*/ 394097 w 9360739"/>
              <a:gd name="connsiteY0" fmla="*/ 765261 h 4178072"/>
              <a:gd name="connsiteX1" fmla="*/ 1504948 w 9360739"/>
              <a:gd name="connsiteY1" fmla="*/ 3914789 h 4178072"/>
              <a:gd name="connsiteX2" fmla="*/ 940768 w 9360739"/>
              <a:gd name="connsiteY2" fmla="*/ 3930964 h 4178072"/>
              <a:gd name="connsiteX3" fmla="*/ 1646889 w 9360739"/>
              <a:gd name="connsiteY3" fmla="*/ 3702363 h 4178072"/>
              <a:gd name="connsiteX4" fmla="*/ 4082234 w 9360739"/>
              <a:gd name="connsiteY4" fmla="*/ 3673159 h 4178072"/>
              <a:gd name="connsiteX5" fmla="*/ 3076700 w 9360739"/>
              <a:gd name="connsiteY5" fmla="*/ 1409333 h 4178072"/>
              <a:gd name="connsiteX6" fmla="*/ 3517644 w 9360739"/>
              <a:gd name="connsiteY6" fmla="*/ 473597 h 4178072"/>
              <a:gd name="connsiteX7" fmla="*/ 5721348 w 9360739"/>
              <a:gd name="connsiteY7" fmla="*/ 27573 h 4178072"/>
              <a:gd name="connsiteX8" fmla="*/ 5744706 w 9360739"/>
              <a:gd name="connsiteY8" fmla="*/ 1238625 h 4178072"/>
              <a:gd name="connsiteX9" fmla="*/ 5272986 w 9360739"/>
              <a:gd name="connsiteY9" fmla="*/ 901964 h 4178072"/>
              <a:gd name="connsiteX10" fmla="*/ 7033006 w 9360739"/>
              <a:gd name="connsiteY10" fmla="*/ 844437 h 4178072"/>
              <a:gd name="connsiteX11" fmla="*/ 8543797 w 9360739"/>
              <a:gd name="connsiteY11" fmla="*/ 1125869 h 4178072"/>
              <a:gd name="connsiteX12" fmla="*/ 9360739 w 9360739"/>
              <a:gd name="connsiteY12" fmla="*/ 3009415 h 4178072"/>
              <a:gd name="connsiteX0" fmla="*/ 394097 w 9360739"/>
              <a:gd name="connsiteY0" fmla="*/ 765261 h 4178072"/>
              <a:gd name="connsiteX1" fmla="*/ 1504948 w 9360739"/>
              <a:gd name="connsiteY1" fmla="*/ 3914789 h 4178072"/>
              <a:gd name="connsiteX2" fmla="*/ 940768 w 9360739"/>
              <a:gd name="connsiteY2" fmla="*/ 3930964 h 4178072"/>
              <a:gd name="connsiteX3" fmla="*/ 1646889 w 9360739"/>
              <a:gd name="connsiteY3" fmla="*/ 3702363 h 4178072"/>
              <a:gd name="connsiteX4" fmla="*/ 4082234 w 9360739"/>
              <a:gd name="connsiteY4" fmla="*/ 3673159 h 4178072"/>
              <a:gd name="connsiteX5" fmla="*/ 3076700 w 9360739"/>
              <a:gd name="connsiteY5" fmla="*/ 1409333 h 4178072"/>
              <a:gd name="connsiteX6" fmla="*/ 3517644 w 9360739"/>
              <a:gd name="connsiteY6" fmla="*/ 473597 h 4178072"/>
              <a:gd name="connsiteX7" fmla="*/ 5721348 w 9360739"/>
              <a:gd name="connsiteY7" fmla="*/ 27573 h 4178072"/>
              <a:gd name="connsiteX8" fmla="*/ 5744706 w 9360739"/>
              <a:gd name="connsiteY8" fmla="*/ 1238625 h 4178072"/>
              <a:gd name="connsiteX9" fmla="*/ 5272986 w 9360739"/>
              <a:gd name="connsiteY9" fmla="*/ 901964 h 4178072"/>
              <a:gd name="connsiteX10" fmla="*/ 6555486 w 9360739"/>
              <a:gd name="connsiteY10" fmla="*/ 229757 h 4178072"/>
              <a:gd name="connsiteX11" fmla="*/ 8543797 w 9360739"/>
              <a:gd name="connsiteY11" fmla="*/ 1125869 h 4178072"/>
              <a:gd name="connsiteX12" fmla="*/ 9360739 w 9360739"/>
              <a:gd name="connsiteY12" fmla="*/ 3009415 h 4178072"/>
              <a:gd name="connsiteX0" fmla="*/ 394097 w 9360739"/>
              <a:gd name="connsiteY0" fmla="*/ 772587 h 4185398"/>
              <a:gd name="connsiteX1" fmla="*/ 1504948 w 9360739"/>
              <a:gd name="connsiteY1" fmla="*/ 3922115 h 4185398"/>
              <a:gd name="connsiteX2" fmla="*/ 940768 w 9360739"/>
              <a:gd name="connsiteY2" fmla="*/ 3938290 h 4185398"/>
              <a:gd name="connsiteX3" fmla="*/ 1646889 w 9360739"/>
              <a:gd name="connsiteY3" fmla="*/ 3709689 h 4185398"/>
              <a:gd name="connsiteX4" fmla="*/ 4082234 w 9360739"/>
              <a:gd name="connsiteY4" fmla="*/ 3680485 h 4185398"/>
              <a:gd name="connsiteX5" fmla="*/ 3076700 w 9360739"/>
              <a:gd name="connsiteY5" fmla="*/ 1416659 h 4185398"/>
              <a:gd name="connsiteX6" fmla="*/ 3517644 w 9360739"/>
              <a:gd name="connsiteY6" fmla="*/ 480923 h 4185398"/>
              <a:gd name="connsiteX7" fmla="*/ 5721348 w 9360739"/>
              <a:gd name="connsiteY7" fmla="*/ 34899 h 4185398"/>
              <a:gd name="connsiteX8" fmla="*/ 6003786 w 9360739"/>
              <a:gd name="connsiteY8" fmla="*/ 1378031 h 4185398"/>
              <a:gd name="connsiteX9" fmla="*/ 5272986 w 9360739"/>
              <a:gd name="connsiteY9" fmla="*/ 909290 h 4185398"/>
              <a:gd name="connsiteX10" fmla="*/ 6555486 w 9360739"/>
              <a:gd name="connsiteY10" fmla="*/ 237083 h 4185398"/>
              <a:gd name="connsiteX11" fmla="*/ 8543797 w 9360739"/>
              <a:gd name="connsiteY11" fmla="*/ 1133195 h 4185398"/>
              <a:gd name="connsiteX12" fmla="*/ 9360739 w 9360739"/>
              <a:gd name="connsiteY12" fmla="*/ 3016741 h 4185398"/>
              <a:gd name="connsiteX0" fmla="*/ 394097 w 9360739"/>
              <a:gd name="connsiteY0" fmla="*/ 772587 h 4185398"/>
              <a:gd name="connsiteX1" fmla="*/ 1504948 w 9360739"/>
              <a:gd name="connsiteY1" fmla="*/ 3922115 h 4185398"/>
              <a:gd name="connsiteX2" fmla="*/ 940768 w 9360739"/>
              <a:gd name="connsiteY2" fmla="*/ 3938290 h 4185398"/>
              <a:gd name="connsiteX3" fmla="*/ 1646889 w 9360739"/>
              <a:gd name="connsiteY3" fmla="*/ 3709689 h 4185398"/>
              <a:gd name="connsiteX4" fmla="*/ 4082234 w 9360739"/>
              <a:gd name="connsiteY4" fmla="*/ 3680485 h 4185398"/>
              <a:gd name="connsiteX5" fmla="*/ 3076700 w 9360739"/>
              <a:gd name="connsiteY5" fmla="*/ 1416659 h 4185398"/>
              <a:gd name="connsiteX6" fmla="*/ 3517644 w 9360739"/>
              <a:gd name="connsiteY6" fmla="*/ 480923 h 4185398"/>
              <a:gd name="connsiteX7" fmla="*/ 5721348 w 9360739"/>
              <a:gd name="connsiteY7" fmla="*/ 34899 h 4185398"/>
              <a:gd name="connsiteX8" fmla="*/ 6003786 w 9360739"/>
              <a:gd name="connsiteY8" fmla="*/ 1378031 h 4185398"/>
              <a:gd name="connsiteX9" fmla="*/ 5272986 w 9360739"/>
              <a:gd name="connsiteY9" fmla="*/ 909290 h 4185398"/>
              <a:gd name="connsiteX10" fmla="*/ 6555486 w 9360739"/>
              <a:gd name="connsiteY10" fmla="*/ 237083 h 4185398"/>
              <a:gd name="connsiteX11" fmla="*/ 9360739 w 9360739"/>
              <a:gd name="connsiteY11" fmla="*/ 3016741 h 4185398"/>
              <a:gd name="connsiteX0" fmla="*/ 394097 w 7577659"/>
              <a:gd name="connsiteY0" fmla="*/ 772587 h 4185398"/>
              <a:gd name="connsiteX1" fmla="*/ 1504948 w 7577659"/>
              <a:gd name="connsiteY1" fmla="*/ 3922115 h 4185398"/>
              <a:gd name="connsiteX2" fmla="*/ 940768 w 7577659"/>
              <a:gd name="connsiteY2" fmla="*/ 3938290 h 4185398"/>
              <a:gd name="connsiteX3" fmla="*/ 1646889 w 7577659"/>
              <a:gd name="connsiteY3" fmla="*/ 3709689 h 4185398"/>
              <a:gd name="connsiteX4" fmla="*/ 4082234 w 7577659"/>
              <a:gd name="connsiteY4" fmla="*/ 3680485 h 4185398"/>
              <a:gd name="connsiteX5" fmla="*/ 3076700 w 7577659"/>
              <a:gd name="connsiteY5" fmla="*/ 1416659 h 4185398"/>
              <a:gd name="connsiteX6" fmla="*/ 3517644 w 7577659"/>
              <a:gd name="connsiteY6" fmla="*/ 480923 h 4185398"/>
              <a:gd name="connsiteX7" fmla="*/ 5721348 w 7577659"/>
              <a:gd name="connsiteY7" fmla="*/ 34899 h 4185398"/>
              <a:gd name="connsiteX8" fmla="*/ 6003786 w 7577659"/>
              <a:gd name="connsiteY8" fmla="*/ 1378031 h 4185398"/>
              <a:gd name="connsiteX9" fmla="*/ 5272986 w 7577659"/>
              <a:gd name="connsiteY9" fmla="*/ 909290 h 4185398"/>
              <a:gd name="connsiteX10" fmla="*/ 6555486 w 7577659"/>
              <a:gd name="connsiteY10" fmla="*/ 237083 h 4185398"/>
              <a:gd name="connsiteX11" fmla="*/ 7577659 w 7577659"/>
              <a:gd name="connsiteY11" fmla="*/ 857741 h 4185398"/>
              <a:gd name="connsiteX0" fmla="*/ 394097 w 8039939"/>
              <a:gd name="connsiteY0" fmla="*/ 772587 h 4185398"/>
              <a:gd name="connsiteX1" fmla="*/ 1504948 w 8039939"/>
              <a:gd name="connsiteY1" fmla="*/ 3922115 h 4185398"/>
              <a:gd name="connsiteX2" fmla="*/ 940768 w 8039939"/>
              <a:gd name="connsiteY2" fmla="*/ 3938290 h 4185398"/>
              <a:gd name="connsiteX3" fmla="*/ 1646889 w 8039939"/>
              <a:gd name="connsiteY3" fmla="*/ 3709689 h 4185398"/>
              <a:gd name="connsiteX4" fmla="*/ 4082234 w 8039939"/>
              <a:gd name="connsiteY4" fmla="*/ 3680485 h 4185398"/>
              <a:gd name="connsiteX5" fmla="*/ 3076700 w 8039939"/>
              <a:gd name="connsiteY5" fmla="*/ 1416659 h 4185398"/>
              <a:gd name="connsiteX6" fmla="*/ 3517644 w 8039939"/>
              <a:gd name="connsiteY6" fmla="*/ 480923 h 4185398"/>
              <a:gd name="connsiteX7" fmla="*/ 5721348 w 8039939"/>
              <a:gd name="connsiteY7" fmla="*/ 34899 h 4185398"/>
              <a:gd name="connsiteX8" fmla="*/ 6003786 w 8039939"/>
              <a:gd name="connsiteY8" fmla="*/ 1378031 h 4185398"/>
              <a:gd name="connsiteX9" fmla="*/ 5272986 w 8039939"/>
              <a:gd name="connsiteY9" fmla="*/ 909290 h 4185398"/>
              <a:gd name="connsiteX10" fmla="*/ 6555486 w 8039939"/>
              <a:gd name="connsiteY10" fmla="*/ 237083 h 4185398"/>
              <a:gd name="connsiteX11" fmla="*/ 8039939 w 8039939"/>
              <a:gd name="connsiteY11" fmla="*/ 1380981 h 4185398"/>
              <a:gd name="connsiteX0" fmla="*/ 394097 w 8039939"/>
              <a:gd name="connsiteY0" fmla="*/ 772587 h 4185398"/>
              <a:gd name="connsiteX1" fmla="*/ 1504948 w 8039939"/>
              <a:gd name="connsiteY1" fmla="*/ 3922115 h 4185398"/>
              <a:gd name="connsiteX2" fmla="*/ 940768 w 8039939"/>
              <a:gd name="connsiteY2" fmla="*/ 3938290 h 4185398"/>
              <a:gd name="connsiteX3" fmla="*/ 1646889 w 8039939"/>
              <a:gd name="connsiteY3" fmla="*/ 3709689 h 4185398"/>
              <a:gd name="connsiteX4" fmla="*/ 4082234 w 8039939"/>
              <a:gd name="connsiteY4" fmla="*/ 3680485 h 4185398"/>
              <a:gd name="connsiteX5" fmla="*/ 3076700 w 8039939"/>
              <a:gd name="connsiteY5" fmla="*/ 1416659 h 4185398"/>
              <a:gd name="connsiteX6" fmla="*/ 3517644 w 8039939"/>
              <a:gd name="connsiteY6" fmla="*/ 480923 h 4185398"/>
              <a:gd name="connsiteX7" fmla="*/ 5721348 w 8039939"/>
              <a:gd name="connsiteY7" fmla="*/ 34899 h 4185398"/>
              <a:gd name="connsiteX8" fmla="*/ 6003786 w 8039939"/>
              <a:gd name="connsiteY8" fmla="*/ 1378031 h 4185398"/>
              <a:gd name="connsiteX9" fmla="*/ 5272986 w 8039939"/>
              <a:gd name="connsiteY9" fmla="*/ 909290 h 4185398"/>
              <a:gd name="connsiteX10" fmla="*/ 6555486 w 8039939"/>
              <a:gd name="connsiteY10" fmla="*/ 237083 h 4185398"/>
              <a:gd name="connsiteX11" fmla="*/ 7859727 w 8039939"/>
              <a:gd name="connsiteY11" fmla="*/ 1205248 h 4185398"/>
              <a:gd name="connsiteX12" fmla="*/ 8039939 w 8039939"/>
              <a:gd name="connsiteY12" fmla="*/ 1380981 h 4185398"/>
              <a:gd name="connsiteX0" fmla="*/ 394097 w 8923859"/>
              <a:gd name="connsiteY0" fmla="*/ 772587 h 4185398"/>
              <a:gd name="connsiteX1" fmla="*/ 1504948 w 8923859"/>
              <a:gd name="connsiteY1" fmla="*/ 3922115 h 4185398"/>
              <a:gd name="connsiteX2" fmla="*/ 940768 w 8923859"/>
              <a:gd name="connsiteY2" fmla="*/ 3938290 h 4185398"/>
              <a:gd name="connsiteX3" fmla="*/ 1646889 w 8923859"/>
              <a:gd name="connsiteY3" fmla="*/ 3709689 h 4185398"/>
              <a:gd name="connsiteX4" fmla="*/ 4082234 w 8923859"/>
              <a:gd name="connsiteY4" fmla="*/ 3680485 h 4185398"/>
              <a:gd name="connsiteX5" fmla="*/ 3076700 w 8923859"/>
              <a:gd name="connsiteY5" fmla="*/ 1416659 h 4185398"/>
              <a:gd name="connsiteX6" fmla="*/ 3517644 w 8923859"/>
              <a:gd name="connsiteY6" fmla="*/ 480923 h 4185398"/>
              <a:gd name="connsiteX7" fmla="*/ 5721348 w 8923859"/>
              <a:gd name="connsiteY7" fmla="*/ 34899 h 4185398"/>
              <a:gd name="connsiteX8" fmla="*/ 6003786 w 8923859"/>
              <a:gd name="connsiteY8" fmla="*/ 1378031 h 4185398"/>
              <a:gd name="connsiteX9" fmla="*/ 5272986 w 8923859"/>
              <a:gd name="connsiteY9" fmla="*/ 909290 h 4185398"/>
              <a:gd name="connsiteX10" fmla="*/ 6555486 w 8923859"/>
              <a:gd name="connsiteY10" fmla="*/ 237083 h 4185398"/>
              <a:gd name="connsiteX11" fmla="*/ 7859727 w 8923859"/>
              <a:gd name="connsiteY11" fmla="*/ 1205248 h 4185398"/>
              <a:gd name="connsiteX12" fmla="*/ 8923859 w 8923859"/>
              <a:gd name="connsiteY12" fmla="*/ 949181 h 4185398"/>
              <a:gd name="connsiteX0" fmla="*/ 394097 w 8923859"/>
              <a:gd name="connsiteY0" fmla="*/ 772587 h 4185398"/>
              <a:gd name="connsiteX1" fmla="*/ 1504948 w 8923859"/>
              <a:gd name="connsiteY1" fmla="*/ 3922115 h 4185398"/>
              <a:gd name="connsiteX2" fmla="*/ 940768 w 8923859"/>
              <a:gd name="connsiteY2" fmla="*/ 3938290 h 4185398"/>
              <a:gd name="connsiteX3" fmla="*/ 1646889 w 8923859"/>
              <a:gd name="connsiteY3" fmla="*/ 3709689 h 4185398"/>
              <a:gd name="connsiteX4" fmla="*/ 4082234 w 8923859"/>
              <a:gd name="connsiteY4" fmla="*/ 3680485 h 4185398"/>
              <a:gd name="connsiteX5" fmla="*/ 3076700 w 8923859"/>
              <a:gd name="connsiteY5" fmla="*/ 1416659 h 4185398"/>
              <a:gd name="connsiteX6" fmla="*/ 3517644 w 8923859"/>
              <a:gd name="connsiteY6" fmla="*/ 480923 h 4185398"/>
              <a:gd name="connsiteX7" fmla="*/ 5721348 w 8923859"/>
              <a:gd name="connsiteY7" fmla="*/ 34899 h 4185398"/>
              <a:gd name="connsiteX8" fmla="*/ 6003786 w 8923859"/>
              <a:gd name="connsiteY8" fmla="*/ 1378031 h 4185398"/>
              <a:gd name="connsiteX9" fmla="*/ 5272986 w 8923859"/>
              <a:gd name="connsiteY9" fmla="*/ 909290 h 4185398"/>
              <a:gd name="connsiteX10" fmla="*/ 6555486 w 8923859"/>
              <a:gd name="connsiteY10" fmla="*/ 237083 h 4185398"/>
              <a:gd name="connsiteX11" fmla="*/ 7356807 w 8923859"/>
              <a:gd name="connsiteY11" fmla="*/ 1256048 h 4185398"/>
              <a:gd name="connsiteX12" fmla="*/ 8923859 w 8923859"/>
              <a:gd name="connsiteY12" fmla="*/ 949181 h 4185398"/>
              <a:gd name="connsiteX0" fmla="*/ 394097 w 8969579"/>
              <a:gd name="connsiteY0" fmla="*/ 772587 h 4185398"/>
              <a:gd name="connsiteX1" fmla="*/ 1504948 w 8969579"/>
              <a:gd name="connsiteY1" fmla="*/ 3922115 h 4185398"/>
              <a:gd name="connsiteX2" fmla="*/ 940768 w 8969579"/>
              <a:gd name="connsiteY2" fmla="*/ 3938290 h 4185398"/>
              <a:gd name="connsiteX3" fmla="*/ 1646889 w 8969579"/>
              <a:gd name="connsiteY3" fmla="*/ 3709689 h 4185398"/>
              <a:gd name="connsiteX4" fmla="*/ 4082234 w 8969579"/>
              <a:gd name="connsiteY4" fmla="*/ 3680485 h 4185398"/>
              <a:gd name="connsiteX5" fmla="*/ 3076700 w 8969579"/>
              <a:gd name="connsiteY5" fmla="*/ 1416659 h 4185398"/>
              <a:gd name="connsiteX6" fmla="*/ 3517644 w 8969579"/>
              <a:gd name="connsiteY6" fmla="*/ 480923 h 4185398"/>
              <a:gd name="connsiteX7" fmla="*/ 5721348 w 8969579"/>
              <a:gd name="connsiteY7" fmla="*/ 34899 h 4185398"/>
              <a:gd name="connsiteX8" fmla="*/ 6003786 w 8969579"/>
              <a:gd name="connsiteY8" fmla="*/ 1378031 h 4185398"/>
              <a:gd name="connsiteX9" fmla="*/ 5272986 w 8969579"/>
              <a:gd name="connsiteY9" fmla="*/ 909290 h 4185398"/>
              <a:gd name="connsiteX10" fmla="*/ 6555486 w 8969579"/>
              <a:gd name="connsiteY10" fmla="*/ 237083 h 4185398"/>
              <a:gd name="connsiteX11" fmla="*/ 7356807 w 8969579"/>
              <a:gd name="connsiteY11" fmla="*/ 1256048 h 4185398"/>
              <a:gd name="connsiteX12" fmla="*/ 8969579 w 8969579"/>
              <a:gd name="connsiteY12" fmla="*/ 1091421 h 4185398"/>
              <a:gd name="connsiteX0" fmla="*/ 394097 w 8969579"/>
              <a:gd name="connsiteY0" fmla="*/ 772587 h 4185398"/>
              <a:gd name="connsiteX1" fmla="*/ 1504948 w 8969579"/>
              <a:gd name="connsiteY1" fmla="*/ 3922115 h 4185398"/>
              <a:gd name="connsiteX2" fmla="*/ 940768 w 8969579"/>
              <a:gd name="connsiteY2" fmla="*/ 3938290 h 4185398"/>
              <a:gd name="connsiteX3" fmla="*/ 1646889 w 8969579"/>
              <a:gd name="connsiteY3" fmla="*/ 3709689 h 4185398"/>
              <a:gd name="connsiteX4" fmla="*/ 4082234 w 8969579"/>
              <a:gd name="connsiteY4" fmla="*/ 3680485 h 4185398"/>
              <a:gd name="connsiteX5" fmla="*/ 3076700 w 8969579"/>
              <a:gd name="connsiteY5" fmla="*/ 1416659 h 4185398"/>
              <a:gd name="connsiteX6" fmla="*/ 3517644 w 8969579"/>
              <a:gd name="connsiteY6" fmla="*/ 480923 h 4185398"/>
              <a:gd name="connsiteX7" fmla="*/ 5721348 w 8969579"/>
              <a:gd name="connsiteY7" fmla="*/ 34899 h 4185398"/>
              <a:gd name="connsiteX8" fmla="*/ 6003786 w 8969579"/>
              <a:gd name="connsiteY8" fmla="*/ 1378031 h 4185398"/>
              <a:gd name="connsiteX9" fmla="*/ 5272986 w 8969579"/>
              <a:gd name="connsiteY9" fmla="*/ 909290 h 4185398"/>
              <a:gd name="connsiteX10" fmla="*/ 6555486 w 8969579"/>
              <a:gd name="connsiteY10" fmla="*/ 237083 h 4185398"/>
              <a:gd name="connsiteX11" fmla="*/ 7356807 w 8969579"/>
              <a:gd name="connsiteY11" fmla="*/ 1256048 h 4185398"/>
              <a:gd name="connsiteX12" fmla="*/ 8969579 w 8969579"/>
              <a:gd name="connsiteY12" fmla="*/ 1091421 h 4185398"/>
              <a:gd name="connsiteX0" fmla="*/ 394097 w 8959419"/>
              <a:gd name="connsiteY0" fmla="*/ 772587 h 4185398"/>
              <a:gd name="connsiteX1" fmla="*/ 1504948 w 8959419"/>
              <a:gd name="connsiteY1" fmla="*/ 3922115 h 4185398"/>
              <a:gd name="connsiteX2" fmla="*/ 940768 w 8959419"/>
              <a:gd name="connsiteY2" fmla="*/ 3938290 h 4185398"/>
              <a:gd name="connsiteX3" fmla="*/ 1646889 w 8959419"/>
              <a:gd name="connsiteY3" fmla="*/ 3709689 h 4185398"/>
              <a:gd name="connsiteX4" fmla="*/ 4082234 w 8959419"/>
              <a:gd name="connsiteY4" fmla="*/ 3680485 h 4185398"/>
              <a:gd name="connsiteX5" fmla="*/ 3076700 w 8959419"/>
              <a:gd name="connsiteY5" fmla="*/ 1416659 h 4185398"/>
              <a:gd name="connsiteX6" fmla="*/ 3517644 w 8959419"/>
              <a:gd name="connsiteY6" fmla="*/ 480923 h 4185398"/>
              <a:gd name="connsiteX7" fmla="*/ 5721348 w 8959419"/>
              <a:gd name="connsiteY7" fmla="*/ 34899 h 4185398"/>
              <a:gd name="connsiteX8" fmla="*/ 6003786 w 8959419"/>
              <a:gd name="connsiteY8" fmla="*/ 1378031 h 4185398"/>
              <a:gd name="connsiteX9" fmla="*/ 5272986 w 8959419"/>
              <a:gd name="connsiteY9" fmla="*/ 909290 h 4185398"/>
              <a:gd name="connsiteX10" fmla="*/ 6555486 w 8959419"/>
              <a:gd name="connsiteY10" fmla="*/ 237083 h 4185398"/>
              <a:gd name="connsiteX11" fmla="*/ 7356807 w 8959419"/>
              <a:gd name="connsiteY11" fmla="*/ 1256048 h 4185398"/>
              <a:gd name="connsiteX12" fmla="*/ 8959419 w 8959419"/>
              <a:gd name="connsiteY12" fmla="*/ 908541 h 4185398"/>
              <a:gd name="connsiteX0" fmla="*/ 377745 w 8943067"/>
              <a:gd name="connsiteY0" fmla="*/ 772587 h 4247524"/>
              <a:gd name="connsiteX1" fmla="*/ 1488596 w 8943067"/>
              <a:gd name="connsiteY1" fmla="*/ 3922115 h 4247524"/>
              <a:gd name="connsiteX2" fmla="*/ 924416 w 8943067"/>
              <a:gd name="connsiteY2" fmla="*/ 3938290 h 4247524"/>
              <a:gd name="connsiteX3" fmla="*/ 1630537 w 8943067"/>
              <a:gd name="connsiteY3" fmla="*/ 3709689 h 4247524"/>
              <a:gd name="connsiteX4" fmla="*/ 4065882 w 8943067"/>
              <a:gd name="connsiteY4" fmla="*/ 3680485 h 4247524"/>
              <a:gd name="connsiteX5" fmla="*/ 3060348 w 8943067"/>
              <a:gd name="connsiteY5" fmla="*/ 1416659 h 4247524"/>
              <a:gd name="connsiteX6" fmla="*/ 3501292 w 8943067"/>
              <a:gd name="connsiteY6" fmla="*/ 480923 h 4247524"/>
              <a:gd name="connsiteX7" fmla="*/ 5704996 w 8943067"/>
              <a:gd name="connsiteY7" fmla="*/ 34899 h 4247524"/>
              <a:gd name="connsiteX8" fmla="*/ 5987434 w 8943067"/>
              <a:gd name="connsiteY8" fmla="*/ 1378031 h 4247524"/>
              <a:gd name="connsiteX9" fmla="*/ 5256634 w 8943067"/>
              <a:gd name="connsiteY9" fmla="*/ 909290 h 4247524"/>
              <a:gd name="connsiteX10" fmla="*/ 6539134 w 8943067"/>
              <a:gd name="connsiteY10" fmla="*/ 237083 h 4247524"/>
              <a:gd name="connsiteX11" fmla="*/ 7340455 w 8943067"/>
              <a:gd name="connsiteY11" fmla="*/ 1256048 h 4247524"/>
              <a:gd name="connsiteX12" fmla="*/ 8943067 w 8943067"/>
              <a:gd name="connsiteY12" fmla="*/ 908541 h 4247524"/>
              <a:gd name="connsiteX0" fmla="*/ 395870 w 8961192"/>
              <a:gd name="connsiteY0" fmla="*/ 772587 h 4160252"/>
              <a:gd name="connsiteX1" fmla="*/ 1506721 w 8961192"/>
              <a:gd name="connsiteY1" fmla="*/ 3922115 h 4160252"/>
              <a:gd name="connsiteX2" fmla="*/ 1037791 w 8961192"/>
              <a:gd name="connsiteY2" fmla="*/ 3869710 h 4160252"/>
              <a:gd name="connsiteX3" fmla="*/ 1648662 w 8961192"/>
              <a:gd name="connsiteY3" fmla="*/ 3709689 h 4160252"/>
              <a:gd name="connsiteX4" fmla="*/ 4084007 w 8961192"/>
              <a:gd name="connsiteY4" fmla="*/ 3680485 h 4160252"/>
              <a:gd name="connsiteX5" fmla="*/ 3078473 w 8961192"/>
              <a:gd name="connsiteY5" fmla="*/ 1416659 h 4160252"/>
              <a:gd name="connsiteX6" fmla="*/ 3519417 w 8961192"/>
              <a:gd name="connsiteY6" fmla="*/ 480923 h 4160252"/>
              <a:gd name="connsiteX7" fmla="*/ 5723121 w 8961192"/>
              <a:gd name="connsiteY7" fmla="*/ 34899 h 4160252"/>
              <a:gd name="connsiteX8" fmla="*/ 6005559 w 8961192"/>
              <a:gd name="connsiteY8" fmla="*/ 1378031 h 4160252"/>
              <a:gd name="connsiteX9" fmla="*/ 5274759 w 8961192"/>
              <a:gd name="connsiteY9" fmla="*/ 909290 h 4160252"/>
              <a:gd name="connsiteX10" fmla="*/ 6557259 w 8961192"/>
              <a:gd name="connsiteY10" fmla="*/ 237083 h 4160252"/>
              <a:gd name="connsiteX11" fmla="*/ 7358580 w 8961192"/>
              <a:gd name="connsiteY11" fmla="*/ 1256048 h 4160252"/>
              <a:gd name="connsiteX12" fmla="*/ 8961192 w 8961192"/>
              <a:gd name="connsiteY12" fmla="*/ 908541 h 4160252"/>
              <a:gd name="connsiteX0" fmla="*/ 395870 w 8961192"/>
              <a:gd name="connsiteY0" fmla="*/ 772587 h 4265035"/>
              <a:gd name="connsiteX1" fmla="*/ 1506721 w 8961192"/>
              <a:gd name="connsiteY1" fmla="*/ 3922115 h 4265035"/>
              <a:gd name="connsiteX2" fmla="*/ 1037791 w 8961192"/>
              <a:gd name="connsiteY2" fmla="*/ 3869710 h 4265035"/>
              <a:gd name="connsiteX3" fmla="*/ 1648662 w 8961192"/>
              <a:gd name="connsiteY3" fmla="*/ 3709689 h 4265035"/>
              <a:gd name="connsiteX4" fmla="*/ 4084007 w 8961192"/>
              <a:gd name="connsiteY4" fmla="*/ 3680485 h 4265035"/>
              <a:gd name="connsiteX5" fmla="*/ 3078473 w 8961192"/>
              <a:gd name="connsiteY5" fmla="*/ 1416659 h 4265035"/>
              <a:gd name="connsiteX6" fmla="*/ 3519417 w 8961192"/>
              <a:gd name="connsiteY6" fmla="*/ 480923 h 4265035"/>
              <a:gd name="connsiteX7" fmla="*/ 5723121 w 8961192"/>
              <a:gd name="connsiteY7" fmla="*/ 34899 h 4265035"/>
              <a:gd name="connsiteX8" fmla="*/ 6005559 w 8961192"/>
              <a:gd name="connsiteY8" fmla="*/ 1378031 h 4265035"/>
              <a:gd name="connsiteX9" fmla="*/ 5274759 w 8961192"/>
              <a:gd name="connsiteY9" fmla="*/ 909290 h 4265035"/>
              <a:gd name="connsiteX10" fmla="*/ 6557259 w 8961192"/>
              <a:gd name="connsiteY10" fmla="*/ 237083 h 4265035"/>
              <a:gd name="connsiteX11" fmla="*/ 7358580 w 8961192"/>
              <a:gd name="connsiteY11" fmla="*/ 1256048 h 4265035"/>
              <a:gd name="connsiteX12" fmla="*/ 8961192 w 8961192"/>
              <a:gd name="connsiteY12" fmla="*/ 908541 h 4265035"/>
              <a:gd name="connsiteX0" fmla="*/ 395870 w 8961192"/>
              <a:gd name="connsiteY0" fmla="*/ 772587 h 4265035"/>
              <a:gd name="connsiteX1" fmla="*/ 1506721 w 8961192"/>
              <a:gd name="connsiteY1" fmla="*/ 3922115 h 4265035"/>
              <a:gd name="connsiteX2" fmla="*/ 1037791 w 8961192"/>
              <a:gd name="connsiteY2" fmla="*/ 3869710 h 4265035"/>
              <a:gd name="connsiteX3" fmla="*/ 1648662 w 8961192"/>
              <a:gd name="connsiteY3" fmla="*/ 3709689 h 4265035"/>
              <a:gd name="connsiteX4" fmla="*/ 4084007 w 8961192"/>
              <a:gd name="connsiteY4" fmla="*/ 3680485 h 4265035"/>
              <a:gd name="connsiteX5" fmla="*/ 3078473 w 8961192"/>
              <a:gd name="connsiteY5" fmla="*/ 1416659 h 4265035"/>
              <a:gd name="connsiteX6" fmla="*/ 3519417 w 8961192"/>
              <a:gd name="connsiteY6" fmla="*/ 480923 h 4265035"/>
              <a:gd name="connsiteX7" fmla="*/ 5723121 w 8961192"/>
              <a:gd name="connsiteY7" fmla="*/ 34899 h 4265035"/>
              <a:gd name="connsiteX8" fmla="*/ 6005559 w 8961192"/>
              <a:gd name="connsiteY8" fmla="*/ 1378031 h 4265035"/>
              <a:gd name="connsiteX9" fmla="*/ 5274759 w 8961192"/>
              <a:gd name="connsiteY9" fmla="*/ 909290 h 4265035"/>
              <a:gd name="connsiteX10" fmla="*/ 6557259 w 8961192"/>
              <a:gd name="connsiteY10" fmla="*/ 237083 h 4265035"/>
              <a:gd name="connsiteX11" fmla="*/ 7358580 w 8961192"/>
              <a:gd name="connsiteY11" fmla="*/ 1256048 h 4265035"/>
              <a:gd name="connsiteX12" fmla="*/ 8961192 w 8961192"/>
              <a:gd name="connsiteY12" fmla="*/ 908541 h 4265035"/>
              <a:gd name="connsiteX0" fmla="*/ 395870 w 8961192"/>
              <a:gd name="connsiteY0" fmla="*/ 772587 h 4252166"/>
              <a:gd name="connsiteX1" fmla="*/ 1506721 w 8961192"/>
              <a:gd name="connsiteY1" fmla="*/ 3922115 h 4252166"/>
              <a:gd name="connsiteX2" fmla="*/ 1037791 w 8961192"/>
              <a:gd name="connsiteY2" fmla="*/ 3869710 h 4252166"/>
              <a:gd name="connsiteX3" fmla="*/ 1648662 w 8961192"/>
              <a:gd name="connsiteY3" fmla="*/ 3709689 h 4252166"/>
              <a:gd name="connsiteX4" fmla="*/ 4084007 w 8961192"/>
              <a:gd name="connsiteY4" fmla="*/ 3680485 h 4252166"/>
              <a:gd name="connsiteX5" fmla="*/ 3078473 w 8961192"/>
              <a:gd name="connsiteY5" fmla="*/ 1416659 h 4252166"/>
              <a:gd name="connsiteX6" fmla="*/ 3519417 w 8961192"/>
              <a:gd name="connsiteY6" fmla="*/ 480923 h 4252166"/>
              <a:gd name="connsiteX7" fmla="*/ 5723121 w 8961192"/>
              <a:gd name="connsiteY7" fmla="*/ 34899 h 4252166"/>
              <a:gd name="connsiteX8" fmla="*/ 6005559 w 8961192"/>
              <a:gd name="connsiteY8" fmla="*/ 1378031 h 4252166"/>
              <a:gd name="connsiteX9" fmla="*/ 5274759 w 8961192"/>
              <a:gd name="connsiteY9" fmla="*/ 909290 h 4252166"/>
              <a:gd name="connsiteX10" fmla="*/ 6557259 w 8961192"/>
              <a:gd name="connsiteY10" fmla="*/ 237083 h 4252166"/>
              <a:gd name="connsiteX11" fmla="*/ 7358580 w 8961192"/>
              <a:gd name="connsiteY11" fmla="*/ 1256048 h 4252166"/>
              <a:gd name="connsiteX12" fmla="*/ 8961192 w 8961192"/>
              <a:gd name="connsiteY12" fmla="*/ 908541 h 4252166"/>
              <a:gd name="connsiteX0" fmla="*/ 391250 w 8956572"/>
              <a:gd name="connsiteY0" fmla="*/ 772587 h 4226586"/>
              <a:gd name="connsiteX1" fmla="*/ 1540201 w 8956572"/>
              <a:gd name="connsiteY1" fmla="*/ 3876395 h 4226586"/>
              <a:gd name="connsiteX2" fmla="*/ 1033171 w 8956572"/>
              <a:gd name="connsiteY2" fmla="*/ 3869710 h 4226586"/>
              <a:gd name="connsiteX3" fmla="*/ 1644042 w 8956572"/>
              <a:gd name="connsiteY3" fmla="*/ 3709689 h 4226586"/>
              <a:gd name="connsiteX4" fmla="*/ 4079387 w 8956572"/>
              <a:gd name="connsiteY4" fmla="*/ 3680485 h 4226586"/>
              <a:gd name="connsiteX5" fmla="*/ 3073853 w 8956572"/>
              <a:gd name="connsiteY5" fmla="*/ 1416659 h 4226586"/>
              <a:gd name="connsiteX6" fmla="*/ 3514797 w 8956572"/>
              <a:gd name="connsiteY6" fmla="*/ 480923 h 4226586"/>
              <a:gd name="connsiteX7" fmla="*/ 5718501 w 8956572"/>
              <a:gd name="connsiteY7" fmla="*/ 34899 h 4226586"/>
              <a:gd name="connsiteX8" fmla="*/ 6000939 w 8956572"/>
              <a:gd name="connsiteY8" fmla="*/ 1378031 h 4226586"/>
              <a:gd name="connsiteX9" fmla="*/ 5270139 w 8956572"/>
              <a:gd name="connsiteY9" fmla="*/ 909290 h 4226586"/>
              <a:gd name="connsiteX10" fmla="*/ 6552639 w 8956572"/>
              <a:gd name="connsiteY10" fmla="*/ 237083 h 4226586"/>
              <a:gd name="connsiteX11" fmla="*/ 7353960 w 8956572"/>
              <a:gd name="connsiteY11" fmla="*/ 1256048 h 4226586"/>
              <a:gd name="connsiteX12" fmla="*/ 8956572 w 8956572"/>
              <a:gd name="connsiteY12" fmla="*/ 908541 h 4226586"/>
              <a:gd name="connsiteX0" fmla="*/ 398696 w 8964018"/>
              <a:gd name="connsiteY0" fmla="*/ 772587 h 4206511"/>
              <a:gd name="connsiteX1" fmla="*/ 1486687 w 8964018"/>
              <a:gd name="connsiteY1" fmla="*/ 3838295 h 4206511"/>
              <a:gd name="connsiteX2" fmla="*/ 1040617 w 8964018"/>
              <a:gd name="connsiteY2" fmla="*/ 3869710 h 4206511"/>
              <a:gd name="connsiteX3" fmla="*/ 1651488 w 8964018"/>
              <a:gd name="connsiteY3" fmla="*/ 3709689 h 4206511"/>
              <a:gd name="connsiteX4" fmla="*/ 4086833 w 8964018"/>
              <a:gd name="connsiteY4" fmla="*/ 3680485 h 4206511"/>
              <a:gd name="connsiteX5" fmla="*/ 3081299 w 8964018"/>
              <a:gd name="connsiteY5" fmla="*/ 1416659 h 4206511"/>
              <a:gd name="connsiteX6" fmla="*/ 3522243 w 8964018"/>
              <a:gd name="connsiteY6" fmla="*/ 480923 h 4206511"/>
              <a:gd name="connsiteX7" fmla="*/ 5725947 w 8964018"/>
              <a:gd name="connsiteY7" fmla="*/ 34899 h 4206511"/>
              <a:gd name="connsiteX8" fmla="*/ 6008385 w 8964018"/>
              <a:gd name="connsiteY8" fmla="*/ 1378031 h 4206511"/>
              <a:gd name="connsiteX9" fmla="*/ 5277585 w 8964018"/>
              <a:gd name="connsiteY9" fmla="*/ 909290 h 4206511"/>
              <a:gd name="connsiteX10" fmla="*/ 6560085 w 8964018"/>
              <a:gd name="connsiteY10" fmla="*/ 237083 h 4206511"/>
              <a:gd name="connsiteX11" fmla="*/ 7361406 w 8964018"/>
              <a:gd name="connsiteY11" fmla="*/ 1256048 h 4206511"/>
              <a:gd name="connsiteX12" fmla="*/ 8964018 w 8964018"/>
              <a:gd name="connsiteY12" fmla="*/ 908541 h 4206511"/>
              <a:gd name="connsiteX0" fmla="*/ 398696 w 8964018"/>
              <a:gd name="connsiteY0" fmla="*/ 772587 h 4206511"/>
              <a:gd name="connsiteX1" fmla="*/ 1486687 w 8964018"/>
              <a:gd name="connsiteY1" fmla="*/ 3838295 h 4206511"/>
              <a:gd name="connsiteX2" fmla="*/ 1040617 w 8964018"/>
              <a:gd name="connsiteY2" fmla="*/ 3869710 h 4206511"/>
              <a:gd name="connsiteX3" fmla="*/ 1651488 w 8964018"/>
              <a:gd name="connsiteY3" fmla="*/ 3709689 h 4206511"/>
              <a:gd name="connsiteX4" fmla="*/ 4086833 w 8964018"/>
              <a:gd name="connsiteY4" fmla="*/ 3680485 h 4206511"/>
              <a:gd name="connsiteX5" fmla="*/ 3081299 w 8964018"/>
              <a:gd name="connsiteY5" fmla="*/ 1416659 h 4206511"/>
              <a:gd name="connsiteX6" fmla="*/ 3522243 w 8964018"/>
              <a:gd name="connsiteY6" fmla="*/ 480923 h 4206511"/>
              <a:gd name="connsiteX7" fmla="*/ 5725947 w 8964018"/>
              <a:gd name="connsiteY7" fmla="*/ 34899 h 4206511"/>
              <a:gd name="connsiteX8" fmla="*/ 6008385 w 8964018"/>
              <a:gd name="connsiteY8" fmla="*/ 1378031 h 4206511"/>
              <a:gd name="connsiteX9" fmla="*/ 5277585 w 8964018"/>
              <a:gd name="connsiteY9" fmla="*/ 909290 h 4206511"/>
              <a:gd name="connsiteX10" fmla="*/ 6560085 w 8964018"/>
              <a:gd name="connsiteY10" fmla="*/ 237083 h 4206511"/>
              <a:gd name="connsiteX11" fmla="*/ 7361406 w 8964018"/>
              <a:gd name="connsiteY11" fmla="*/ 1256048 h 4206511"/>
              <a:gd name="connsiteX12" fmla="*/ 8964018 w 8964018"/>
              <a:gd name="connsiteY12" fmla="*/ 908541 h 4206511"/>
              <a:gd name="connsiteX0" fmla="*/ 398696 w 8964018"/>
              <a:gd name="connsiteY0" fmla="*/ 772587 h 4206511"/>
              <a:gd name="connsiteX1" fmla="*/ 1486687 w 8964018"/>
              <a:gd name="connsiteY1" fmla="*/ 3838295 h 4206511"/>
              <a:gd name="connsiteX2" fmla="*/ 1040617 w 8964018"/>
              <a:gd name="connsiteY2" fmla="*/ 3869710 h 4206511"/>
              <a:gd name="connsiteX3" fmla="*/ 1651488 w 8964018"/>
              <a:gd name="connsiteY3" fmla="*/ 3709689 h 4206511"/>
              <a:gd name="connsiteX4" fmla="*/ 4471643 w 8964018"/>
              <a:gd name="connsiteY4" fmla="*/ 3958615 h 4206511"/>
              <a:gd name="connsiteX5" fmla="*/ 3081299 w 8964018"/>
              <a:gd name="connsiteY5" fmla="*/ 1416659 h 4206511"/>
              <a:gd name="connsiteX6" fmla="*/ 3522243 w 8964018"/>
              <a:gd name="connsiteY6" fmla="*/ 480923 h 4206511"/>
              <a:gd name="connsiteX7" fmla="*/ 5725947 w 8964018"/>
              <a:gd name="connsiteY7" fmla="*/ 34899 h 4206511"/>
              <a:gd name="connsiteX8" fmla="*/ 6008385 w 8964018"/>
              <a:gd name="connsiteY8" fmla="*/ 1378031 h 4206511"/>
              <a:gd name="connsiteX9" fmla="*/ 5277585 w 8964018"/>
              <a:gd name="connsiteY9" fmla="*/ 909290 h 4206511"/>
              <a:gd name="connsiteX10" fmla="*/ 6560085 w 8964018"/>
              <a:gd name="connsiteY10" fmla="*/ 237083 h 4206511"/>
              <a:gd name="connsiteX11" fmla="*/ 7361406 w 8964018"/>
              <a:gd name="connsiteY11" fmla="*/ 1256048 h 4206511"/>
              <a:gd name="connsiteX12" fmla="*/ 8964018 w 8964018"/>
              <a:gd name="connsiteY12" fmla="*/ 908541 h 4206511"/>
              <a:gd name="connsiteX0" fmla="*/ 398696 w 8964018"/>
              <a:gd name="connsiteY0" fmla="*/ 772587 h 4385707"/>
              <a:gd name="connsiteX1" fmla="*/ 1486687 w 8964018"/>
              <a:gd name="connsiteY1" fmla="*/ 3838295 h 4385707"/>
              <a:gd name="connsiteX2" fmla="*/ 1040617 w 8964018"/>
              <a:gd name="connsiteY2" fmla="*/ 3869710 h 4385707"/>
              <a:gd name="connsiteX3" fmla="*/ 1651488 w 8964018"/>
              <a:gd name="connsiteY3" fmla="*/ 3709689 h 4385707"/>
              <a:gd name="connsiteX4" fmla="*/ 4471643 w 8964018"/>
              <a:gd name="connsiteY4" fmla="*/ 3958615 h 4385707"/>
              <a:gd name="connsiteX5" fmla="*/ 3081299 w 8964018"/>
              <a:gd name="connsiteY5" fmla="*/ 1416659 h 4385707"/>
              <a:gd name="connsiteX6" fmla="*/ 3522243 w 8964018"/>
              <a:gd name="connsiteY6" fmla="*/ 480923 h 4385707"/>
              <a:gd name="connsiteX7" fmla="*/ 5725947 w 8964018"/>
              <a:gd name="connsiteY7" fmla="*/ 34899 h 4385707"/>
              <a:gd name="connsiteX8" fmla="*/ 6008385 w 8964018"/>
              <a:gd name="connsiteY8" fmla="*/ 1378031 h 4385707"/>
              <a:gd name="connsiteX9" fmla="*/ 5277585 w 8964018"/>
              <a:gd name="connsiteY9" fmla="*/ 909290 h 4385707"/>
              <a:gd name="connsiteX10" fmla="*/ 6560085 w 8964018"/>
              <a:gd name="connsiteY10" fmla="*/ 237083 h 4385707"/>
              <a:gd name="connsiteX11" fmla="*/ 7361406 w 8964018"/>
              <a:gd name="connsiteY11" fmla="*/ 1256048 h 4385707"/>
              <a:gd name="connsiteX12" fmla="*/ 8964018 w 8964018"/>
              <a:gd name="connsiteY12" fmla="*/ 908541 h 4385707"/>
              <a:gd name="connsiteX0" fmla="*/ 398696 w 8964018"/>
              <a:gd name="connsiteY0" fmla="*/ 772587 h 4385707"/>
              <a:gd name="connsiteX1" fmla="*/ 1486687 w 8964018"/>
              <a:gd name="connsiteY1" fmla="*/ 3838295 h 4385707"/>
              <a:gd name="connsiteX2" fmla="*/ 1040617 w 8964018"/>
              <a:gd name="connsiteY2" fmla="*/ 3869710 h 4385707"/>
              <a:gd name="connsiteX3" fmla="*/ 1651488 w 8964018"/>
              <a:gd name="connsiteY3" fmla="*/ 3709689 h 4385707"/>
              <a:gd name="connsiteX4" fmla="*/ 4471643 w 8964018"/>
              <a:gd name="connsiteY4" fmla="*/ 3958615 h 4385707"/>
              <a:gd name="connsiteX5" fmla="*/ 3081299 w 8964018"/>
              <a:gd name="connsiteY5" fmla="*/ 1416659 h 4385707"/>
              <a:gd name="connsiteX6" fmla="*/ 3522243 w 8964018"/>
              <a:gd name="connsiteY6" fmla="*/ 480923 h 4385707"/>
              <a:gd name="connsiteX7" fmla="*/ 5725947 w 8964018"/>
              <a:gd name="connsiteY7" fmla="*/ 34899 h 4385707"/>
              <a:gd name="connsiteX8" fmla="*/ 6008385 w 8964018"/>
              <a:gd name="connsiteY8" fmla="*/ 1378031 h 4385707"/>
              <a:gd name="connsiteX9" fmla="*/ 5277585 w 8964018"/>
              <a:gd name="connsiteY9" fmla="*/ 909290 h 4385707"/>
              <a:gd name="connsiteX10" fmla="*/ 6560085 w 8964018"/>
              <a:gd name="connsiteY10" fmla="*/ 237083 h 4385707"/>
              <a:gd name="connsiteX11" fmla="*/ 7361406 w 8964018"/>
              <a:gd name="connsiteY11" fmla="*/ 1256048 h 4385707"/>
              <a:gd name="connsiteX12" fmla="*/ 8964018 w 8964018"/>
              <a:gd name="connsiteY12" fmla="*/ 908541 h 4385707"/>
              <a:gd name="connsiteX0" fmla="*/ 398696 w 8964018"/>
              <a:gd name="connsiteY0" fmla="*/ 858613 h 4471733"/>
              <a:gd name="connsiteX1" fmla="*/ 1486687 w 8964018"/>
              <a:gd name="connsiteY1" fmla="*/ 3924321 h 4471733"/>
              <a:gd name="connsiteX2" fmla="*/ 1040617 w 8964018"/>
              <a:gd name="connsiteY2" fmla="*/ 3955736 h 4471733"/>
              <a:gd name="connsiteX3" fmla="*/ 1651488 w 8964018"/>
              <a:gd name="connsiteY3" fmla="*/ 3795715 h 4471733"/>
              <a:gd name="connsiteX4" fmla="*/ 4471643 w 8964018"/>
              <a:gd name="connsiteY4" fmla="*/ 4044641 h 4471733"/>
              <a:gd name="connsiteX5" fmla="*/ 3081299 w 8964018"/>
              <a:gd name="connsiteY5" fmla="*/ 1502685 h 4471733"/>
              <a:gd name="connsiteX6" fmla="*/ 4238523 w 8964018"/>
              <a:gd name="connsiteY6" fmla="*/ 220239 h 4471733"/>
              <a:gd name="connsiteX7" fmla="*/ 5725947 w 8964018"/>
              <a:gd name="connsiteY7" fmla="*/ 120925 h 4471733"/>
              <a:gd name="connsiteX8" fmla="*/ 6008385 w 8964018"/>
              <a:gd name="connsiteY8" fmla="*/ 1464057 h 4471733"/>
              <a:gd name="connsiteX9" fmla="*/ 5277585 w 8964018"/>
              <a:gd name="connsiteY9" fmla="*/ 995316 h 4471733"/>
              <a:gd name="connsiteX10" fmla="*/ 6560085 w 8964018"/>
              <a:gd name="connsiteY10" fmla="*/ 323109 h 4471733"/>
              <a:gd name="connsiteX11" fmla="*/ 7361406 w 8964018"/>
              <a:gd name="connsiteY11" fmla="*/ 1342074 h 4471733"/>
              <a:gd name="connsiteX12" fmla="*/ 8964018 w 8964018"/>
              <a:gd name="connsiteY12" fmla="*/ 994567 h 4471733"/>
              <a:gd name="connsiteX0" fmla="*/ 398696 w 8964018"/>
              <a:gd name="connsiteY0" fmla="*/ 858613 h 4471733"/>
              <a:gd name="connsiteX1" fmla="*/ 1486687 w 8964018"/>
              <a:gd name="connsiteY1" fmla="*/ 3924321 h 4471733"/>
              <a:gd name="connsiteX2" fmla="*/ 1040617 w 8964018"/>
              <a:gd name="connsiteY2" fmla="*/ 3955736 h 4471733"/>
              <a:gd name="connsiteX3" fmla="*/ 1651488 w 8964018"/>
              <a:gd name="connsiteY3" fmla="*/ 3795715 h 4471733"/>
              <a:gd name="connsiteX4" fmla="*/ 4471643 w 8964018"/>
              <a:gd name="connsiteY4" fmla="*/ 4044641 h 4471733"/>
              <a:gd name="connsiteX5" fmla="*/ 3081299 w 8964018"/>
              <a:gd name="connsiteY5" fmla="*/ 1502685 h 4471733"/>
              <a:gd name="connsiteX6" fmla="*/ 4238523 w 8964018"/>
              <a:gd name="connsiteY6" fmla="*/ 220239 h 4471733"/>
              <a:gd name="connsiteX7" fmla="*/ 5725947 w 8964018"/>
              <a:gd name="connsiteY7" fmla="*/ 120925 h 4471733"/>
              <a:gd name="connsiteX8" fmla="*/ 6008385 w 8964018"/>
              <a:gd name="connsiteY8" fmla="*/ 1464057 h 4471733"/>
              <a:gd name="connsiteX9" fmla="*/ 5277585 w 8964018"/>
              <a:gd name="connsiteY9" fmla="*/ 995316 h 4471733"/>
              <a:gd name="connsiteX10" fmla="*/ 6560085 w 8964018"/>
              <a:gd name="connsiteY10" fmla="*/ 323109 h 4471733"/>
              <a:gd name="connsiteX11" fmla="*/ 7361406 w 8964018"/>
              <a:gd name="connsiteY11" fmla="*/ 1342074 h 4471733"/>
              <a:gd name="connsiteX12" fmla="*/ 8964018 w 8964018"/>
              <a:gd name="connsiteY12" fmla="*/ 994567 h 4471733"/>
              <a:gd name="connsiteX0" fmla="*/ 398696 w 8964018"/>
              <a:gd name="connsiteY0" fmla="*/ 737714 h 4350834"/>
              <a:gd name="connsiteX1" fmla="*/ 1486687 w 8964018"/>
              <a:gd name="connsiteY1" fmla="*/ 3803422 h 4350834"/>
              <a:gd name="connsiteX2" fmla="*/ 1040617 w 8964018"/>
              <a:gd name="connsiteY2" fmla="*/ 3834837 h 4350834"/>
              <a:gd name="connsiteX3" fmla="*/ 1651488 w 8964018"/>
              <a:gd name="connsiteY3" fmla="*/ 3674816 h 4350834"/>
              <a:gd name="connsiteX4" fmla="*/ 4471643 w 8964018"/>
              <a:gd name="connsiteY4" fmla="*/ 3923742 h 4350834"/>
              <a:gd name="connsiteX5" fmla="*/ 3081299 w 8964018"/>
              <a:gd name="connsiteY5" fmla="*/ 1381786 h 4350834"/>
              <a:gd name="connsiteX6" fmla="*/ 5725947 w 8964018"/>
              <a:gd name="connsiteY6" fmla="*/ 26 h 4350834"/>
              <a:gd name="connsiteX7" fmla="*/ 6008385 w 8964018"/>
              <a:gd name="connsiteY7" fmla="*/ 1343158 h 4350834"/>
              <a:gd name="connsiteX8" fmla="*/ 5277585 w 8964018"/>
              <a:gd name="connsiteY8" fmla="*/ 874417 h 4350834"/>
              <a:gd name="connsiteX9" fmla="*/ 6560085 w 8964018"/>
              <a:gd name="connsiteY9" fmla="*/ 202210 h 4350834"/>
              <a:gd name="connsiteX10" fmla="*/ 7361406 w 8964018"/>
              <a:gd name="connsiteY10" fmla="*/ 1221175 h 4350834"/>
              <a:gd name="connsiteX11" fmla="*/ 8964018 w 8964018"/>
              <a:gd name="connsiteY11" fmla="*/ 873668 h 4350834"/>
              <a:gd name="connsiteX0" fmla="*/ 398696 w 8964018"/>
              <a:gd name="connsiteY0" fmla="*/ 749021 h 4362141"/>
              <a:gd name="connsiteX1" fmla="*/ 1486687 w 8964018"/>
              <a:gd name="connsiteY1" fmla="*/ 3814729 h 4362141"/>
              <a:gd name="connsiteX2" fmla="*/ 1040617 w 8964018"/>
              <a:gd name="connsiteY2" fmla="*/ 3846144 h 4362141"/>
              <a:gd name="connsiteX3" fmla="*/ 1651488 w 8964018"/>
              <a:gd name="connsiteY3" fmla="*/ 3686123 h 4362141"/>
              <a:gd name="connsiteX4" fmla="*/ 4471643 w 8964018"/>
              <a:gd name="connsiteY4" fmla="*/ 3935049 h 4362141"/>
              <a:gd name="connsiteX5" fmla="*/ 3081299 w 8964018"/>
              <a:gd name="connsiteY5" fmla="*/ 1393093 h 4362141"/>
              <a:gd name="connsiteX6" fmla="*/ 5725947 w 8964018"/>
              <a:gd name="connsiteY6" fmla="*/ 11333 h 4362141"/>
              <a:gd name="connsiteX7" fmla="*/ 6008385 w 8964018"/>
              <a:gd name="connsiteY7" fmla="*/ 1354465 h 4362141"/>
              <a:gd name="connsiteX8" fmla="*/ 5277585 w 8964018"/>
              <a:gd name="connsiteY8" fmla="*/ 885724 h 4362141"/>
              <a:gd name="connsiteX9" fmla="*/ 6560085 w 8964018"/>
              <a:gd name="connsiteY9" fmla="*/ 213517 h 4362141"/>
              <a:gd name="connsiteX10" fmla="*/ 7361406 w 8964018"/>
              <a:gd name="connsiteY10" fmla="*/ 1232482 h 4362141"/>
              <a:gd name="connsiteX11" fmla="*/ 8964018 w 8964018"/>
              <a:gd name="connsiteY11" fmla="*/ 884975 h 4362141"/>
              <a:gd name="connsiteX0" fmla="*/ 398696 w 8964018"/>
              <a:gd name="connsiteY0" fmla="*/ 749410 h 4362530"/>
              <a:gd name="connsiteX1" fmla="*/ 1486687 w 8964018"/>
              <a:gd name="connsiteY1" fmla="*/ 3815118 h 4362530"/>
              <a:gd name="connsiteX2" fmla="*/ 1040617 w 8964018"/>
              <a:gd name="connsiteY2" fmla="*/ 3846533 h 4362530"/>
              <a:gd name="connsiteX3" fmla="*/ 1651488 w 8964018"/>
              <a:gd name="connsiteY3" fmla="*/ 3686512 h 4362530"/>
              <a:gd name="connsiteX4" fmla="*/ 4471643 w 8964018"/>
              <a:gd name="connsiteY4" fmla="*/ 3935438 h 4362530"/>
              <a:gd name="connsiteX5" fmla="*/ 3081299 w 8964018"/>
              <a:gd name="connsiteY5" fmla="*/ 1393482 h 4362530"/>
              <a:gd name="connsiteX6" fmla="*/ 5725947 w 8964018"/>
              <a:gd name="connsiteY6" fmla="*/ 11722 h 4362530"/>
              <a:gd name="connsiteX7" fmla="*/ 6008385 w 8964018"/>
              <a:gd name="connsiteY7" fmla="*/ 1354854 h 4362530"/>
              <a:gd name="connsiteX8" fmla="*/ 5277585 w 8964018"/>
              <a:gd name="connsiteY8" fmla="*/ 886113 h 4362530"/>
              <a:gd name="connsiteX9" fmla="*/ 6560085 w 8964018"/>
              <a:gd name="connsiteY9" fmla="*/ 213906 h 4362530"/>
              <a:gd name="connsiteX10" fmla="*/ 7361406 w 8964018"/>
              <a:gd name="connsiteY10" fmla="*/ 1232871 h 4362530"/>
              <a:gd name="connsiteX11" fmla="*/ 8964018 w 8964018"/>
              <a:gd name="connsiteY11" fmla="*/ 885364 h 4362530"/>
              <a:gd name="connsiteX0" fmla="*/ 398696 w 8964018"/>
              <a:gd name="connsiteY0" fmla="*/ 761382 h 4374502"/>
              <a:gd name="connsiteX1" fmla="*/ 1486687 w 8964018"/>
              <a:gd name="connsiteY1" fmla="*/ 3827090 h 4374502"/>
              <a:gd name="connsiteX2" fmla="*/ 1040617 w 8964018"/>
              <a:gd name="connsiteY2" fmla="*/ 3858505 h 4374502"/>
              <a:gd name="connsiteX3" fmla="*/ 1651488 w 8964018"/>
              <a:gd name="connsiteY3" fmla="*/ 3698484 h 4374502"/>
              <a:gd name="connsiteX4" fmla="*/ 4471643 w 8964018"/>
              <a:gd name="connsiteY4" fmla="*/ 3947410 h 4374502"/>
              <a:gd name="connsiteX5" fmla="*/ 3081299 w 8964018"/>
              <a:gd name="connsiteY5" fmla="*/ 1405454 h 4374502"/>
              <a:gd name="connsiteX6" fmla="*/ 5725947 w 8964018"/>
              <a:gd name="connsiteY6" fmla="*/ 23694 h 4374502"/>
              <a:gd name="connsiteX7" fmla="*/ 6008385 w 8964018"/>
              <a:gd name="connsiteY7" fmla="*/ 1366826 h 4374502"/>
              <a:gd name="connsiteX8" fmla="*/ 5277585 w 8964018"/>
              <a:gd name="connsiteY8" fmla="*/ 898085 h 4374502"/>
              <a:gd name="connsiteX9" fmla="*/ 6560085 w 8964018"/>
              <a:gd name="connsiteY9" fmla="*/ 225878 h 4374502"/>
              <a:gd name="connsiteX10" fmla="*/ 7361406 w 8964018"/>
              <a:gd name="connsiteY10" fmla="*/ 1244843 h 4374502"/>
              <a:gd name="connsiteX11" fmla="*/ 8964018 w 8964018"/>
              <a:gd name="connsiteY11" fmla="*/ 897336 h 4374502"/>
              <a:gd name="connsiteX0" fmla="*/ 398696 w 8964018"/>
              <a:gd name="connsiteY0" fmla="*/ 761382 h 4374502"/>
              <a:gd name="connsiteX1" fmla="*/ 1486687 w 8964018"/>
              <a:gd name="connsiteY1" fmla="*/ 3827090 h 4374502"/>
              <a:gd name="connsiteX2" fmla="*/ 1040617 w 8964018"/>
              <a:gd name="connsiteY2" fmla="*/ 3858505 h 4374502"/>
              <a:gd name="connsiteX3" fmla="*/ 1651488 w 8964018"/>
              <a:gd name="connsiteY3" fmla="*/ 3698484 h 4374502"/>
              <a:gd name="connsiteX4" fmla="*/ 4471643 w 8964018"/>
              <a:gd name="connsiteY4" fmla="*/ 3947410 h 4374502"/>
              <a:gd name="connsiteX5" fmla="*/ 3081299 w 8964018"/>
              <a:gd name="connsiteY5" fmla="*/ 1405454 h 4374502"/>
              <a:gd name="connsiteX6" fmla="*/ 5725947 w 8964018"/>
              <a:gd name="connsiteY6" fmla="*/ 23694 h 4374502"/>
              <a:gd name="connsiteX7" fmla="*/ 6008385 w 8964018"/>
              <a:gd name="connsiteY7" fmla="*/ 1366826 h 4374502"/>
              <a:gd name="connsiteX8" fmla="*/ 5277585 w 8964018"/>
              <a:gd name="connsiteY8" fmla="*/ 898085 h 4374502"/>
              <a:gd name="connsiteX9" fmla="*/ 6560085 w 8964018"/>
              <a:gd name="connsiteY9" fmla="*/ 225878 h 4374502"/>
              <a:gd name="connsiteX10" fmla="*/ 7361406 w 8964018"/>
              <a:gd name="connsiteY10" fmla="*/ 1244843 h 4374502"/>
              <a:gd name="connsiteX11" fmla="*/ 8964018 w 8964018"/>
              <a:gd name="connsiteY11" fmla="*/ 897336 h 4374502"/>
              <a:gd name="connsiteX0" fmla="*/ 398696 w 8964018"/>
              <a:gd name="connsiteY0" fmla="*/ 761382 h 4374502"/>
              <a:gd name="connsiteX1" fmla="*/ 1486687 w 8964018"/>
              <a:gd name="connsiteY1" fmla="*/ 3827090 h 4374502"/>
              <a:gd name="connsiteX2" fmla="*/ 1040617 w 8964018"/>
              <a:gd name="connsiteY2" fmla="*/ 3858505 h 4374502"/>
              <a:gd name="connsiteX3" fmla="*/ 1651488 w 8964018"/>
              <a:gd name="connsiteY3" fmla="*/ 3698484 h 4374502"/>
              <a:gd name="connsiteX4" fmla="*/ 4471643 w 8964018"/>
              <a:gd name="connsiteY4" fmla="*/ 3947410 h 4374502"/>
              <a:gd name="connsiteX5" fmla="*/ 3081299 w 8964018"/>
              <a:gd name="connsiteY5" fmla="*/ 1405454 h 4374502"/>
              <a:gd name="connsiteX6" fmla="*/ 5725947 w 8964018"/>
              <a:gd name="connsiteY6" fmla="*/ 23694 h 4374502"/>
              <a:gd name="connsiteX7" fmla="*/ 6008385 w 8964018"/>
              <a:gd name="connsiteY7" fmla="*/ 1366826 h 4374502"/>
              <a:gd name="connsiteX8" fmla="*/ 5277585 w 8964018"/>
              <a:gd name="connsiteY8" fmla="*/ 898085 h 4374502"/>
              <a:gd name="connsiteX9" fmla="*/ 6560085 w 8964018"/>
              <a:gd name="connsiteY9" fmla="*/ 225878 h 4374502"/>
              <a:gd name="connsiteX10" fmla="*/ 7361406 w 8964018"/>
              <a:gd name="connsiteY10" fmla="*/ 1244843 h 4374502"/>
              <a:gd name="connsiteX11" fmla="*/ 8964018 w 8964018"/>
              <a:gd name="connsiteY11" fmla="*/ 897336 h 4374502"/>
              <a:gd name="connsiteX0" fmla="*/ 398696 w 8964018"/>
              <a:gd name="connsiteY0" fmla="*/ 761382 h 4374502"/>
              <a:gd name="connsiteX1" fmla="*/ 1486687 w 8964018"/>
              <a:gd name="connsiteY1" fmla="*/ 3827090 h 4374502"/>
              <a:gd name="connsiteX2" fmla="*/ 1040617 w 8964018"/>
              <a:gd name="connsiteY2" fmla="*/ 3858505 h 4374502"/>
              <a:gd name="connsiteX3" fmla="*/ 1651488 w 8964018"/>
              <a:gd name="connsiteY3" fmla="*/ 3698484 h 4374502"/>
              <a:gd name="connsiteX4" fmla="*/ 4471643 w 8964018"/>
              <a:gd name="connsiteY4" fmla="*/ 3947410 h 4374502"/>
              <a:gd name="connsiteX5" fmla="*/ 3081299 w 8964018"/>
              <a:gd name="connsiteY5" fmla="*/ 1405454 h 4374502"/>
              <a:gd name="connsiteX6" fmla="*/ 5725947 w 8964018"/>
              <a:gd name="connsiteY6" fmla="*/ 23694 h 4374502"/>
              <a:gd name="connsiteX7" fmla="*/ 6008385 w 8964018"/>
              <a:gd name="connsiteY7" fmla="*/ 1366826 h 4374502"/>
              <a:gd name="connsiteX8" fmla="*/ 5277585 w 8964018"/>
              <a:gd name="connsiteY8" fmla="*/ 898085 h 4374502"/>
              <a:gd name="connsiteX9" fmla="*/ 6689625 w 8964018"/>
              <a:gd name="connsiteY9" fmla="*/ 599258 h 4374502"/>
              <a:gd name="connsiteX10" fmla="*/ 7361406 w 8964018"/>
              <a:gd name="connsiteY10" fmla="*/ 1244843 h 4374502"/>
              <a:gd name="connsiteX11" fmla="*/ 8964018 w 8964018"/>
              <a:gd name="connsiteY11" fmla="*/ 897336 h 4374502"/>
              <a:gd name="connsiteX0" fmla="*/ 398696 w 8964018"/>
              <a:gd name="connsiteY0" fmla="*/ 761382 h 4374502"/>
              <a:gd name="connsiteX1" fmla="*/ 1486687 w 8964018"/>
              <a:gd name="connsiteY1" fmla="*/ 3827090 h 4374502"/>
              <a:gd name="connsiteX2" fmla="*/ 1040617 w 8964018"/>
              <a:gd name="connsiteY2" fmla="*/ 3858505 h 4374502"/>
              <a:gd name="connsiteX3" fmla="*/ 1651488 w 8964018"/>
              <a:gd name="connsiteY3" fmla="*/ 3698484 h 4374502"/>
              <a:gd name="connsiteX4" fmla="*/ 4471643 w 8964018"/>
              <a:gd name="connsiteY4" fmla="*/ 3947410 h 4374502"/>
              <a:gd name="connsiteX5" fmla="*/ 3081299 w 8964018"/>
              <a:gd name="connsiteY5" fmla="*/ 1405454 h 4374502"/>
              <a:gd name="connsiteX6" fmla="*/ 5725947 w 8964018"/>
              <a:gd name="connsiteY6" fmla="*/ 23694 h 4374502"/>
              <a:gd name="connsiteX7" fmla="*/ 6008385 w 8964018"/>
              <a:gd name="connsiteY7" fmla="*/ 1366826 h 4374502"/>
              <a:gd name="connsiteX8" fmla="*/ 5277585 w 8964018"/>
              <a:gd name="connsiteY8" fmla="*/ 898085 h 4374502"/>
              <a:gd name="connsiteX9" fmla="*/ 6689625 w 8964018"/>
              <a:gd name="connsiteY9" fmla="*/ 599258 h 4374502"/>
              <a:gd name="connsiteX10" fmla="*/ 7361406 w 8964018"/>
              <a:gd name="connsiteY10" fmla="*/ 1244843 h 4374502"/>
              <a:gd name="connsiteX11" fmla="*/ 8964018 w 8964018"/>
              <a:gd name="connsiteY11" fmla="*/ 897336 h 4374502"/>
              <a:gd name="connsiteX0" fmla="*/ 398696 w 8964018"/>
              <a:gd name="connsiteY0" fmla="*/ 761382 h 4374502"/>
              <a:gd name="connsiteX1" fmla="*/ 1486687 w 8964018"/>
              <a:gd name="connsiteY1" fmla="*/ 3827090 h 4374502"/>
              <a:gd name="connsiteX2" fmla="*/ 1040617 w 8964018"/>
              <a:gd name="connsiteY2" fmla="*/ 3858505 h 4374502"/>
              <a:gd name="connsiteX3" fmla="*/ 1651488 w 8964018"/>
              <a:gd name="connsiteY3" fmla="*/ 3698484 h 4374502"/>
              <a:gd name="connsiteX4" fmla="*/ 4471643 w 8964018"/>
              <a:gd name="connsiteY4" fmla="*/ 3947410 h 4374502"/>
              <a:gd name="connsiteX5" fmla="*/ 3081299 w 8964018"/>
              <a:gd name="connsiteY5" fmla="*/ 1405454 h 4374502"/>
              <a:gd name="connsiteX6" fmla="*/ 5725947 w 8964018"/>
              <a:gd name="connsiteY6" fmla="*/ 23694 h 4374502"/>
              <a:gd name="connsiteX7" fmla="*/ 6008385 w 8964018"/>
              <a:gd name="connsiteY7" fmla="*/ 1366826 h 4374502"/>
              <a:gd name="connsiteX8" fmla="*/ 5277585 w 8964018"/>
              <a:gd name="connsiteY8" fmla="*/ 898085 h 4374502"/>
              <a:gd name="connsiteX9" fmla="*/ 6689625 w 8964018"/>
              <a:gd name="connsiteY9" fmla="*/ 599258 h 4374502"/>
              <a:gd name="connsiteX10" fmla="*/ 7361406 w 8964018"/>
              <a:gd name="connsiteY10" fmla="*/ 1244843 h 4374502"/>
              <a:gd name="connsiteX11" fmla="*/ 8964018 w 8964018"/>
              <a:gd name="connsiteY11" fmla="*/ 897336 h 4374502"/>
              <a:gd name="connsiteX0" fmla="*/ 398696 w 8964018"/>
              <a:gd name="connsiteY0" fmla="*/ 761382 h 4374502"/>
              <a:gd name="connsiteX1" fmla="*/ 1486687 w 8964018"/>
              <a:gd name="connsiteY1" fmla="*/ 3827090 h 4374502"/>
              <a:gd name="connsiteX2" fmla="*/ 1040617 w 8964018"/>
              <a:gd name="connsiteY2" fmla="*/ 3858505 h 4374502"/>
              <a:gd name="connsiteX3" fmla="*/ 1651488 w 8964018"/>
              <a:gd name="connsiteY3" fmla="*/ 3698484 h 4374502"/>
              <a:gd name="connsiteX4" fmla="*/ 4471643 w 8964018"/>
              <a:gd name="connsiteY4" fmla="*/ 3947410 h 4374502"/>
              <a:gd name="connsiteX5" fmla="*/ 3081299 w 8964018"/>
              <a:gd name="connsiteY5" fmla="*/ 1405454 h 4374502"/>
              <a:gd name="connsiteX6" fmla="*/ 5725947 w 8964018"/>
              <a:gd name="connsiteY6" fmla="*/ 23694 h 4374502"/>
              <a:gd name="connsiteX7" fmla="*/ 6008385 w 8964018"/>
              <a:gd name="connsiteY7" fmla="*/ 1366826 h 4374502"/>
              <a:gd name="connsiteX8" fmla="*/ 5277585 w 8964018"/>
              <a:gd name="connsiteY8" fmla="*/ 898085 h 4374502"/>
              <a:gd name="connsiteX9" fmla="*/ 6689625 w 8964018"/>
              <a:gd name="connsiteY9" fmla="*/ 599258 h 4374502"/>
              <a:gd name="connsiteX10" fmla="*/ 7361406 w 8964018"/>
              <a:gd name="connsiteY10" fmla="*/ 1244843 h 4374502"/>
              <a:gd name="connsiteX11" fmla="*/ 8964018 w 8964018"/>
              <a:gd name="connsiteY11" fmla="*/ 897336 h 4374502"/>
              <a:gd name="connsiteX0" fmla="*/ 398696 w 8964018"/>
              <a:gd name="connsiteY0" fmla="*/ 761382 h 4374502"/>
              <a:gd name="connsiteX1" fmla="*/ 1486687 w 8964018"/>
              <a:gd name="connsiteY1" fmla="*/ 3827090 h 4374502"/>
              <a:gd name="connsiteX2" fmla="*/ 1040617 w 8964018"/>
              <a:gd name="connsiteY2" fmla="*/ 3858505 h 4374502"/>
              <a:gd name="connsiteX3" fmla="*/ 1651488 w 8964018"/>
              <a:gd name="connsiteY3" fmla="*/ 3698484 h 4374502"/>
              <a:gd name="connsiteX4" fmla="*/ 4471643 w 8964018"/>
              <a:gd name="connsiteY4" fmla="*/ 3947410 h 4374502"/>
              <a:gd name="connsiteX5" fmla="*/ 3081299 w 8964018"/>
              <a:gd name="connsiteY5" fmla="*/ 1405454 h 4374502"/>
              <a:gd name="connsiteX6" fmla="*/ 5725947 w 8964018"/>
              <a:gd name="connsiteY6" fmla="*/ 23694 h 4374502"/>
              <a:gd name="connsiteX7" fmla="*/ 6008385 w 8964018"/>
              <a:gd name="connsiteY7" fmla="*/ 1366826 h 4374502"/>
              <a:gd name="connsiteX8" fmla="*/ 5277585 w 8964018"/>
              <a:gd name="connsiteY8" fmla="*/ 898085 h 4374502"/>
              <a:gd name="connsiteX9" fmla="*/ 6689625 w 8964018"/>
              <a:gd name="connsiteY9" fmla="*/ 599258 h 4374502"/>
              <a:gd name="connsiteX10" fmla="*/ 7361406 w 8964018"/>
              <a:gd name="connsiteY10" fmla="*/ 1244843 h 4374502"/>
              <a:gd name="connsiteX11" fmla="*/ 8964018 w 8964018"/>
              <a:gd name="connsiteY11" fmla="*/ 897336 h 4374502"/>
              <a:gd name="connsiteX0" fmla="*/ 398696 w 8964018"/>
              <a:gd name="connsiteY0" fmla="*/ 761382 h 4374502"/>
              <a:gd name="connsiteX1" fmla="*/ 1486687 w 8964018"/>
              <a:gd name="connsiteY1" fmla="*/ 3827090 h 4374502"/>
              <a:gd name="connsiteX2" fmla="*/ 1040617 w 8964018"/>
              <a:gd name="connsiteY2" fmla="*/ 3858505 h 4374502"/>
              <a:gd name="connsiteX3" fmla="*/ 1651488 w 8964018"/>
              <a:gd name="connsiteY3" fmla="*/ 3698484 h 4374502"/>
              <a:gd name="connsiteX4" fmla="*/ 4471643 w 8964018"/>
              <a:gd name="connsiteY4" fmla="*/ 3947410 h 4374502"/>
              <a:gd name="connsiteX5" fmla="*/ 3081299 w 8964018"/>
              <a:gd name="connsiteY5" fmla="*/ 1405454 h 4374502"/>
              <a:gd name="connsiteX6" fmla="*/ 5725947 w 8964018"/>
              <a:gd name="connsiteY6" fmla="*/ 23694 h 4374502"/>
              <a:gd name="connsiteX7" fmla="*/ 6008385 w 8964018"/>
              <a:gd name="connsiteY7" fmla="*/ 1366826 h 4374502"/>
              <a:gd name="connsiteX8" fmla="*/ 5277585 w 8964018"/>
              <a:gd name="connsiteY8" fmla="*/ 898085 h 4374502"/>
              <a:gd name="connsiteX9" fmla="*/ 6689625 w 8964018"/>
              <a:gd name="connsiteY9" fmla="*/ 599258 h 4374502"/>
              <a:gd name="connsiteX10" fmla="*/ 7361406 w 8964018"/>
              <a:gd name="connsiteY10" fmla="*/ 1244843 h 4374502"/>
              <a:gd name="connsiteX11" fmla="*/ 8964018 w 8964018"/>
              <a:gd name="connsiteY11" fmla="*/ 897336 h 4374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964018" h="4374502">
                <a:moveTo>
                  <a:pt x="398696" y="761382"/>
                </a:moveTo>
                <a:cubicBezTo>
                  <a:pt x="-899751" y="2183129"/>
                  <a:pt x="1379700" y="3310903"/>
                  <a:pt x="1486687" y="3827090"/>
                </a:cubicBezTo>
                <a:cubicBezTo>
                  <a:pt x="1593674" y="4343277"/>
                  <a:pt x="875990" y="4282106"/>
                  <a:pt x="1040617" y="3858505"/>
                </a:cubicBezTo>
                <a:cubicBezTo>
                  <a:pt x="1148094" y="3682554"/>
                  <a:pt x="1375137" y="3676258"/>
                  <a:pt x="1651488" y="3698484"/>
                </a:cubicBezTo>
                <a:cubicBezTo>
                  <a:pt x="1927839" y="3720710"/>
                  <a:pt x="3745238" y="5027658"/>
                  <a:pt x="4471643" y="3947410"/>
                </a:cubicBezTo>
                <a:cubicBezTo>
                  <a:pt x="4798481" y="3004423"/>
                  <a:pt x="3062586" y="2966196"/>
                  <a:pt x="3081299" y="1405454"/>
                </a:cubicBezTo>
                <a:cubicBezTo>
                  <a:pt x="3095560" y="216034"/>
                  <a:pt x="4731369" y="-95598"/>
                  <a:pt x="5725947" y="23694"/>
                </a:cubicBezTo>
                <a:cubicBezTo>
                  <a:pt x="6720525" y="142986"/>
                  <a:pt x="6479352" y="1202044"/>
                  <a:pt x="6008385" y="1366826"/>
                </a:cubicBezTo>
                <a:cubicBezTo>
                  <a:pt x="5537418" y="1531608"/>
                  <a:pt x="5281267" y="1069092"/>
                  <a:pt x="5277585" y="898085"/>
                </a:cubicBezTo>
                <a:cubicBezTo>
                  <a:pt x="5265395" y="332007"/>
                  <a:pt x="5835592" y="-10985"/>
                  <a:pt x="6689625" y="599258"/>
                </a:cubicBezTo>
                <a:cubicBezTo>
                  <a:pt x="6976088" y="803948"/>
                  <a:pt x="7113997" y="1054193"/>
                  <a:pt x="7361406" y="1244843"/>
                </a:cubicBezTo>
                <a:cubicBezTo>
                  <a:pt x="7608815" y="1435493"/>
                  <a:pt x="8619023" y="1579247"/>
                  <a:pt x="8964018" y="897336"/>
                </a:cubicBezTo>
              </a:path>
            </a:pathLst>
          </a:custGeom>
          <a:noFill/>
          <a:ln w="38100">
            <a:solidFill>
              <a:srgbClr val="F3570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D042480-C181-09FB-CD74-3374ACC003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94268">
            <a:off x="3679313" y="4584819"/>
            <a:ext cx="3240400" cy="287133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CAD6C5F-35C5-888B-27D9-3D3814091BC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7439">
            <a:off x="5884677" y="1859176"/>
            <a:ext cx="1091174" cy="1094091"/>
          </a:xfrm>
          <a:prstGeom prst="rect">
            <a:avLst/>
          </a:prstGeom>
        </p:spPr>
      </p:pic>
      <p:sp>
        <p:nvSpPr>
          <p:cNvPr id="91" name="Полилиния: фигура 90">
            <a:extLst>
              <a:ext uri="{FF2B5EF4-FFF2-40B4-BE49-F238E27FC236}">
                <a16:creationId xmlns:a16="http://schemas.microsoft.com/office/drawing/2014/main" id="{5865CC97-B36A-D60C-7030-A1DA0CC94065}"/>
              </a:ext>
            </a:extLst>
          </p:cNvPr>
          <p:cNvSpPr/>
          <p:nvPr/>
        </p:nvSpPr>
        <p:spPr>
          <a:xfrm>
            <a:off x="9619291" y="2782563"/>
            <a:ext cx="4153" cy="329772"/>
          </a:xfrm>
          <a:custGeom>
            <a:avLst/>
            <a:gdLst>
              <a:gd name="connsiteX0" fmla="*/ 37712 w 10407008"/>
              <a:gd name="connsiteY0" fmla="*/ 481584 h 3014990"/>
              <a:gd name="connsiteX1" fmla="*/ 25520 w 10407008"/>
              <a:gd name="connsiteY1" fmla="*/ 1609344 h 3014990"/>
              <a:gd name="connsiteX2" fmla="*/ 116960 w 10407008"/>
              <a:gd name="connsiteY2" fmla="*/ 1901952 h 3014990"/>
              <a:gd name="connsiteX3" fmla="*/ 257168 w 10407008"/>
              <a:gd name="connsiteY3" fmla="*/ 2170176 h 3014990"/>
              <a:gd name="connsiteX4" fmla="*/ 982592 w 10407008"/>
              <a:gd name="connsiteY4" fmla="*/ 2657856 h 3014990"/>
              <a:gd name="connsiteX5" fmla="*/ 1701920 w 10407008"/>
              <a:gd name="connsiteY5" fmla="*/ 2901696 h 3014990"/>
              <a:gd name="connsiteX6" fmla="*/ 2287136 w 10407008"/>
              <a:gd name="connsiteY6" fmla="*/ 3011424 h 3014990"/>
              <a:gd name="connsiteX7" fmla="*/ 2878448 w 10407008"/>
              <a:gd name="connsiteY7" fmla="*/ 2993136 h 3014990"/>
              <a:gd name="connsiteX8" fmla="*/ 3451472 w 10407008"/>
              <a:gd name="connsiteY8" fmla="*/ 2773680 h 3014990"/>
              <a:gd name="connsiteX9" fmla="*/ 4189088 w 10407008"/>
              <a:gd name="connsiteY9" fmla="*/ 2097024 h 3014990"/>
              <a:gd name="connsiteX10" fmla="*/ 4439024 w 10407008"/>
              <a:gd name="connsiteY10" fmla="*/ 1627632 h 3014990"/>
              <a:gd name="connsiteX11" fmla="*/ 4481696 w 10407008"/>
              <a:gd name="connsiteY11" fmla="*/ 1335024 h 3014990"/>
              <a:gd name="connsiteX12" fmla="*/ 4469504 w 10407008"/>
              <a:gd name="connsiteY12" fmla="*/ 682752 h 3014990"/>
              <a:gd name="connsiteX13" fmla="*/ 4365872 w 10407008"/>
              <a:gd name="connsiteY13" fmla="*/ 445008 h 3014990"/>
              <a:gd name="connsiteX14" fmla="*/ 4182992 w 10407008"/>
              <a:gd name="connsiteY14" fmla="*/ 365760 h 3014990"/>
              <a:gd name="connsiteX15" fmla="*/ 3829424 w 10407008"/>
              <a:gd name="connsiteY15" fmla="*/ 292608 h 3014990"/>
              <a:gd name="connsiteX16" fmla="*/ 3158864 w 10407008"/>
              <a:gd name="connsiteY16" fmla="*/ 457200 h 3014990"/>
              <a:gd name="connsiteX17" fmla="*/ 3110096 w 10407008"/>
              <a:gd name="connsiteY17" fmla="*/ 633984 h 3014990"/>
              <a:gd name="connsiteX18" fmla="*/ 3122288 w 10407008"/>
              <a:gd name="connsiteY18" fmla="*/ 938784 h 3014990"/>
              <a:gd name="connsiteX19" fmla="*/ 3414896 w 10407008"/>
              <a:gd name="connsiteY19" fmla="*/ 1292352 h 3014990"/>
              <a:gd name="connsiteX20" fmla="*/ 3658736 w 10407008"/>
              <a:gd name="connsiteY20" fmla="*/ 1432560 h 3014990"/>
              <a:gd name="connsiteX21" fmla="*/ 4396352 w 10407008"/>
              <a:gd name="connsiteY21" fmla="*/ 1511808 h 3014990"/>
              <a:gd name="connsiteX22" fmla="*/ 4987664 w 10407008"/>
              <a:gd name="connsiteY22" fmla="*/ 1182624 h 3014990"/>
              <a:gd name="connsiteX23" fmla="*/ 5536304 w 10407008"/>
              <a:gd name="connsiteY23" fmla="*/ 463296 h 3014990"/>
              <a:gd name="connsiteX24" fmla="*/ 5774048 w 10407008"/>
              <a:gd name="connsiteY24" fmla="*/ 170688 h 3014990"/>
              <a:gd name="connsiteX25" fmla="*/ 6401936 w 10407008"/>
              <a:gd name="connsiteY25" fmla="*/ 0 h 3014990"/>
              <a:gd name="connsiteX26" fmla="*/ 6651872 w 10407008"/>
              <a:gd name="connsiteY26" fmla="*/ 54864 h 3014990"/>
              <a:gd name="connsiteX27" fmla="*/ 6871328 w 10407008"/>
              <a:gd name="connsiteY27" fmla="*/ 256032 h 3014990"/>
              <a:gd name="connsiteX28" fmla="*/ 7145648 w 10407008"/>
              <a:gd name="connsiteY28" fmla="*/ 859536 h 3014990"/>
              <a:gd name="connsiteX29" fmla="*/ 7206608 w 10407008"/>
              <a:gd name="connsiteY29" fmla="*/ 1200912 h 3014990"/>
              <a:gd name="connsiteX30" fmla="*/ 7029824 w 10407008"/>
              <a:gd name="connsiteY30" fmla="*/ 1840992 h 3014990"/>
              <a:gd name="connsiteX31" fmla="*/ 6810368 w 10407008"/>
              <a:gd name="connsiteY31" fmla="*/ 2023872 h 3014990"/>
              <a:gd name="connsiteX32" fmla="*/ 6420224 w 10407008"/>
              <a:gd name="connsiteY32" fmla="*/ 2097024 h 3014990"/>
              <a:gd name="connsiteX33" fmla="*/ 5920352 w 10407008"/>
              <a:gd name="connsiteY33" fmla="*/ 1999488 h 3014990"/>
              <a:gd name="connsiteX34" fmla="*/ 5835008 w 10407008"/>
              <a:gd name="connsiteY34" fmla="*/ 1847088 h 3014990"/>
              <a:gd name="connsiteX35" fmla="*/ 5822816 w 10407008"/>
              <a:gd name="connsiteY35" fmla="*/ 1645920 h 3014990"/>
              <a:gd name="connsiteX36" fmla="*/ 6066656 w 10407008"/>
              <a:gd name="connsiteY36" fmla="*/ 1109472 h 3014990"/>
              <a:gd name="connsiteX37" fmla="*/ 6432416 w 10407008"/>
              <a:gd name="connsiteY37" fmla="*/ 755904 h 3014990"/>
              <a:gd name="connsiteX38" fmla="*/ 7109072 w 10407008"/>
              <a:gd name="connsiteY38" fmla="*/ 591312 h 3014990"/>
              <a:gd name="connsiteX39" fmla="*/ 7572368 w 10407008"/>
              <a:gd name="connsiteY39" fmla="*/ 652272 h 3014990"/>
              <a:gd name="connsiteX40" fmla="*/ 8011280 w 10407008"/>
              <a:gd name="connsiteY40" fmla="*/ 859536 h 3014990"/>
              <a:gd name="connsiteX41" fmla="*/ 9078080 w 10407008"/>
              <a:gd name="connsiteY41" fmla="*/ 1432560 h 3014990"/>
              <a:gd name="connsiteX42" fmla="*/ 9328016 w 10407008"/>
              <a:gd name="connsiteY42" fmla="*/ 1469136 h 3014990"/>
              <a:gd name="connsiteX43" fmla="*/ 9614528 w 10407008"/>
              <a:gd name="connsiteY43" fmla="*/ 1402080 h 3014990"/>
              <a:gd name="connsiteX44" fmla="*/ 10321664 w 10407008"/>
              <a:gd name="connsiteY44" fmla="*/ 804672 h 3014990"/>
              <a:gd name="connsiteX45" fmla="*/ 10407008 w 10407008"/>
              <a:gd name="connsiteY45" fmla="*/ 640080 h 3014990"/>
              <a:gd name="connsiteX0" fmla="*/ 71281 w 10440577"/>
              <a:gd name="connsiteY0" fmla="*/ 481584 h 3014990"/>
              <a:gd name="connsiteX1" fmla="*/ 16417 w 10440577"/>
              <a:gd name="connsiteY1" fmla="*/ 1139952 h 3014990"/>
              <a:gd name="connsiteX2" fmla="*/ 150529 w 10440577"/>
              <a:gd name="connsiteY2" fmla="*/ 1901952 h 3014990"/>
              <a:gd name="connsiteX3" fmla="*/ 290737 w 10440577"/>
              <a:gd name="connsiteY3" fmla="*/ 2170176 h 3014990"/>
              <a:gd name="connsiteX4" fmla="*/ 1016161 w 10440577"/>
              <a:gd name="connsiteY4" fmla="*/ 2657856 h 3014990"/>
              <a:gd name="connsiteX5" fmla="*/ 1735489 w 10440577"/>
              <a:gd name="connsiteY5" fmla="*/ 2901696 h 3014990"/>
              <a:gd name="connsiteX6" fmla="*/ 2320705 w 10440577"/>
              <a:gd name="connsiteY6" fmla="*/ 3011424 h 3014990"/>
              <a:gd name="connsiteX7" fmla="*/ 2912017 w 10440577"/>
              <a:gd name="connsiteY7" fmla="*/ 2993136 h 3014990"/>
              <a:gd name="connsiteX8" fmla="*/ 3485041 w 10440577"/>
              <a:gd name="connsiteY8" fmla="*/ 2773680 h 3014990"/>
              <a:gd name="connsiteX9" fmla="*/ 4222657 w 10440577"/>
              <a:gd name="connsiteY9" fmla="*/ 2097024 h 3014990"/>
              <a:gd name="connsiteX10" fmla="*/ 4472593 w 10440577"/>
              <a:gd name="connsiteY10" fmla="*/ 1627632 h 3014990"/>
              <a:gd name="connsiteX11" fmla="*/ 4515265 w 10440577"/>
              <a:gd name="connsiteY11" fmla="*/ 1335024 h 3014990"/>
              <a:gd name="connsiteX12" fmla="*/ 4503073 w 10440577"/>
              <a:gd name="connsiteY12" fmla="*/ 682752 h 3014990"/>
              <a:gd name="connsiteX13" fmla="*/ 4399441 w 10440577"/>
              <a:gd name="connsiteY13" fmla="*/ 445008 h 3014990"/>
              <a:gd name="connsiteX14" fmla="*/ 4216561 w 10440577"/>
              <a:gd name="connsiteY14" fmla="*/ 365760 h 3014990"/>
              <a:gd name="connsiteX15" fmla="*/ 3862993 w 10440577"/>
              <a:gd name="connsiteY15" fmla="*/ 292608 h 3014990"/>
              <a:gd name="connsiteX16" fmla="*/ 3192433 w 10440577"/>
              <a:gd name="connsiteY16" fmla="*/ 457200 h 3014990"/>
              <a:gd name="connsiteX17" fmla="*/ 3143665 w 10440577"/>
              <a:gd name="connsiteY17" fmla="*/ 633984 h 3014990"/>
              <a:gd name="connsiteX18" fmla="*/ 3155857 w 10440577"/>
              <a:gd name="connsiteY18" fmla="*/ 938784 h 3014990"/>
              <a:gd name="connsiteX19" fmla="*/ 3448465 w 10440577"/>
              <a:gd name="connsiteY19" fmla="*/ 1292352 h 3014990"/>
              <a:gd name="connsiteX20" fmla="*/ 3692305 w 10440577"/>
              <a:gd name="connsiteY20" fmla="*/ 1432560 h 3014990"/>
              <a:gd name="connsiteX21" fmla="*/ 4429921 w 10440577"/>
              <a:gd name="connsiteY21" fmla="*/ 1511808 h 3014990"/>
              <a:gd name="connsiteX22" fmla="*/ 5021233 w 10440577"/>
              <a:gd name="connsiteY22" fmla="*/ 1182624 h 3014990"/>
              <a:gd name="connsiteX23" fmla="*/ 5569873 w 10440577"/>
              <a:gd name="connsiteY23" fmla="*/ 463296 h 3014990"/>
              <a:gd name="connsiteX24" fmla="*/ 5807617 w 10440577"/>
              <a:gd name="connsiteY24" fmla="*/ 170688 h 3014990"/>
              <a:gd name="connsiteX25" fmla="*/ 6435505 w 10440577"/>
              <a:gd name="connsiteY25" fmla="*/ 0 h 3014990"/>
              <a:gd name="connsiteX26" fmla="*/ 6685441 w 10440577"/>
              <a:gd name="connsiteY26" fmla="*/ 54864 h 3014990"/>
              <a:gd name="connsiteX27" fmla="*/ 6904897 w 10440577"/>
              <a:gd name="connsiteY27" fmla="*/ 256032 h 3014990"/>
              <a:gd name="connsiteX28" fmla="*/ 7179217 w 10440577"/>
              <a:gd name="connsiteY28" fmla="*/ 859536 h 3014990"/>
              <a:gd name="connsiteX29" fmla="*/ 7240177 w 10440577"/>
              <a:gd name="connsiteY29" fmla="*/ 1200912 h 3014990"/>
              <a:gd name="connsiteX30" fmla="*/ 7063393 w 10440577"/>
              <a:gd name="connsiteY30" fmla="*/ 1840992 h 3014990"/>
              <a:gd name="connsiteX31" fmla="*/ 6843937 w 10440577"/>
              <a:gd name="connsiteY31" fmla="*/ 2023872 h 3014990"/>
              <a:gd name="connsiteX32" fmla="*/ 6453793 w 10440577"/>
              <a:gd name="connsiteY32" fmla="*/ 2097024 h 3014990"/>
              <a:gd name="connsiteX33" fmla="*/ 5953921 w 10440577"/>
              <a:gd name="connsiteY33" fmla="*/ 1999488 h 3014990"/>
              <a:gd name="connsiteX34" fmla="*/ 5868577 w 10440577"/>
              <a:gd name="connsiteY34" fmla="*/ 1847088 h 3014990"/>
              <a:gd name="connsiteX35" fmla="*/ 5856385 w 10440577"/>
              <a:gd name="connsiteY35" fmla="*/ 1645920 h 3014990"/>
              <a:gd name="connsiteX36" fmla="*/ 6100225 w 10440577"/>
              <a:gd name="connsiteY36" fmla="*/ 1109472 h 3014990"/>
              <a:gd name="connsiteX37" fmla="*/ 6465985 w 10440577"/>
              <a:gd name="connsiteY37" fmla="*/ 755904 h 3014990"/>
              <a:gd name="connsiteX38" fmla="*/ 7142641 w 10440577"/>
              <a:gd name="connsiteY38" fmla="*/ 591312 h 3014990"/>
              <a:gd name="connsiteX39" fmla="*/ 7605937 w 10440577"/>
              <a:gd name="connsiteY39" fmla="*/ 652272 h 3014990"/>
              <a:gd name="connsiteX40" fmla="*/ 8044849 w 10440577"/>
              <a:gd name="connsiteY40" fmla="*/ 859536 h 3014990"/>
              <a:gd name="connsiteX41" fmla="*/ 9111649 w 10440577"/>
              <a:gd name="connsiteY41" fmla="*/ 1432560 h 3014990"/>
              <a:gd name="connsiteX42" fmla="*/ 9361585 w 10440577"/>
              <a:gd name="connsiteY42" fmla="*/ 1469136 h 3014990"/>
              <a:gd name="connsiteX43" fmla="*/ 9648097 w 10440577"/>
              <a:gd name="connsiteY43" fmla="*/ 1402080 h 3014990"/>
              <a:gd name="connsiteX44" fmla="*/ 10355233 w 10440577"/>
              <a:gd name="connsiteY44" fmla="*/ 804672 h 3014990"/>
              <a:gd name="connsiteX45" fmla="*/ 10440577 w 10440577"/>
              <a:gd name="connsiteY45" fmla="*/ 640080 h 3014990"/>
              <a:gd name="connsiteX0" fmla="*/ 9724 w 10476556"/>
              <a:gd name="connsiteY0" fmla="*/ 323088 h 3014990"/>
              <a:gd name="connsiteX1" fmla="*/ 52396 w 10476556"/>
              <a:gd name="connsiteY1" fmla="*/ 1139952 h 3014990"/>
              <a:gd name="connsiteX2" fmla="*/ 186508 w 10476556"/>
              <a:gd name="connsiteY2" fmla="*/ 1901952 h 3014990"/>
              <a:gd name="connsiteX3" fmla="*/ 326716 w 10476556"/>
              <a:gd name="connsiteY3" fmla="*/ 2170176 h 3014990"/>
              <a:gd name="connsiteX4" fmla="*/ 1052140 w 10476556"/>
              <a:gd name="connsiteY4" fmla="*/ 2657856 h 3014990"/>
              <a:gd name="connsiteX5" fmla="*/ 1771468 w 10476556"/>
              <a:gd name="connsiteY5" fmla="*/ 2901696 h 3014990"/>
              <a:gd name="connsiteX6" fmla="*/ 2356684 w 10476556"/>
              <a:gd name="connsiteY6" fmla="*/ 3011424 h 3014990"/>
              <a:gd name="connsiteX7" fmla="*/ 2947996 w 10476556"/>
              <a:gd name="connsiteY7" fmla="*/ 2993136 h 3014990"/>
              <a:gd name="connsiteX8" fmla="*/ 3521020 w 10476556"/>
              <a:gd name="connsiteY8" fmla="*/ 2773680 h 3014990"/>
              <a:gd name="connsiteX9" fmla="*/ 4258636 w 10476556"/>
              <a:gd name="connsiteY9" fmla="*/ 2097024 h 3014990"/>
              <a:gd name="connsiteX10" fmla="*/ 4508572 w 10476556"/>
              <a:gd name="connsiteY10" fmla="*/ 1627632 h 3014990"/>
              <a:gd name="connsiteX11" fmla="*/ 4551244 w 10476556"/>
              <a:gd name="connsiteY11" fmla="*/ 1335024 h 3014990"/>
              <a:gd name="connsiteX12" fmla="*/ 4539052 w 10476556"/>
              <a:gd name="connsiteY12" fmla="*/ 682752 h 3014990"/>
              <a:gd name="connsiteX13" fmla="*/ 4435420 w 10476556"/>
              <a:gd name="connsiteY13" fmla="*/ 445008 h 3014990"/>
              <a:gd name="connsiteX14" fmla="*/ 4252540 w 10476556"/>
              <a:gd name="connsiteY14" fmla="*/ 365760 h 3014990"/>
              <a:gd name="connsiteX15" fmla="*/ 3898972 w 10476556"/>
              <a:gd name="connsiteY15" fmla="*/ 292608 h 3014990"/>
              <a:gd name="connsiteX16" fmla="*/ 3228412 w 10476556"/>
              <a:gd name="connsiteY16" fmla="*/ 457200 h 3014990"/>
              <a:gd name="connsiteX17" fmla="*/ 3179644 w 10476556"/>
              <a:gd name="connsiteY17" fmla="*/ 633984 h 3014990"/>
              <a:gd name="connsiteX18" fmla="*/ 3191836 w 10476556"/>
              <a:gd name="connsiteY18" fmla="*/ 938784 h 3014990"/>
              <a:gd name="connsiteX19" fmla="*/ 3484444 w 10476556"/>
              <a:gd name="connsiteY19" fmla="*/ 1292352 h 3014990"/>
              <a:gd name="connsiteX20" fmla="*/ 3728284 w 10476556"/>
              <a:gd name="connsiteY20" fmla="*/ 1432560 h 3014990"/>
              <a:gd name="connsiteX21" fmla="*/ 4465900 w 10476556"/>
              <a:gd name="connsiteY21" fmla="*/ 1511808 h 3014990"/>
              <a:gd name="connsiteX22" fmla="*/ 5057212 w 10476556"/>
              <a:gd name="connsiteY22" fmla="*/ 1182624 h 3014990"/>
              <a:gd name="connsiteX23" fmla="*/ 5605852 w 10476556"/>
              <a:gd name="connsiteY23" fmla="*/ 463296 h 3014990"/>
              <a:gd name="connsiteX24" fmla="*/ 5843596 w 10476556"/>
              <a:gd name="connsiteY24" fmla="*/ 170688 h 3014990"/>
              <a:gd name="connsiteX25" fmla="*/ 6471484 w 10476556"/>
              <a:gd name="connsiteY25" fmla="*/ 0 h 3014990"/>
              <a:gd name="connsiteX26" fmla="*/ 6721420 w 10476556"/>
              <a:gd name="connsiteY26" fmla="*/ 54864 h 3014990"/>
              <a:gd name="connsiteX27" fmla="*/ 6940876 w 10476556"/>
              <a:gd name="connsiteY27" fmla="*/ 256032 h 3014990"/>
              <a:gd name="connsiteX28" fmla="*/ 7215196 w 10476556"/>
              <a:gd name="connsiteY28" fmla="*/ 859536 h 3014990"/>
              <a:gd name="connsiteX29" fmla="*/ 7276156 w 10476556"/>
              <a:gd name="connsiteY29" fmla="*/ 1200912 h 3014990"/>
              <a:gd name="connsiteX30" fmla="*/ 7099372 w 10476556"/>
              <a:gd name="connsiteY30" fmla="*/ 1840992 h 3014990"/>
              <a:gd name="connsiteX31" fmla="*/ 6879916 w 10476556"/>
              <a:gd name="connsiteY31" fmla="*/ 2023872 h 3014990"/>
              <a:gd name="connsiteX32" fmla="*/ 6489772 w 10476556"/>
              <a:gd name="connsiteY32" fmla="*/ 2097024 h 3014990"/>
              <a:gd name="connsiteX33" fmla="*/ 5989900 w 10476556"/>
              <a:gd name="connsiteY33" fmla="*/ 1999488 h 3014990"/>
              <a:gd name="connsiteX34" fmla="*/ 5904556 w 10476556"/>
              <a:gd name="connsiteY34" fmla="*/ 1847088 h 3014990"/>
              <a:gd name="connsiteX35" fmla="*/ 5892364 w 10476556"/>
              <a:gd name="connsiteY35" fmla="*/ 1645920 h 3014990"/>
              <a:gd name="connsiteX36" fmla="*/ 6136204 w 10476556"/>
              <a:gd name="connsiteY36" fmla="*/ 1109472 h 3014990"/>
              <a:gd name="connsiteX37" fmla="*/ 6501964 w 10476556"/>
              <a:gd name="connsiteY37" fmla="*/ 755904 h 3014990"/>
              <a:gd name="connsiteX38" fmla="*/ 7178620 w 10476556"/>
              <a:gd name="connsiteY38" fmla="*/ 591312 h 3014990"/>
              <a:gd name="connsiteX39" fmla="*/ 7641916 w 10476556"/>
              <a:gd name="connsiteY39" fmla="*/ 652272 h 3014990"/>
              <a:gd name="connsiteX40" fmla="*/ 8080828 w 10476556"/>
              <a:gd name="connsiteY40" fmla="*/ 859536 h 3014990"/>
              <a:gd name="connsiteX41" fmla="*/ 9147628 w 10476556"/>
              <a:gd name="connsiteY41" fmla="*/ 1432560 h 3014990"/>
              <a:gd name="connsiteX42" fmla="*/ 9397564 w 10476556"/>
              <a:gd name="connsiteY42" fmla="*/ 1469136 h 3014990"/>
              <a:gd name="connsiteX43" fmla="*/ 9684076 w 10476556"/>
              <a:gd name="connsiteY43" fmla="*/ 1402080 h 3014990"/>
              <a:gd name="connsiteX44" fmla="*/ 10391212 w 10476556"/>
              <a:gd name="connsiteY44" fmla="*/ 804672 h 3014990"/>
              <a:gd name="connsiteX45" fmla="*/ 10476556 w 10476556"/>
              <a:gd name="connsiteY45" fmla="*/ 640080 h 3014990"/>
              <a:gd name="connsiteX0" fmla="*/ 13584 w 10480416"/>
              <a:gd name="connsiteY0" fmla="*/ 323088 h 3014990"/>
              <a:gd name="connsiteX1" fmla="*/ 56256 w 10480416"/>
              <a:gd name="connsiteY1" fmla="*/ 1139952 h 3014990"/>
              <a:gd name="connsiteX2" fmla="*/ 330576 w 10480416"/>
              <a:gd name="connsiteY2" fmla="*/ 2170176 h 3014990"/>
              <a:gd name="connsiteX3" fmla="*/ 1056000 w 10480416"/>
              <a:gd name="connsiteY3" fmla="*/ 2657856 h 3014990"/>
              <a:gd name="connsiteX4" fmla="*/ 1775328 w 10480416"/>
              <a:gd name="connsiteY4" fmla="*/ 2901696 h 3014990"/>
              <a:gd name="connsiteX5" fmla="*/ 2360544 w 10480416"/>
              <a:gd name="connsiteY5" fmla="*/ 3011424 h 3014990"/>
              <a:gd name="connsiteX6" fmla="*/ 2951856 w 10480416"/>
              <a:gd name="connsiteY6" fmla="*/ 2993136 h 3014990"/>
              <a:gd name="connsiteX7" fmla="*/ 3524880 w 10480416"/>
              <a:gd name="connsiteY7" fmla="*/ 2773680 h 3014990"/>
              <a:gd name="connsiteX8" fmla="*/ 4262496 w 10480416"/>
              <a:gd name="connsiteY8" fmla="*/ 2097024 h 3014990"/>
              <a:gd name="connsiteX9" fmla="*/ 4512432 w 10480416"/>
              <a:gd name="connsiteY9" fmla="*/ 1627632 h 3014990"/>
              <a:gd name="connsiteX10" fmla="*/ 4555104 w 10480416"/>
              <a:gd name="connsiteY10" fmla="*/ 1335024 h 3014990"/>
              <a:gd name="connsiteX11" fmla="*/ 4542912 w 10480416"/>
              <a:gd name="connsiteY11" fmla="*/ 682752 h 3014990"/>
              <a:gd name="connsiteX12" fmla="*/ 4439280 w 10480416"/>
              <a:gd name="connsiteY12" fmla="*/ 445008 h 3014990"/>
              <a:gd name="connsiteX13" fmla="*/ 4256400 w 10480416"/>
              <a:gd name="connsiteY13" fmla="*/ 365760 h 3014990"/>
              <a:gd name="connsiteX14" fmla="*/ 3902832 w 10480416"/>
              <a:gd name="connsiteY14" fmla="*/ 292608 h 3014990"/>
              <a:gd name="connsiteX15" fmla="*/ 3232272 w 10480416"/>
              <a:gd name="connsiteY15" fmla="*/ 457200 h 3014990"/>
              <a:gd name="connsiteX16" fmla="*/ 3183504 w 10480416"/>
              <a:gd name="connsiteY16" fmla="*/ 633984 h 3014990"/>
              <a:gd name="connsiteX17" fmla="*/ 3195696 w 10480416"/>
              <a:gd name="connsiteY17" fmla="*/ 938784 h 3014990"/>
              <a:gd name="connsiteX18" fmla="*/ 3488304 w 10480416"/>
              <a:gd name="connsiteY18" fmla="*/ 1292352 h 3014990"/>
              <a:gd name="connsiteX19" fmla="*/ 3732144 w 10480416"/>
              <a:gd name="connsiteY19" fmla="*/ 1432560 h 3014990"/>
              <a:gd name="connsiteX20" fmla="*/ 4469760 w 10480416"/>
              <a:gd name="connsiteY20" fmla="*/ 1511808 h 3014990"/>
              <a:gd name="connsiteX21" fmla="*/ 5061072 w 10480416"/>
              <a:gd name="connsiteY21" fmla="*/ 1182624 h 3014990"/>
              <a:gd name="connsiteX22" fmla="*/ 5609712 w 10480416"/>
              <a:gd name="connsiteY22" fmla="*/ 463296 h 3014990"/>
              <a:gd name="connsiteX23" fmla="*/ 5847456 w 10480416"/>
              <a:gd name="connsiteY23" fmla="*/ 170688 h 3014990"/>
              <a:gd name="connsiteX24" fmla="*/ 6475344 w 10480416"/>
              <a:gd name="connsiteY24" fmla="*/ 0 h 3014990"/>
              <a:gd name="connsiteX25" fmla="*/ 6725280 w 10480416"/>
              <a:gd name="connsiteY25" fmla="*/ 54864 h 3014990"/>
              <a:gd name="connsiteX26" fmla="*/ 6944736 w 10480416"/>
              <a:gd name="connsiteY26" fmla="*/ 256032 h 3014990"/>
              <a:gd name="connsiteX27" fmla="*/ 7219056 w 10480416"/>
              <a:gd name="connsiteY27" fmla="*/ 859536 h 3014990"/>
              <a:gd name="connsiteX28" fmla="*/ 7280016 w 10480416"/>
              <a:gd name="connsiteY28" fmla="*/ 1200912 h 3014990"/>
              <a:gd name="connsiteX29" fmla="*/ 7103232 w 10480416"/>
              <a:gd name="connsiteY29" fmla="*/ 1840992 h 3014990"/>
              <a:gd name="connsiteX30" fmla="*/ 6883776 w 10480416"/>
              <a:gd name="connsiteY30" fmla="*/ 2023872 h 3014990"/>
              <a:gd name="connsiteX31" fmla="*/ 6493632 w 10480416"/>
              <a:gd name="connsiteY31" fmla="*/ 2097024 h 3014990"/>
              <a:gd name="connsiteX32" fmla="*/ 5993760 w 10480416"/>
              <a:gd name="connsiteY32" fmla="*/ 1999488 h 3014990"/>
              <a:gd name="connsiteX33" fmla="*/ 5908416 w 10480416"/>
              <a:gd name="connsiteY33" fmla="*/ 1847088 h 3014990"/>
              <a:gd name="connsiteX34" fmla="*/ 5896224 w 10480416"/>
              <a:gd name="connsiteY34" fmla="*/ 1645920 h 3014990"/>
              <a:gd name="connsiteX35" fmla="*/ 6140064 w 10480416"/>
              <a:gd name="connsiteY35" fmla="*/ 1109472 h 3014990"/>
              <a:gd name="connsiteX36" fmla="*/ 6505824 w 10480416"/>
              <a:gd name="connsiteY36" fmla="*/ 755904 h 3014990"/>
              <a:gd name="connsiteX37" fmla="*/ 7182480 w 10480416"/>
              <a:gd name="connsiteY37" fmla="*/ 591312 h 3014990"/>
              <a:gd name="connsiteX38" fmla="*/ 7645776 w 10480416"/>
              <a:gd name="connsiteY38" fmla="*/ 652272 h 3014990"/>
              <a:gd name="connsiteX39" fmla="*/ 8084688 w 10480416"/>
              <a:gd name="connsiteY39" fmla="*/ 859536 h 3014990"/>
              <a:gd name="connsiteX40" fmla="*/ 9151488 w 10480416"/>
              <a:gd name="connsiteY40" fmla="*/ 1432560 h 3014990"/>
              <a:gd name="connsiteX41" fmla="*/ 9401424 w 10480416"/>
              <a:gd name="connsiteY41" fmla="*/ 1469136 h 3014990"/>
              <a:gd name="connsiteX42" fmla="*/ 9687936 w 10480416"/>
              <a:gd name="connsiteY42" fmla="*/ 1402080 h 3014990"/>
              <a:gd name="connsiteX43" fmla="*/ 10395072 w 10480416"/>
              <a:gd name="connsiteY43" fmla="*/ 804672 h 3014990"/>
              <a:gd name="connsiteX44" fmla="*/ 10480416 w 10480416"/>
              <a:gd name="connsiteY44" fmla="*/ 640080 h 3014990"/>
              <a:gd name="connsiteX0" fmla="*/ 56195 w 10523027"/>
              <a:gd name="connsiteY0" fmla="*/ 323088 h 3014990"/>
              <a:gd name="connsiteX1" fmla="*/ 98867 w 10523027"/>
              <a:gd name="connsiteY1" fmla="*/ 1139952 h 3014990"/>
              <a:gd name="connsiteX2" fmla="*/ 1098611 w 10523027"/>
              <a:gd name="connsiteY2" fmla="*/ 2657856 h 3014990"/>
              <a:gd name="connsiteX3" fmla="*/ 1817939 w 10523027"/>
              <a:gd name="connsiteY3" fmla="*/ 2901696 h 3014990"/>
              <a:gd name="connsiteX4" fmla="*/ 2403155 w 10523027"/>
              <a:gd name="connsiteY4" fmla="*/ 3011424 h 3014990"/>
              <a:gd name="connsiteX5" fmla="*/ 2994467 w 10523027"/>
              <a:gd name="connsiteY5" fmla="*/ 2993136 h 3014990"/>
              <a:gd name="connsiteX6" fmla="*/ 3567491 w 10523027"/>
              <a:gd name="connsiteY6" fmla="*/ 2773680 h 3014990"/>
              <a:gd name="connsiteX7" fmla="*/ 4305107 w 10523027"/>
              <a:gd name="connsiteY7" fmla="*/ 2097024 h 3014990"/>
              <a:gd name="connsiteX8" fmla="*/ 4555043 w 10523027"/>
              <a:gd name="connsiteY8" fmla="*/ 1627632 h 3014990"/>
              <a:gd name="connsiteX9" fmla="*/ 4597715 w 10523027"/>
              <a:gd name="connsiteY9" fmla="*/ 1335024 h 3014990"/>
              <a:gd name="connsiteX10" fmla="*/ 4585523 w 10523027"/>
              <a:gd name="connsiteY10" fmla="*/ 682752 h 3014990"/>
              <a:gd name="connsiteX11" fmla="*/ 4481891 w 10523027"/>
              <a:gd name="connsiteY11" fmla="*/ 445008 h 3014990"/>
              <a:gd name="connsiteX12" fmla="*/ 4299011 w 10523027"/>
              <a:gd name="connsiteY12" fmla="*/ 365760 h 3014990"/>
              <a:gd name="connsiteX13" fmla="*/ 3945443 w 10523027"/>
              <a:gd name="connsiteY13" fmla="*/ 292608 h 3014990"/>
              <a:gd name="connsiteX14" fmla="*/ 3274883 w 10523027"/>
              <a:gd name="connsiteY14" fmla="*/ 457200 h 3014990"/>
              <a:gd name="connsiteX15" fmla="*/ 3226115 w 10523027"/>
              <a:gd name="connsiteY15" fmla="*/ 633984 h 3014990"/>
              <a:gd name="connsiteX16" fmla="*/ 3238307 w 10523027"/>
              <a:gd name="connsiteY16" fmla="*/ 938784 h 3014990"/>
              <a:gd name="connsiteX17" fmla="*/ 3530915 w 10523027"/>
              <a:gd name="connsiteY17" fmla="*/ 1292352 h 3014990"/>
              <a:gd name="connsiteX18" fmla="*/ 3774755 w 10523027"/>
              <a:gd name="connsiteY18" fmla="*/ 1432560 h 3014990"/>
              <a:gd name="connsiteX19" fmla="*/ 4512371 w 10523027"/>
              <a:gd name="connsiteY19" fmla="*/ 1511808 h 3014990"/>
              <a:gd name="connsiteX20" fmla="*/ 5103683 w 10523027"/>
              <a:gd name="connsiteY20" fmla="*/ 1182624 h 3014990"/>
              <a:gd name="connsiteX21" fmla="*/ 5652323 w 10523027"/>
              <a:gd name="connsiteY21" fmla="*/ 463296 h 3014990"/>
              <a:gd name="connsiteX22" fmla="*/ 5890067 w 10523027"/>
              <a:gd name="connsiteY22" fmla="*/ 170688 h 3014990"/>
              <a:gd name="connsiteX23" fmla="*/ 6517955 w 10523027"/>
              <a:gd name="connsiteY23" fmla="*/ 0 h 3014990"/>
              <a:gd name="connsiteX24" fmla="*/ 6767891 w 10523027"/>
              <a:gd name="connsiteY24" fmla="*/ 54864 h 3014990"/>
              <a:gd name="connsiteX25" fmla="*/ 6987347 w 10523027"/>
              <a:gd name="connsiteY25" fmla="*/ 256032 h 3014990"/>
              <a:gd name="connsiteX26" fmla="*/ 7261667 w 10523027"/>
              <a:gd name="connsiteY26" fmla="*/ 859536 h 3014990"/>
              <a:gd name="connsiteX27" fmla="*/ 7322627 w 10523027"/>
              <a:gd name="connsiteY27" fmla="*/ 1200912 h 3014990"/>
              <a:gd name="connsiteX28" fmla="*/ 7145843 w 10523027"/>
              <a:gd name="connsiteY28" fmla="*/ 1840992 h 3014990"/>
              <a:gd name="connsiteX29" fmla="*/ 6926387 w 10523027"/>
              <a:gd name="connsiteY29" fmla="*/ 2023872 h 3014990"/>
              <a:gd name="connsiteX30" fmla="*/ 6536243 w 10523027"/>
              <a:gd name="connsiteY30" fmla="*/ 2097024 h 3014990"/>
              <a:gd name="connsiteX31" fmla="*/ 6036371 w 10523027"/>
              <a:gd name="connsiteY31" fmla="*/ 1999488 h 3014990"/>
              <a:gd name="connsiteX32" fmla="*/ 5951027 w 10523027"/>
              <a:gd name="connsiteY32" fmla="*/ 1847088 h 3014990"/>
              <a:gd name="connsiteX33" fmla="*/ 5938835 w 10523027"/>
              <a:gd name="connsiteY33" fmla="*/ 1645920 h 3014990"/>
              <a:gd name="connsiteX34" fmla="*/ 6182675 w 10523027"/>
              <a:gd name="connsiteY34" fmla="*/ 1109472 h 3014990"/>
              <a:gd name="connsiteX35" fmla="*/ 6548435 w 10523027"/>
              <a:gd name="connsiteY35" fmla="*/ 755904 h 3014990"/>
              <a:gd name="connsiteX36" fmla="*/ 7225091 w 10523027"/>
              <a:gd name="connsiteY36" fmla="*/ 591312 h 3014990"/>
              <a:gd name="connsiteX37" fmla="*/ 7688387 w 10523027"/>
              <a:gd name="connsiteY37" fmla="*/ 652272 h 3014990"/>
              <a:gd name="connsiteX38" fmla="*/ 8127299 w 10523027"/>
              <a:gd name="connsiteY38" fmla="*/ 859536 h 3014990"/>
              <a:gd name="connsiteX39" fmla="*/ 9194099 w 10523027"/>
              <a:gd name="connsiteY39" fmla="*/ 1432560 h 3014990"/>
              <a:gd name="connsiteX40" fmla="*/ 9444035 w 10523027"/>
              <a:gd name="connsiteY40" fmla="*/ 1469136 h 3014990"/>
              <a:gd name="connsiteX41" fmla="*/ 9730547 w 10523027"/>
              <a:gd name="connsiteY41" fmla="*/ 1402080 h 3014990"/>
              <a:gd name="connsiteX42" fmla="*/ 10437683 w 10523027"/>
              <a:gd name="connsiteY42" fmla="*/ 804672 h 3014990"/>
              <a:gd name="connsiteX43" fmla="*/ 10523027 w 10523027"/>
              <a:gd name="connsiteY43" fmla="*/ 640080 h 3014990"/>
              <a:gd name="connsiteX0" fmla="*/ 107633 w 10574465"/>
              <a:gd name="connsiteY0" fmla="*/ 323088 h 3064575"/>
              <a:gd name="connsiteX1" fmla="*/ 150305 w 10574465"/>
              <a:gd name="connsiteY1" fmla="*/ 1139952 h 3064575"/>
              <a:gd name="connsiteX2" fmla="*/ 1869377 w 10574465"/>
              <a:gd name="connsiteY2" fmla="*/ 2901696 h 3064575"/>
              <a:gd name="connsiteX3" fmla="*/ 2454593 w 10574465"/>
              <a:gd name="connsiteY3" fmla="*/ 3011424 h 3064575"/>
              <a:gd name="connsiteX4" fmla="*/ 3045905 w 10574465"/>
              <a:gd name="connsiteY4" fmla="*/ 2993136 h 3064575"/>
              <a:gd name="connsiteX5" fmla="*/ 3618929 w 10574465"/>
              <a:gd name="connsiteY5" fmla="*/ 2773680 h 3064575"/>
              <a:gd name="connsiteX6" fmla="*/ 4356545 w 10574465"/>
              <a:gd name="connsiteY6" fmla="*/ 2097024 h 3064575"/>
              <a:gd name="connsiteX7" fmla="*/ 4606481 w 10574465"/>
              <a:gd name="connsiteY7" fmla="*/ 1627632 h 3064575"/>
              <a:gd name="connsiteX8" fmla="*/ 4649153 w 10574465"/>
              <a:gd name="connsiteY8" fmla="*/ 1335024 h 3064575"/>
              <a:gd name="connsiteX9" fmla="*/ 4636961 w 10574465"/>
              <a:gd name="connsiteY9" fmla="*/ 682752 h 3064575"/>
              <a:gd name="connsiteX10" fmla="*/ 4533329 w 10574465"/>
              <a:gd name="connsiteY10" fmla="*/ 445008 h 3064575"/>
              <a:gd name="connsiteX11" fmla="*/ 4350449 w 10574465"/>
              <a:gd name="connsiteY11" fmla="*/ 365760 h 3064575"/>
              <a:gd name="connsiteX12" fmla="*/ 3996881 w 10574465"/>
              <a:gd name="connsiteY12" fmla="*/ 292608 h 3064575"/>
              <a:gd name="connsiteX13" fmla="*/ 3326321 w 10574465"/>
              <a:gd name="connsiteY13" fmla="*/ 457200 h 3064575"/>
              <a:gd name="connsiteX14" fmla="*/ 3277553 w 10574465"/>
              <a:gd name="connsiteY14" fmla="*/ 633984 h 3064575"/>
              <a:gd name="connsiteX15" fmla="*/ 3289745 w 10574465"/>
              <a:gd name="connsiteY15" fmla="*/ 938784 h 3064575"/>
              <a:gd name="connsiteX16" fmla="*/ 3582353 w 10574465"/>
              <a:gd name="connsiteY16" fmla="*/ 1292352 h 3064575"/>
              <a:gd name="connsiteX17" fmla="*/ 3826193 w 10574465"/>
              <a:gd name="connsiteY17" fmla="*/ 1432560 h 3064575"/>
              <a:gd name="connsiteX18" fmla="*/ 4563809 w 10574465"/>
              <a:gd name="connsiteY18" fmla="*/ 1511808 h 3064575"/>
              <a:gd name="connsiteX19" fmla="*/ 5155121 w 10574465"/>
              <a:gd name="connsiteY19" fmla="*/ 1182624 h 3064575"/>
              <a:gd name="connsiteX20" fmla="*/ 5703761 w 10574465"/>
              <a:gd name="connsiteY20" fmla="*/ 463296 h 3064575"/>
              <a:gd name="connsiteX21" fmla="*/ 5941505 w 10574465"/>
              <a:gd name="connsiteY21" fmla="*/ 170688 h 3064575"/>
              <a:gd name="connsiteX22" fmla="*/ 6569393 w 10574465"/>
              <a:gd name="connsiteY22" fmla="*/ 0 h 3064575"/>
              <a:gd name="connsiteX23" fmla="*/ 6819329 w 10574465"/>
              <a:gd name="connsiteY23" fmla="*/ 54864 h 3064575"/>
              <a:gd name="connsiteX24" fmla="*/ 7038785 w 10574465"/>
              <a:gd name="connsiteY24" fmla="*/ 256032 h 3064575"/>
              <a:gd name="connsiteX25" fmla="*/ 7313105 w 10574465"/>
              <a:gd name="connsiteY25" fmla="*/ 859536 h 3064575"/>
              <a:gd name="connsiteX26" fmla="*/ 7374065 w 10574465"/>
              <a:gd name="connsiteY26" fmla="*/ 1200912 h 3064575"/>
              <a:gd name="connsiteX27" fmla="*/ 7197281 w 10574465"/>
              <a:gd name="connsiteY27" fmla="*/ 1840992 h 3064575"/>
              <a:gd name="connsiteX28" fmla="*/ 6977825 w 10574465"/>
              <a:gd name="connsiteY28" fmla="*/ 2023872 h 3064575"/>
              <a:gd name="connsiteX29" fmla="*/ 6587681 w 10574465"/>
              <a:gd name="connsiteY29" fmla="*/ 2097024 h 3064575"/>
              <a:gd name="connsiteX30" fmla="*/ 6087809 w 10574465"/>
              <a:gd name="connsiteY30" fmla="*/ 1999488 h 3064575"/>
              <a:gd name="connsiteX31" fmla="*/ 6002465 w 10574465"/>
              <a:gd name="connsiteY31" fmla="*/ 1847088 h 3064575"/>
              <a:gd name="connsiteX32" fmla="*/ 5990273 w 10574465"/>
              <a:gd name="connsiteY32" fmla="*/ 1645920 h 3064575"/>
              <a:gd name="connsiteX33" fmla="*/ 6234113 w 10574465"/>
              <a:gd name="connsiteY33" fmla="*/ 1109472 h 3064575"/>
              <a:gd name="connsiteX34" fmla="*/ 6599873 w 10574465"/>
              <a:gd name="connsiteY34" fmla="*/ 755904 h 3064575"/>
              <a:gd name="connsiteX35" fmla="*/ 7276529 w 10574465"/>
              <a:gd name="connsiteY35" fmla="*/ 591312 h 3064575"/>
              <a:gd name="connsiteX36" fmla="*/ 7739825 w 10574465"/>
              <a:gd name="connsiteY36" fmla="*/ 652272 h 3064575"/>
              <a:gd name="connsiteX37" fmla="*/ 8178737 w 10574465"/>
              <a:gd name="connsiteY37" fmla="*/ 859536 h 3064575"/>
              <a:gd name="connsiteX38" fmla="*/ 9245537 w 10574465"/>
              <a:gd name="connsiteY38" fmla="*/ 1432560 h 3064575"/>
              <a:gd name="connsiteX39" fmla="*/ 9495473 w 10574465"/>
              <a:gd name="connsiteY39" fmla="*/ 1469136 h 3064575"/>
              <a:gd name="connsiteX40" fmla="*/ 9781985 w 10574465"/>
              <a:gd name="connsiteY40" fmla="*/ 1402080 h 3064575"/>
              <a:gd name="connsiteX41" fmla="*/ 10489121 w 10574465"/>
              <a:gd name="connsiteY41" fmla="*/ 804672 h 3064575"/>
              <a:gd name="connsiteX42" fmla="*/ 10574465 w 10574465"/>
              <a:gd name="connsiteY42" fmla="*/ 640080 h 3064575"/>
              <a:gd name="connsiteX0" fmla="*/ 107633 w 10574465"/>
              <a:gd name="connsiteY0" fmla="*/ 323088 h 3074075"/>
              <a:gd name="connsiteX1" fmla="*/ 150305 w 10574465"/>
              <a:gd name="connsiteY1" fmla="*/ 1139952 h 3074075"/>
              <a:gd name="connsiteX2" fmla="*/ 1869377 w 10574465"/>
              <a:gd name="connsiteY2" fmla="*/ 2901696 h 3074075"/>
              <a:gd name="connsiteX3" fmla="*/ 3045905 w 10574465"/>
              <a:gd name="connsiteY3" fmla="*/ 2993136 h 3074075"/>
              <a:gd name="connsiteX4" fmla="*/ 3618929 w 10574465"/>
              <a:gd name="connsiteY4" fmla="*/ 2773680 h 3074075"/>
              <a:gd name="connsiteX5" fmla="*/ 4356545 w 10574465"/>
              <a:gd name="connsiteY5" fmla="*/ 2097024 h 3074075"/>
              <a:gd name="connsiteX6" fmla="*/ 4606481 w 10574465"/>
              <a:gd name="connsiteY6" fmla="*/ 1627632 h 3074075"/>
              <a:gd name="connsiteX7" fmla="*/ 4649153 w 10574465"/>
              <a:gd name="connsiteY7" fmla="*/ 1335024 h 3074075"/>
              <a:gd name="connsiteX8" fmla="*/ 4636961 w 10574465"/>
              <a:gd name="connsiteY8" fmla="*/ 682752 h 3074075"/>
              <a:gd name="connsiteX9" fmla="*/ 4533329 w 10574465"/>
              <a:gd name="connsiteY9" fmla="*/ 445008 h 3074075"/>
              <a:gd name="connsiteX10" fmla="*/ 4350449 w 10574465"/>
              <a:gd name="connsiteY10" fmla="*/ 365760 h 3074075"/>
              <a:gd name="connsiteX11" fmla="*/ 3996881 w 10574465"/>
              <a:gd name="connsiteY11" fmla="*/ 292608 h 3074075"/>
              <a:gd name="connsiteX12" fmla="*/ 3326321 w 10574465"/>
              <a:gd name="connsiteY12" fmla="*/ 457200 h 3074075"/>
              <a:gd name="connsiteX13" fmla="*/ 3277553 w 10574465"/>
              <a:gd name="connsiteY13" fmla="*/ 633984 h 3074075"/>
              <a:gd name="connsiteX14" fmla="*/ 3289745 w 10574465"/>
              <a:gd name="connsiteY14" fmla="*/ 938784 h 3074075"/>
              <a:gd name="connsiteX15" fmla="*/ 3582353 w 10574465"/>
              <a:gd name="connsiteY15" fmla="*/ 1292352 h 3074075"/>
              <a:gd name="connsiteX16" fmla="*/ 3826193 w 10574465"/>
              <a:gd name="connsiteY16" fmla="*/ 1432560 h 3074075"/>
              <a:gd name="connsiteX17" fmla="*/ 4563809 w 10574465"/>
              <a:gd name="connsiteY17" fmla="*/ 1511808 h 3074075"/>
              <a:gd name="connsiteX18" fmla="*/ 5155121 w 10574465"/>
              <a:gd name="connsiteY18" fmla="*/ 1182624 h 3074075"/>
              <a:gd name="connsiteX19" fmla="*/ 5703761 w 10574465"/>
              <a:gd name="connsiteY19" fmla="*/ 463296 h 3074075"/>
              <a:gd name="connsiteX20" fmla="*/ 5941505 w 10574465"/>
              <a:gd name="connsiteY20" fmla="*/ 170688 h 3074075"/>
              <a:gd name="connsiteX21" fmla="*/ 6569393 w 10574465"/>
              <a:gd name="connsiteY21" fmla="*/ 0 h 3074075"/>
              <a:gd name="connsiteX22" fmla="*/ 6819329 w 10574465"/>
              <a:gd name="connsiteY22" fmla="*/ 54864 h 3074075"/>
              <a:gd name="connsiteX23" fmla="*/ 7038785 w 10574465"/>
              <a:gd name="connsiteY23" fmla="*/ 256032 h 3074075"/>
              <a:gd name="connsiteX24" fmla="*/ 7313105 w 10574465"/>
              <a:gd name="connsiteY24" fmla="*/ 859536 h 3074075"/>
              <a:gd name="connsiteX25" fmla="*/ 7374065 w 10574465"/>
              <a:gd name="connsiteY25" fmla="*/ 1200912 h 3074075"/>
              <a:gd name="connsiteX26" fmla="*/ 7197281 w 10574465"/>
              <a:gd name="connsiteY26" fmla="*/ 1840992 h 3074075"/>
              <a:gd name="connsiteX27" fmla="*/ 6977825 w 10574465"/>
              <a:gd name="connsiteY27" fmla="*/ 2023872 h 3074075"/>
              <a:gd name="connsiteX28" fmla="*/ 6587681 w 10574465"/>
              <a:gd name="connsiteY28" fmla="*/ 2097024 h 3074075"/>
              <a:gd name="connsiteX29" fmla="*/ 6087809 w 10574465"/>
              <a:gd name="connsiteY29" fmla="*/ 1999488 h 3074075"/>
              <a:gd name="connsiteX30" fmla="*/ 6002465 w 10574465"/>
              <a:gd name="connsiteY30" fmla="*/ 1847088 h 3074075"/>
              <a:gd name="connsiteX31" fmla="*/ 5990273 w 10574465"/>
              <a:gd name="connsiteY31" fmla="*/ 1645920 h 3074075"/>
              <a:gd name="connsiteX32" fmla="*/ 6234113 w 10574465"/>
              <a:gd name="connsiteY32" fmla="*/ 1109472 h 3074075"/>
              <a:gd name="connsiteX33" fmla="*/ 6599873 w 10574465"/>
              <a:gd name="connsiteY33" fmla="*/ 755904 h 3074075"/>
              <a:gd name="connsiteX34" fmla="*/ 7276529 w 10574465"/>
              <a:gd name="connsiteY34" fmla="*/ 591312 h 3074075"/>
              <a:gd name="connsiteX35" fmla="*/ 7739825 w 10574465"/>
              <a:gd name="connsiteY35" fmla="*/ 652272 h 3074075"/>
              <a:gd name="connsiteX36" fmla="*/ 8178737 w 10574465"/>
              <a:gd name="connsiteY36" fmla="*/ 859536 h 3074075"/>
              <a:gd name="connsiteX37" fmla="*/ 9245537 w 10574465"/>
              <a:gd name="connsiteY37" fmla="*/ 1432560 h 3074075"/>
              <a:gd name="connsiteX38" fmla="*/ 9495473 w 10574465"/>
              <a:gd name="connsiteY38" fmla="*/ 1469136 h 3074075"/>
              <a:gd name="connsiteX39" fmla="*/ 9781985 w 10574465"/>
              <a:gd name="connsiteY39" fmla="*/ 1402080 h 3074075"/>
              <a:gd name="connsiteX40" fmla="*/ 10489121 w 10574465"/>
              <a:gd name="connsiteY40" fmla="*/ 804672 h 3074075"/>
              <a:gd name="connsiteX41" fmla="*/ 10574465 w 10574465"/>
              <a:gd name="connsiteY41" fmla="*/ 640080 h 3074075"/>
              <a:gd name="connsiteX0" fmla="*/ 107633 w 10574465"/>
              <a:gd name="connsiteY0" fmla="*/ 323088 h 3019675"/>
              <a:gd name="connsiteX1" fmla="*/ 150305 w 10574465"/>
              <a:gd name="connsiteY1" fmla="*/ 1139952 h 3019675"/>
              <a:gd name="connsiteX2" fmla="*/ 1869377 w 10574465"/>
              <a:gd name="connsiteY2" fmla="*/ 2901696 h 3019675"/>
              <a:gd name="connsiteX3" fmla="*/ 3618929 w 10574465"/>
              <a:gd name="connsiteY3" fmla="*/ 2773680 h 3019675"/>
              <a:gd name="connsiteX4" fmla="*/ 4356545 w 10574465"/>
              <a:gd name="connsiteY4" fmla="*/ 2097024 h 3019675"/>
              <a:gd name="connsiteX5" fmla="*/ 4606481 w 10574465"/>
              <a:gd name="connsiteY5" fmla="*/ 1627632 h 3019675"/>
              <a:gd name="connsiteX6" fmla="*/ 4649153 w 10574465"/>
              <a:gd name="connsiteY6" fmla="*/ 1335024 h 3019675"/>
              <a:gd name="connsiteX7" fmla="*/ 4636961 w 10574465"/>
              <a:gd name="connsiteY7" fmla="*/ 682752 h 3019675"/>
              <a:gd name="connsiteX8" fmla="*/ 4533329 w 10574465"/>
              <a:gd name="connsiteY8" fmla="*/ 445008 h 3019675"/>
              <a:gd name="connsiteX9" fmla="*/ 4350449 w 10574465"/>
              <a:gd name="connsiteY9" fmla="*/ 365760 h 3019675"/>
              <a:gd name="connsiteX10" fmla="*/ 3996881 w 10574465"/>
              <a:gd name="connsiteY10" fmla="*/ 292608 h 3019675"/>
              <a:gd name="connsiteX11" fmla="*/ 3326321 w 10574465"/>
              <a:gd name="connsiteY11" fmla="*/ 457200 h 3019675"/>
              <a:gd name="connsiteX12" fmla="*/ 3277553 w 10574465"/>
              <a:gd name="connsiteY12" fmla="*/ 633984 h 3019675"/>
              <a:gd name="connsiteX13" fmla="*/ 3289745 w 10574465"/>
              <a:gd name="connsiteY13" fmla="*/ 938784 h 3019675"/>
              <a:gd name="connsiteX14" fmla="*/ 3582353 w 10574465"/>
              <a:gd name="connsiteY14" fmla="*/ 1292352 h 3019675"/>
              <a:gd name="connsiteX15" fmla="*/ 3826193 w 10574465"/>
              <a:gd name="connsiteY15" fmla="*/ 1432560 h 3019675"/>
              <a:gd name="connsiteX16" fmla="*/ 4563809 w 10574465"/>
              <a:gd name="connsiteY16" fmla="*/ 1511808 h 3019675"/>
              <a:gd name="connsiteX17" fmla="*/ 5155121 w 10574465"/>
              <a:gd name="connsiteY17" fmla="*/ 1182624 h 3019675"/>
              <a:gd name="connsiteX18" fmla="*/ 5703761 w 10574465"/>
              <a:gd name="connsiteY18" fmla="*/ 463296 h 3019675"/>
              <a:gd name="connsiteX19" fmla="*/ 5941505 w 10574465"/>
              <a:gd name="connsiteY19" fmla="*/ 170688 h 3019675"/>
              <a:gd name="connsiteX20" fmla="*/ 6569393 w 10574465"/>
              <a:gd name="connsiteY20" fmla="*/ 0 h 3019675"/>
              <a:gd name="connsiteX21" fmla="*/ 6819329 w 10574465"/>
              <a:gd name="connsiteY21" fmla="*/ 54864 h 3019675"/>
              <a:gd name="connsiteX22" fmla="*/ 7038785 w 10574465"/>
              <a:gd name="connsiteY22" fmla="*/ 256032 h 3019675"/>
              <a:gd name="connsiteX23" fmla="*/ 7313105 w 10574465"/>
              <a:gd name="connsiteY23" fmla="*/ 859536 h 3019675"/>
              <a:gd name="connsiteX24" fmla="*/ 7374065 w 10574465"/>
              <a:gd name="connsiteY24" fmla="*/ 1200912 h 3019675"/>
              <a:gd name="connsiteX25" fmla="*/ 7197281 w 10574465"/>
              <a:gd name="connsiteY25" fmla="*/ 1840992 h 3019675"/>
              <a:gd name="connsiteX26" fmla="*/ 6977825 w 10574465"/>
              <a:gd name="connsiteY26" fmla="*/ 2023872 h 3019675"/>
              <a:gd name="connsiteX27" fmla="*/ 6587681 w 10574465"/>
              <a:gd name="connsiteY27" fmla="*/ 2097024 h 3019675"/>
              <a:gd name="connsiteX28" fmla="*/ 6087809 w 10574465"/>
              <a:gd name="connsiteY28" fmla="*/ 1999488 h 3019675"/>
              <a:gd name="connsiteX29" fmla="*/ 6002465 w 10574465"/>
              <a:gd name="connsiteY29" fmla="*/ 1847088 h 3019675"/>
              <a:gd name="connsiteX30" fmla="*/ 5990273 w 10574465"/>
              <a:gd name="connsiteY30" fmla="*/ 1645920 h 3019675"/>
              <a:gd name="connsiteX31" fmla="*/ 6234113 w 10574465"/>
              <a:gd name="connsiteY31" fmla="*/ 1109472 h 3019675"/>
              <a:gd name="connsiteX32" fmla="*/ 6599873 w 10574465"/>
              <a:gd name="connsiteY32" fmla="*/ 755904 h 3019675"/>
              <a:gd name="connsiteX33" fmla="*/ 7276529 w 10574465"/>
              <a:gd name="connsiteY33" fmla="*/ 591312 h 3019675"/>
              <a:gd name="connsiteX34" fmla="*/ 7739825 w 10574465"/>
              <a:gd name="connsiteY34" fmla="*/ 652272 h 3019675"/>
              <a:gd name="connsiteX35" fmla="*/ 8178737 w 10574465"/>
              <a:gd name="connsiteY35" fmla="*/ 859536 h 3019675"/>
              <a:gd name="connsiteX36" fmla="*/ 9245537 w 10574465"/>
              <a:gd name="connsiteY36" fmla="*/ 1432560 h 3019675"/>
              <a:gd name="connsiteX37" fmla="*/ 9495473 w 10574465"/>
              <a:gd name="connsiteY37" fmla="*/ 1469136 h 3019675"/>
              <a:gd name="connsiteX38" fmla="*/ 9781985 w 10574465"/>
              <a:gd name="connsiteY38" fmla="*/ 1402080 h 3019675"/>
              <a:gd name="connsiteX39" fmla="*/ 10489121 w 10574465"/>
              <a:gd name="connsiteY39" fmla="*/ 804672 h 3019675"/>
              <a:gd name="connsiteX40" fmla="*/ 10574465 w 10574465"/>
              <a:gd name="connsiteY40" fmla="*/ 640080 h 30196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49153 w 10574465"/>
              <a:gd name="connsiteY5" fmla="*/ 1335024 h 3037175"/>
              <a:gd name="connsiteX6" fmla="*/ 4636961 w 10574465"/>
              <a:gd name="connsiteY6" fmla="*/ 682752 h 3037175"/>
              <a:gd name="connsiteX7" fmla="*/ 4533329 w 10574465"/>
              <a:gd name="connsiteY7" fmla="*/ 445008 h 3037175"/>
              <a:gd name="connsiteX8" fmla="*/ 4350449 w 10574465"/>
              <a:gd name="connsiteY8" fmla="*/ 365760 h 3037175"/>
              <a:gd name="connsiteX9" fmla="*/ 3996881 w 10574465"/>
              <a:gd name="connsiteY9" fmla="*/ 292608 h 3037175"/>
              <a:gd name="connsiteX10" fmla="*/ 3326321 w 10574465"/>
              <a:gd name="connsiteY10" fmla="*/ 457200 h 3037175"/>
              <a:gd name="connsiteX11" fmla="*/ 3277553 w 10574465"/>
              <a:gd name="connsiteY11" fmla="*/ 633984 h 3037175"/>
              <a:gd name="connsiteX12" fmla="*/ 3289745 w 10574465"/>
              <a:gd name="connsiteY12" fmla="*/ 938784 h 3037175"/>
              <a:gd name="connsiteX13" fmla="*/ 3582353 w 10574465"/>
              <a:gd name="connsiteY13" fmla="*/ 1292352 h 3037175"/>
              <a:gd name="connsiteX14" fmla="*/ 3826193 w 10574465"/>
              <a:gd name="connsiteY14" fmla="*/ 1432560 h 3037175"/>
              <a:gd name="connsiteX15" fmla="*/ 4563809 w 10574465"/>
              <a:gd name="connsiteY15" fmla="*/ 1511808 h 3037175"/>
              <a:gd name="connsiteX16" fmla="*/ 5155121 w 10574465"/>
              <a:gd name="connsiteY16" fmla="*/ 1182624 h 3037175"/>
              <a:gd name="connsiteX17" fmla="*/ 5703761 w 10574465"/>
              <a:gd name="connsiteY17" fmla="*/ 463296 h 3037175"/>
              <a:gd name="connsiteX18" fmla="*/ 5941505 w 10574465"/>
              <a:gd name="connsiteY18" fmla="*/ 170688 h 3037175"/>
              <a:gd name="connsiteX19" fmla="*/ 6569393 w 10574465"/>
              <a:gd name="connsiteY19" fmla="*/ 0 h 3037175"/>
              <a:gd name="connsiteX20" fmla="*/ 6819329 w 10574465"/>
              <a:gd name="connsiteY20" fmla="*/ 54864 h 3037175"/>
              <a:gd name="connsiteX21" fmla="*/ 7038785 w 10574465"/>
              <a:gd name="connsiteY21" fmla="*/ 256032 h 3037175"/>
              <a:gd name="connsiteX22" fmla="*/ 7313105 w 10574465"/>
              <a:gd name="connsiteY22" fmla="*/ 859536 h 3037175"/>
              <a:gd name="connsiteX23" fmla="*/ 7374065 w 10574465"/>
              <a:gd name="connsiteY23" fmla="*/ 1200912 h 3037175"/>
              <a:gd name="connsiteX24" fmla="*/ 7197281 w 10574465"/>
              <a:gd name="connsiteY24" fmla="*/ 1840992 h 3037175"/>
              <a:gd name="connsiteX25" fmla="*/ 6977825 w 10574465"/>
              <a:gd name="connsiteY25" fmla="*/ 2023872 h 3037175"/>
              <a:gd name="connsiteX26" fmla="*/ 6587681 w 10574465"/>
              <a:gd name="connsiteY26" fmla="*/ 2097024 h 3037175"/>
              <a:gd name="connsiteX27" fmla="*/ 6087809 w 10574465"/>
              <a:gd name="connsiteY27" fmla="*/ 1999488 h 3037175"/>
              <a:gd name="connsiteX28" fmla="*/ 6002465 w 10574465"/>
              <a:gd name="connsiteY28" fmla="*/ 1847088 h 3037175"/>
              <a:gd name="connsiteX29" fmla="*/ 5990273 w 10574465"/>
              <a:gd name="connsiteY29" fmla="*/ 1645920 h 3037175"/>
              <a:gd name="connsiteX30" fmla="*/ 6234113 w 10574465"/>
              <a:gd name="connsiteY30" fmla="*/ 1109472 h 3037175"/>
              <a:gd name="connsiteX31" fmla="*/ 6599873 w 10574465"/>
              <a:gd name="connsiteY31" fmla="*/ 755904 h 3037175"/>
              <a:gd name="connsiteX32" fmla="*/ 7276529 w 10574465"/>
              <a:gd name="connsiteY32" fmla="*/ 591312 h 3037175"/>
              <a:gd name="connsiteX33" fmla="*/ 7739825 w 10574465"/>
              <a:gd name="connsiteY33" fmla="*/ 652272 h 3037175"/>
              <a:gd name="connsiteX34" fmla="*/ 8178737 w 10574465"/>
              <a:gd name="connsiteY34" fmla="*/ 859536 h 3037175"/>
              <a:gd name="connsiteX35" fmla="*/ 9245537 w 10574465"/>
              <a:gd name="connsiteY35" fmla="*/ 1432560 h 3037175"/>
              <a:gd name="connsiteX36" fmla="*/ 9495473 w 10574465"/>
              <a:gd name="connsiteY36" fmla="*/ 1469136 h 3037175"/>
              <a:gd name="connsiteX37" fmla="*/ 9781985 w 10574465"/>
              <a:gd name="connsiteY37" fmla="*/ 1402080 h 3037175"/>
              <a:gd name="connsiteX38" fmla="*/ 10489121 w 10574465"/>
              <a:gd name="connsiteY38" fmla="*/ 804672 h 3037175"/>
              <a:gd name="connsiteX39" fmla="*/ 10574465 w 10574465"/>
              <a:gd name="connsiteY39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36961 w 10574465"/>
              <a:gd name="connsiteY5" fmla="*/ 682752 h 3037175"/>
              <a:gd name="connsiteX6" fmla="*/ 4533329 w 10574465"/>
              <a:gd name="connsiteY6" fmla="*/ 445008 h 3037175"/>
              <a:gd name="connsiteX7" fmla="*/ 4350449 w 10574465"/>
              <a:gd name="connsiteY7" fmla="*/ 365760 h 3037175"/>
              <a:gd name="connsiteX8" fmla="*/ 3996881 w 10574465"/>
              <a:gd name="connsiteY8" fmla="*/ 292608 h 3037175"/>
              <a:gd name="connsiteX9" fmla="*/ 3326321 w 10574465"/>
              <a:gd name="connsiteY9" fmla="*/ 457200 h 3037175"/>
              <a:gd name="connsiteX10" fmla="*/ 3277553 w 10574465"/>
              <a:gd name="connsiteY10" fmla="*/ 633984 h 3037175"/>
              <a:gd name="connsiteX11" fmla="*/ 3289745 w 10574465"/>
              <a:gd name="connsiteY11" fmla="*/ 938784 h 3037175"/>
              <a:gd name="connsiteX12" fmla="*/ 3582353 w 10574465"/>
              <a:gd name="connsiteY12" fmla="*/ 1292352 h 3037175"/>
              <a:gd name="connsiteX13" fmla="*/ 3826193 w 10574465"/>
              <a:gd name="connsiteY13" fmla="*/ 1432560 h 3037175"/>
              <a:gd name="connsiteX14" fmla="*/ 4563809 w 10574465"/>
              <a:gd name="connsiteY14" fmla="*/ 1511808 h 3037175"/>
              <a:gd name="connsiteX15" fmla="*/ 5155121 w 10574465"/>
              <a:gd name="connsiteY15" fmla="*/ 1182624 h 3037175"/>
              <a:gd name="connsiteX16" fmla="*/ 5703761 w 10574465"/>
              <a:gd name="connsiteY16" fmla="*/ 463296 h 3037175"/>
              <a:gd name="connsiteX17" fmla="*/ 5941505 w 10574465"/>
              <a:gd name="connsiteY17" fmla="*/ 170688 h 3037175"/>
              <a:gd name="connsiteX18" fmla="*/ 6569393 w 10574465"/>
              <a:gd name="connsiteY18" fmla="*/ 0 h 3037175"/>
              <a:gd name="connsiteX19" fmla="*/ 6819329 w 10574465"/>
              <a:gd name="connsiteY19" fmla="*/ 54864 h 3037175"/>
              <a:gd name="connsiteX20" fmla="*/ 7038785 w 10574465"/>
              <a:gd name="connsiteY20" fmla="*/ 256032 h 3037175"/>
              <a:gd name="connsiteX21" fmla="*/ 7313105 w 10574465"/>
              <a:gd name="connsiteY21" fmla="*/ 859536 h 3037175"/>
              <a:gd name="connsiteX22" fmla="*/ 7374065 w 10574465"/>
              <a:gd name="connsiteY22" fmla="*/ 1200912 h 3037175"/>
              <a:gd name="connsiteX23" fmla="*/ 7197281 w 10574465"/>
              <a:gd name="connsiteY23" fmla="*/ 1840992 h 3037175"/>
              <a:gd name="connsiteX24" fmla="*/ 6977825 w 10574465"/>
              <a:gd name="connsiteY24" fmla="*/ 2023872 h 3037175"/>
              <a:gd name="connsiteX25" fmla="*/ 6587681 w 10574465"/>
              <a:gd name="connsiteY25" fmla="*/ 2097024 h 3037175"/>
              <a:gd name="connsiteX26" fmla="*/ 6087809 w 10574465"/>
              <a:gd name="connsiteY26" fmla="*/ 1999488 h 3037175"/>
              <a:gd name="connsiteX27" fmla="*/ 6002465 w 10574465"/>
              <a:gd name="connsiteY27" fmla="*/ 1847088 h 3037175"/>
              <a:gd name="connsiteX28" fmla="*/ 5990273 w 10574465"/>
              <a:gd name="connsiteY28" fmla="*/ 1645920 h 3037175"/>
              <a:gd name="connsiteX29" fmla="*/ 6234113 w 10574465"/>
              <a:gd name="connsiteY29" fmla="*/ 1109472 h 3037175"/>
              <a:gd name="connsiteX30" fmla="*/ 6599873 w 10574465"/>
              <a:gd name="connsiteY30" fmla="*/ 755904 h 3037175"/>
              <a:gd name="connsiteX31" fmla="*/ 7276529 w 10574465"/>
              <a:gd name="connsiteY31" fmla="*/ 591312 h 3037175"/>
              <a:gd name="connsiteX32" fmla="*/ 7739825 w 10574465"/>
              <a:gd name="connsiteY32" fmla="*/ 652272 h 3037175"/>
              <a:gd name="connsiteX33" fmla="*/ 8178737 w 10574465"/>
              <a:gd name="connsiteY33" fmla="*/ 859536 h 3037175"/>
              <a:gd name="connsiteX34" fmla="*/ 9245537 w 10574465"/>
              <a:gd name="connsiteY34" fmla="*/ 1432560 h 3037175"/>
              <a:gd name="connsiteX35" fmla="*/ 9495473 w 10574465"/>
              <a:gd name="connsiteY35" fmla="*/ 1469136 h 3037175"/>
              <a:gd name="connsiteX36" fmla="*/ 9781985 w 10574465"/>
              <a:gd name="connsiteY36" fmla="*/ 1402080 h 3037175"/>
              <a:gd name="connsiteX37" fmla="*/ 10489121 w 10574465"/>
              <a:gd name="connsiteY37" fmla="*/ 804672 h 3037175"/>
              <a:gd name="connsiteX38" fmla="*/ 10574465 w 10574465"/>
              <a:gd name="connsiteY38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533329 w 10574465"/>
              <a:gd name="connsiteY5" fmla="*/ 445008 h 3037175"/>
              <a:gd name="connsiteX6" fmla="*/ 4350449 w 10574465"/>
              <a:gd name="connsiteY6" fmla="*/ 365760 h 3037175"/>
              <a:gd name="connsiteX7" fmla="*/ 3996881 w 10574465"/>
              <a:gd name="connsiteY7" fmla="*/ 292608 h 3037175"/>
              <a:gd name="connsiteX8" fmla="*/ 3326321 w 10574465"/>
              <a:gd name="connsiteY8" fmla="*/ 457200 h 3037175"/>
              <a:gd name="connsiteX9" fmla="*/ 3277553 w 10574465"/>
              <a:gd name="connsiteY9" fmla="*/ 633984 h 3037175"/>
              <a:gd name="connsiteX10" fmla="*/ 3289745 w 10574465"/>
              <a:gd name="connsiteY10" fmla="*/ 938784 h 3037175"/>
              <a:gd name="connsiteX11" fmla="*/ 3582353 w 10574465"/>
              <a:gd name="connsiteY11" fmla="*/ 1292352 h 3037175"/>
              <a:gd name="connsiteX12" fmla="*/ 3826193 w 10574465"/>
              <a:gd name="connsiteY12" fmla="*/ 1432560 h 3037175"/>
              <a:gd name="connsiteX13" fmla="*/ 4563809 w 10574465"/>
              <a:gd name="connsiteY13" fmla="*/ 1511808 h 3037175"/>
              <a:gd name="connsiteX14" fmla="*/ 5155121 w 10574465"/>
              <a:gd name="connsiteY14" fmla="*/ 1182624 h 3037175"/>
              <a:gd name="connsiteX15" fmla="*/ 5703761 w 10574465"/>
              <a:gd name="connsiteY15" fmla="*/ 463296 h 3037175"/>
              <a:gd name="connsiteX16" fmla="*/ 5941505 w 10574465"/>
              <a:gd name="connsiteY16" fmla="*/ 170688 h 3037175"/>
              <a:gd name="connsiteX17" fmla="*/ 6569393 w 10574465"/>
              <a:gd name="connsiteY17" fmla="*/ 0 h 3037175"/>
              <a:gd name="connsiteX18" fmla="*/ 6819329 w 10574465"/>
              <a:gd name="connsiteY18" fmla="*/ 54864 h 3037175"/>
              <a:gd name="connsiteX19" fmla="*/ 7038785 w 10574465"/>
              <a:gd name="connsiteY19" fmla="*/ 256032 h 3037175"/>
              <a:gd name="connsiteX20" fmla="*/ 7313105 w 10574465"/>
              <a:gd name="connsiteY20" fmla="*/ 859536 h 3037175"/>
              <a:gd name="connsiteX21" fmla="*/ 7374065 w 10574465"/>
              <a:gd name="connsiteY21" fmla="*/ 1200912 h 3037175"/>
              <a:gd name="connsiteX22" fmla="*/ 7197281 w 10574465"/>
              <a:gd name="connsiteY22" fmla="*/ 1840992 h 3037175"/>
              <a:gd name="connsiteX23" fmla="*/ 6977825 w 10574465"/>
              <a:gd name="connsiteY23" fmla="*/ 2023872 h 3037175"/>
              <a:gd name="connsiteX24" fmla="*/ 6587681 w 10574465"/>
              <a:gd name="connsiteY24" fmla="*/ 2097024 h 3037175"/>
              <a:gd name="connsiteX25" fmla="*/ 6087809 w 10574465"/>
              <a:gd name="connsiteY25" fmla="*/ 1999488 h 3037175"/>
              <a:gd name="connsiteX26" fmla="*/ 6002465 w 10574465"/>
              <a:gd name="connsiteY26" fmla="*/ 1847088 h 3037175"/>
              <a:gd name="connsiteX27" fmla="*/ 5990273 w 10574465"/>
              <a:gd name="connsiteY27" fmla="*/ 1645920 h 3037175"/>
              <a:gd name="connsiteX28" fmla="*/ 6234113 w 10574465"/>
              <a:gd name="connsiteY28" fmla="*/ 1109472 h 3037175"/>
              <a:gd name="connsiteX29" fmla="*/ 6599873 w 10574465"/>
              <a:gd name="connsiteY29" fmla="*/ 755904 h 3037175"/>
              <a:gd name="connsiteX30" fmla="*/ 7276529 w 10574465"/>
              <a:gd name="connsiteY30" fmla="*/ 591312 h 3037175"/>
              <a:gd name="connsiteX31" fmla="*/ 7739825 w 10574465"/>
              <a:gd name="connsiteY31" fmla="*/ 652272 h 3037175"/>
              <a:gd name="connsiteX32" fmla="*/ 8178737 w 10574465"/>
              <a:gd name="connsiteY32" fmla="*/ 859536 h 3037175"/>
              <a:gd name="connsiteX33" fmla="*/ 9245537 w 10574465"/>
              <a:gd name="connsiteY33" fmla="*/ 1432560 h 3037175"/>
              <a:gd name="connsiteX34" fmla="*/ 9495473 w 10574465"/>
              <a:gd name="connsiteY34" fmla="*/ 1469136 h 3037175"/>
              <a:gd name="connsiteX35" fmla="*/ 9781985 w 10574465"/>
              <a:gd name="connsiteY35" fmla="*/ 1402080 h 3037175"/>
              <a:gd name="connsiteX36" fmla="*/ 10489121 w 10574465"/>
              <a:gd name="connsiteY36" fmla="*/ 804672 h 3037175"/>
              <a:gd name="connsiteX37" fmla="*/ 10574465 w 10574465"/>
              <a:gd name="connsiteY37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4350449 w 10574465"/>
              <a:gd name="connsiteY6" fmla="*/ 365760 h 3037175"/>
              <a:gd name="connsiteX7" fmla="*/ 3996881 w 10574465"/>
              <a:gd name="connsiteY7" fmla="*/ 292608 h 3037175"/>
              <a:gd name="connsiteX8" fmla="*/ 3326321 w 10574465"/>
              <a:gd name="connsiteY8" fmla="*/ 457200 h 3037175"/>
              <a:gd name="connsiteX9" fmla="*/ 3277553 w 10574465"/>
              <a:gd name="connsiteY9" fmla="*/ 633984 h 3037175"/>
              <a:gd name="connsiteX10" fmla="*/ 3289745 w 10574465"/>
              <a:gd name="connsiteY10" fmla="*/ 938784 h 3037175"/>
              <a:gd name="connsiteX11" fmla="*/ 3582353 w 10574465"/>
              <a:gd name="connsiteY11" fmla="*/ 1292352 h 3037175"/>
              <a:gd name="connsiteX12" fmla="*/ 3826193 w 10574465"/>
              <a:gd name="connsiteY12" fmla="*/ 1432560 h 3037175"/>
              <a:gd name="connsiteX13" fmla="*/ 4563809 w 10574465"/>
              <a:gd name="connsiteY13" fmla="*/ 1511808 h 3037175"/>
              <a:gd name="connsiteX14" fmla="*/ 5155121 w 10574465"/>
              <a:gd name="connsiteY14" fmla="*/ 1182624 h 3037175"/>
              <a:gd name="connsiteX15" fmla="*/ 5703761 w 10574465"/>
              <a:gd name="connsiteY15" fmla="*/ 463296 h 3037175"/>
              <a:gd name="connsiteX16" fmla="*/ 5941505 w 10574465"/>
              <a:gd name="connsiteY16" fmla="*/ 170688 h 3037175"/>
              <a:gd name="connsiteX17" fmla="*/ 6569393 w 10574465"/>
              <a:gd name="connsiteY17" fmla="*/ 0 h 3037175"/>
              <a:gd name="connsiteX18" fmla="*/ 6819329 w 10574465"/>
              <a:gd name="connsiteY18" fmla="*/ 54864 h 3037175"/>
              <a:gd name="connsiteX19" fmla="*/ 7038785 w 10574465"/>
              <a:gd name="connsiteY19" fmla="*/ 256032 h 3037175"/>
              <a:gd name="connsiteX20" fmla="*/ 7313105 w 10574465"/>
              <a:gd name="connsiteY20" fmla="*/ 859536 h 3037175"/>
              <a:gd name="connsiteX21" fmla="*/ 7374065 w 10574465"/>
              <a:gd name="connsiteY21" fmla="*/ 1200912 h 3037175"/>
              <a:gd name="connsiteX22" fmla="*/ 7197281 w 10574465"/>
              <a:gd name="connsiteY22" fmla="*/ 1840992 h 3037175"/>
              <a:gd name="connsiteX23" fmla="*/ 6977825 w 10574465"/>
              <a:gd name="connsiteY23" fmla="*/ 2023872 h 3037175"/>
              <a:gd name="connsiteX24" fmla="*/ 6587681 w 10574465"/>
              <a:gd name="connsiteY24" fmla="*/ 2097024 h 3037175"/>
              <a:gd name="connsiteX25" fmla="*/ 6087809 w 10574465"/>
              <a:gd name="connsiteY25" fmla="*/ 1999488 h 3037175"/>
              <a:gd name="connsiteX26" fmla="*/ 6002465 w 10574465"/>
              <a:gd name="connsiteY26" fmla="*/ 1847088 h 3037175"/>
              <a:gd name="connsiteX27" fmla="*/ 5990273 w 10574465"/>
              <a:gd name="connsiteY27" fmla="*/ 1645920 h 3037175"/>
              <a:gd name="connsiteX28" fmla="*/ 6234113 w 10574465"/>
              <a:gd name="connsiteY28" fmla="*/ 1109472 h 3037175"/>
              <a:gd name="connsiteX29" fmla="*/ 6599873 w 10574465"/>
              <a:gd name="connsiteY29" fmla="*/ 755904 h 3037175"/>
              <a:gd name="connsiteX30" fmla="*/ 7276529 w 10574465"/>
              <a:gd name="connsiteY30" fmla="*/ 591312 h 3037175"/>
              <a:gd name="connsiteX31" fmla="*/ 7739825 w 10574465"/>
              <a:gd name="connsiteY31" fmla="*/ 652272 h 3037175"/>
              <a:gd name="connsiteX32" fmla="*/ 8178737 w 10574465"/>
              <a:gd name="connsiteY32" fmla="*/ 859536 h 3037175"/>
              <a:gd name="connsiteX33" fmla="*/ 9245537 w 10574465"/>
              <a:gd name="connsiteY33" fmla="*/ 1432560 h 3037175"/>
              <a:gd name="connsiteX34" fmla="*/ 9495473 w 10574465"/>
              <a:gd name="connsiteY34" fmla="*/ 1469136 h 3037175"/>
              <a:gd name="connsiteX35" fmla="*/ 9781985 w 10574465"/>
              <a:gd name="connsiteY35" fmla="*/ 1402080 h 3037175"/>
              <a:gd name="connsiteX36" fmla="*/ 10489121 w 10574465"/>
              <a:gd name="connsiteY36" fmla="*/ 804672 h 3037175"/>
              <a:gd name="connsiteX37" fmla="*/ 10574465 w 10574465"/>
              <a:gd name="connsiteY37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277553 w 10574465"/>
              <a:gd name="connsiteY8" fmla="*/ 633984 h 3037175"/>
              <a:gd name="connsiteX9" fmla="*/ 3289745 w 10574465"/>
              <a:gd name="connsiteY9" fmla="*/ 938784 h 3037175"/>
              <a:gd name="connsiteX10" fmla="*/ 3582353 w 10574465"/>
              <a:gd name="connsiteY10" fmla="*/ 1292352 h 3037175"/>
              <a:gd name="connsiteX11" fmla="*/ 3826193 w 10574465"/>
              <a:gd name="connsiteY11" fmla="*/ 1432560 h 3037175"/>
              <a:gd name="connsiteX12" fmla="*/ 4563809 w 10574465"/>
              <a:gd name="connsiteY12" fmla="*/ 1511808 h 3037175"/>
              <a:gd name="connsiteX13" fmla="*/ 5155121 w 10574465"/>
              <a:gd name="connsiteY13" fmla="*/ 1182624 h 3037175"/>
              <a:gd name="connsiteX14" fmla="*/ 5703761 w 10574465"/>
              <a:gd name="connsiteY14" fmla="*/ 463296 h 3037175"/>
              <a:gd name="connsiteX15" fmla="*/ 5941505 w 10574465"/>
              <a:gd name="connsiteY15" fmla="*/ 170688 h 3037175"/>
              <a:gd name="connsiteX16" fmla="*/ 6569393 w 10574465"/>
              <a:gd name="connsiteY16" fmla="*/ 0 h 3037175"/>
              <a:gd name="connsiteX17" fmla="*/ 6819329 w 10574465"/>
              <a:gd name="connsiteY17" fmla="*/ 54864 h 3037175"/>
              <a:gd name="connsiteX18" fmla="*/ 7038785 w 10574465"/>
              <a:gd name="connsiteY18" fmla="*/ 256032 h 3037175"/>
              <a:gd name="connsiteX19" fmla="*/ 7313105 w 10574465"/>
              <a:gd name="connsiteY19" fmla="*/ 859536 h 3037175"/>
              <a:gd name="connsiteX20" fmla="*/ 7374065 w 10574465"/>
              <a:gd name="connsiteY20" fmla="*/ 1200912 h 3037175"/>
              <a:gd name="connsiteX21" fmla="*/ 7197281 w 10574465"/>
              <a:gd name="connsiteY21" fmla="*/ 1840992 h 3037175"/>
              <a:gd name="connsiteX22" fmla="*/ 6977825 w 10574465"/>
              <a:gd name="connsiteY22" fmla="*/ 2023872 h 3037175"/>
              <a:gd name="connsiteX23" fmla="*/ 6587681 w 10574465"/>
              <a:gd name="connsiteY23" fmla="*/ 2097024 h 3037175"/>
              <a:gd name="connsiteX24" fmla="*/ 6087809 w 10574465"/>
              <a:gd name="connsiteY24" fmla="*/ 1999488 h 3037175"/>
              <a:gd name="connsiteX25" fmla="*/ 6002465 w 10574465"/>
              <a:gd name="connsiteY25" fmla="*/ 1847088 h 3037175"/>
              <a:gd name="connsiteX26" fmla="*/ 5990273 w 10574465"/>
              <a:gd name="connsiteY26" fmla="*/ 1645920 h 3037175"/>
              <a:gd name="connsiteX27" fmla="*/ 6234113 w 10574465"/>
              <a:gd name="connsiteY27" fmla="*/ 1109472 h 3037175"/>
              <a:gd name="connsiteX28" fmla="*/ 6599873 w 10574465"/>
              <a:gd name="connsiteY28" fmla="*/ 755904 h 3037175"/>
              <a:gd name="connsiteX29" fmla="*/ 7276529 w 10574465"/>
              <a:gd name="connsiteY29" fmla="*/ 591312 h 3037175"/>
              <a:gd name="connsiteX30" fmla="*/ 7739825 w 10574465"/>
              <a:gd name="connsiteY30" fmla="*/ 652272 h 3037175"/>
              <a:gd name="connsiteX31" fmla="*/ 8178737 w 10574465"/>
              <a:gd name="connsiteY31" fmla="*/ 859536 h 3037175"/>
              <a:gd name="connsiteX32" fmla="*/ 9245537 w 10574465"/>
              <a:gd name="connsiteY32" fmla="*/ 1432560 h 3037175"/>
              <a:gd name="connsiteX33" fmla="*/ 9495473 w 10574465"/>
              <a:gd name="connsiteY33" fmla="*/ 1469136 h 3037175"/>
              <a:gd name="connsiteX34" fmla="*/ 9781985 w 10574465"/>
              <a:gd name="connsiteY34" fmla="*/ 1402080 h 3037175"/>
              <a:gd name="connsiteX35" fmla="*/ 10489121 w 10574465"/>
              <a:gd name="connsiteY35" fmla="*/ 804672 h 3037175"/>
              <a:gd name="connsiteX36" fmla="*/ 10574465 w 10574465"/>
              <a:gd name="connsiteY36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289745 w 10574465"/>
              <a:gd name="connsiteY8" fmla="*/ 938784 h 3037175"/>
              <a:gd name="connsiteX9" fmla="*/ 3582353 w 10574465"/>
              <a:gd name="connsiteY9" fmla="*/ 1292352 h 3037175"/>
              <a:gd name="connsiteX10" fmla="*/ 3826193 w 10574465"/>
              <a:gd name="connsiteY10" fmla="*/ 1432560 h 3037175"/>
              <a:gd name="connsiteX11" fmla="*/ 4563809 w 10574465"/>
              <a:gd name="connsiteY11" fmla="*/ 1511808 h 3037175"/>
              <a:gd name="connsiteX12" fmla="*/ 5155121 w 10574465"/>
              <a:gd name="connsiteY12" fmla="*/ 1182624 h 3037175"/>
              <a:gd name="connsiteX13" fmla="*/ 5703761 w 10574465"/>
              <a:gd name="connsiteY13" fmla="*/ 463296 h 3037175"/>
              <a:gd name="connsiteX14" fmla="*/ 5941505 w 10574465"/>
              <a:gd name="connsiteY14" fmla="*/ 170688 h 3037175"/>
              <a:gd name="connsiteX15" fmla="*/ 6569393 w 10574465"/>
              <a:gd name="connsiteY15" fmla="*/ 0 h 3037175"/>
              <a:gd name="connsiteX16" fmla="*/ 6819329 w 10574465"/>
              <a:gd name="connsiteY16" fmla="*/ 54864 h 3037175"/>
              <a:gd name="connsiteX17" fmla="*/ 7038785 w 10574465"/>
              <a:gd name="connsiteY17" fmla="*/ 256032 h 3037175"/>
              <a:gd name="connsiteX18" fmla="*/ 7313105 w 10574465"/>
              <a:gd name="connsiteY18" fmla="*/ 859536 h 3037175"/>
              <a:gd name="connsiteX19" fmla="*/ 7374065 w 10574465"/>
              <a:gd name="connsiteY19" fmla="*/ 1200912 h 3037175"/>
              <a:gd name="connsiteX20" fmla="*/ 7197281 w 10574465"/>
              <a:gd name="connsiteY20" fmla="*/ 1840992 h 3037175"/>
              <a:gd name="connsiteX21" fmla="*/ 6977825 w 10574465"/>
              <a:gd name="connsiteY21" fmla="*/ 2023872 h 3037175"/>
              <a:gd name="connsiteX22" fmla="*/ 6587681 w 10574465"/>
              <a:gd name="connsiteY22" fmla="*/ 2097024 h 3037175"/>
              <a:gd name="connsiteX23" fmla="*/ 6087809 w 10574465"/>
              <a:gd name="connsiteY23" fmla="*/ 1999488 h 3037175"/>
              <a:gd name="connsiteX24" fmla="*/ 6002465 w 10574465"/>
              <a:gd name="connsiteY24" fmla="*/ 1847088 h 3037175"/>
              <a:gd name="connsiteX25" fmla="*/ 5990273 w 10574465"/>
              <a:gd name="connsiteY25" fmla="*/ 1645920 h 3037175"/>
              <a:gd name="connsiteX26" fmla="*/ 6234113 w 10574465"/>
              <a:gd name="connsiteY26" fmla="*/ 1109472 h 3037175"/>
              <a:gd name="connsiteX27" fmla="*/ 6599873 w 10574465"/>
              <a:gd name="connsiteY27" fmla="*/ 755904 h 3037175"/>
              <a:gd name="connsiteX28" fmla="*/ 7276529 w 10574465"/>
              <a:gd name="connsiteY28" fmla="*/ 591312 h 3037175"/>
              <a:gd name="connsiteX29" fmla="*/ 7739825 w 10574465"/>
              <a:gd name="connsiteY29" fmla="*/ 652272 h 3037175"/>
              <a:gd name="connsiteX30" fmla="*/ 8178737 w 10574465"/>
              <a:gd name="connsiteY30" fmla="*/ 859536 h 3037175"/>
              <a:gd name="connsiteX31" fmla="*/ 9245537 w 10574465"/>
              <a:gd name="connsiteY31" fmla="*/ 1432560 h 3037175"/>
              <a:gd name="connsiteX32" fmla="*/ 9495473 w 10574465"/>
              <a:gd name="connsiteY32" fmla="*/ 1469136 h 3037175"/>
              <a:gd name="connsiteX33" fmla="*/ 9781985 w 10574465"/>
              <a:gd name="connsiteY33" fmla="*/ 1402080 h 3037175"/>
              <a:gd name="connsiteX34" fmla="*/ 10489121 w 10574465"/>
              <a:gd name="connsiteY34" fmla="*/ 804672 h 3037175"/>
              <a:gd name="connsiteX35" fmla="*/ 10574465 w 10574465"/>
              <a:gd name="connsiteY35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582353 w 10574465"/>
              <a:gd name="connsiteY8" fmla="*/ 1292352 h 3037175"/>
              <a:gd name="connsiteX9" fmla="*/ 3826193 w 10574465"/>
              <a:gd name="connsiteY9" fmla="*/ 1432560 h 3037175"/>
              <a:gd name="connsiteX10" fmla="*/ 4563809 w 10574465"/>
              <a:gd name="connsiteY10" fmla="*/ 1511808 h 3037175"/>
              <a:gd name="connsiteX11" fmla="*/ 5155121 w 10574465"/>
              <a:gd name="connsiteY11" fmla="*/ 1182624 h 3037175"/>
              <a:gd name="connsiteX12" fmla="*/ 5703761 w 10574465"/>
              <a:gd name="connsiteY12" fmla="*/ 463296 h 3037175"/>
              <a:gd name="connsiteX13" fmla="*/ 5941505 w 10574465"/>
              <a:gd name="connsiteY13" fmla="*/ 170688 h 3037175"/>
              <a:gd name="connsiteX14" fmla="*/ 6569393 w 10574465"/>
              <a:gd name="connsiteY14" fmla="*/ 0 h 3037175"/>
              <a:gd name="connsiteX15" fmla="*/ 6819329 w 10574465"/>
              <a:gd name="connsiteY15" fmla="*/ 54864 h 3037175"/>
              <a:gd name="connsiteX16" fmla="*/ 7038785 w 10574465"/>
              <a:gd name="connsiteY16" fmla="*/ 256032 h 3037175"/>
              <a:gd name="connsiteX17" fmla="*/ 7313105 w 10574465"/>
              <a:gd name="connsiteY17" fmla="*/ 859536 h 3037175"/>
              <a:gd name="connsiteX18" fmla="*/ 7374065 w 10574465"/>
              <a:gd name="connsiteY18" fmla="*/ 1200912 h 3037175"/>
              <a:gd name="connsiteX19" fmla="*/ 7197281 w 10574465"/>
              <a:gd name="connsiteY19" fmla="*/ 1840992 h 3037175"/>
              <a:gd name="connsiteX20" fmla="*/ 6977825 w 10574465"/>
              <a:gd name="connsiteY20" fmla="*/ 2023872 h 3037175"/>
              <a:gd name="connsiteX21" fmla="*/ 6587681 w 10574465"/>
              <a:gd name="connsiteY21" fmla="*/ 2097024 h 3037175"/>
              <a:gd name="connsiteX22" fmla="*/ 6087809 w 10574465"/>
              <a:gd name="connsiteY22" fmla="*/ 1999488 h 3037175"/>
              <a:gd name="connsiteX23" fmla="*/ 6002465 w 10574465"/>
              <a:gd name="connsiteY23" fmla="*/ 1847088 h 3037175"/>
              <a:gd name="connsiteX24" fmla="*/ 5990273 w 10574465"/>
              <a:gd name="connsiteY24" fmla="*/ 1645920 h 3037175"/>
              <a:gd name="connsiteX25" fmla="*/ 6234113 w 10574465"/>
              <a:gd name="connsiteY25" fmla="*/ 1109472 h 3037175"/>
              <a:gd name="connsiteX26" fmla="*/ 6599873 w 10574465"/>
              <a:gd name="connsiteY26" fmla="*/ 755904 h 3037175"/>
              <a:gd name="connsiteX27" fmla="*/ 7276529 w 10574465"/>
              <a:gd name="connsiteY27" fmla="*/ 591312 h 3037175"/>
              <a:gd name="connsiteX28" fmla="*/ 7739825 w 10574465"/>
              <a:gd name="connsiteY28" fmla="*/ 652272 h 3037175"/>
              <a:gd name="connsiteX29" fmla="*/ 8178737 w 10574465"/>
              <a:gd name="connsiteY29" fmla="*/ 859536 h 3037175"/>
              <a:gd name="connsiteX30" fmla="*/ 9245537 w 10574465"/>
              <a:gd name="connsiteY30" fmla="*/ 1432560 h 3037175"/>
              <a:gd name="connsiteX31" fmla="*/ 9495473 w 10574465"/>
              <a:gd name="connsiteY31" fmla="*/ 1469136 h 3037175"/>
              <a:gd name="connsiteX32" fmla="*/ 9781985 w 10574465"/>
              <a:gd name="connsiteY32" fmla="*/ 1402080 h 3037175"/>
              <a:gd name="connsiteX33" fmla="*/ 10489121 w 10574465"/>
              <a:gd name="connsiteY33" fmla="*/ 804672 h 3037175"/>
              <a:gd name="connsiteX34" fmla="*/ 10574465 w 10574465"/>
              <a:gd name="connsiteY34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826193 w 10574465"/>
              <a:gd name="connsiteY8" fmla="*/ 1432560 h 3037175"/>
              <a:gd name="connsiteX9" fmla="*/ 4563809 w 10574465"/>
              <a:gd name="connsiteY9" fmla="*/ 1511808 h 3037175"/>
              <a:gd name="connsiteX10" fmla="*/ 5155121 w 10574465"/>
              <a:gd name="connsiteY10" fmla="*/ 1182624 h 3037175"/>
              <a:gd name="connsiteX11" fmla="*/ 5703761 w 10574465"/>
              <a:gd name="connsiteY11" fmla="*/ 463296 h 3037175"/>
              <a:gd name="connsiteX12" fmla="*/ 5941505 w 10574465"/>
              <a:gd name="connsiteY12" fmla="*/ 170688 h 3037175"/>
              <a:gd name="connsiteX13" fmla="*/ 6569393 w 10574465"/>
              <a:gd name="connsiteY13" fmla="*/ 0 h 3037175"/>
              <a:gd name="connsiteX14" fmla="*/ 6819329 w 10574465"/>
              <a:gd name="connsiteY14" fmla="*/ 54864 h 3037175"/>
              <a:gd name="connsiteX15" fmla="*/ 7038785 w 10574465"/>
              <a:gd name="connsiteY15" fmla="*/ 256032 h 3037175"/>
              <a:gd name="connsiteX16" fmla="*/ 7313105 w 10574465"/>
              <a:gd name="connsiteY16" fmla="*/ 859536 h 3037175"/>
              <a:gd name="connsiteX17" fmla="*/ 7374065 w 10574465"/>
              <a:gd name="connsiteY17" fmla="*/ 1200912 h 3037175"/>
              <a:gd name="connsiteX18" fmla="*/ 7197281 w 10574465"/>
              <a:gd name="connsiteY18" fmla="*/ 1840992 h 3037175"/>
              <a:gd name="connsiteX19" fmla="*/ 6977825 w 10574465"/>
              <a:gd name="connsiteY19" fmla="*/ 2023872 h 3037175"/>
              <a:gd name="connsiteX20" fmla="*/ 6587681 w 10574465"/>
              <a:gd name="connsiteY20" fmla="*/ 2097024 h 3037175"/>
              <a:gd name="connsiteX21" fmla="*/ 6087809 w 10574465"/>
              <a:gd name="connsiteY21" fmla="*/ 1999488 h 3037175"/>
              <a:gd name="connsiteX22" fmla="*/ 6002465 w 10574465"/>
              <a:gd name="connsiteY22" fmla="*/ 1847088 h 3037175"/>
              <a:gd name="connsiteX23" fmla="*/ 5990273 w 10574465"/>
              <a:gd name="connsiteY23" fmla="*/ 1645920 h 3037175"/>
              <a:gd name="connsiteX24" fmla="*/ 6234113 w 10574465"/>
              <a:gd name="connsiteY24" fmla="*/ 1109472 h 3037175"/>
              <a:gd name="connsiteX25" fmla="*/ 6599873 w 10574465"/>
              <a:gd name="connsiteY25" fmla="*/ 755904 h 3037175"/>
              <a:gd name="connsiteX26" fmla="*/ 7276529 w 10574465"/>
              <a:gd name="connsiteY26" fmla="*/ 591312 h 3037175"/>
              <a:gd name="connsiteX27" fmla="*/ 7739825 w 10574465"/>
              <a:gd name="connsiteY27" fmla="*/ 652272 h 3037175"/>
              <a:gd name="connsiteX28" fmla="*/ 8178737 w 10574465"/>
              <a:gd name="connsiteY28" fmla="*/ 859536 h 3037175"/>
              <a:gd name="connsiteX29" fmla="*/ 9245537 w 10574465"/>
              <a:gd name="connsiteY29" fmla="*/ 1432560 h 3037175"/>
              <a:gd name="connsiteX30" fmla="*/ 9495473 w 10574465"/>
              <a:gd name="connsiteY30" fmla="*/ 1469136 h 3037175"/>
              <a:gd name="connsiteX31" fmla="*/ 9781985 w 10574465"/>
              <a:gd name="connsiteY31" fmla="*/ 1402080 h 3037175"/>
              <a:gd name="connsiteX32" fmla="*/ 10489121 w 10574465"/>
              <a:gd name="connsiteY32" fmla="*/ 804672 h 3037175"/>
              <a:gd name="connsiteX33" fmla="*/ 10574465 w 10574465"/>
              <a:gd name="connsiteY33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436049 w 10574465"/>
              <a:gd name="connsiteY8" fmla="*/ 1200912 h 3037175"/>
              <a:gd name="connsiteX9" fmla="*/ 4563809 w 10574465"/>
              <a:gd name="connsiteY9" fmla="*/ 1511808 h 3037175"/>
              <a:gd name="connsiteX10" fmla="*/ 5155121 w 10574465"/>
              <a:gd name="connsiteY10" fmla="*/ 1182624 h 3037175"/>
              <a:gd name="connsiteX11" fmla="*/ 5703761 w 10574465"/>
              <a:gd name="connsiteY11" fmla="*/ 463296 h 3037175"/>
              <a:gd name="connsiteX12" fmla="*/ 5941505 w 10574465"/>
              <a:gd name="connsiteY12" fmla="*/ 170688 h 3037175"/>
              <a:gd name="connsiteX13" fmla="*/ 6569393 w 10574465"/>
              <a:gd name="connsiteY13" fmla="*/ 0 h 3037175"/>
              <a:gd name="connsiteX14" fmla="*/ 6819329 w 10574465"/>
              <a:gd name="connsiteY14" fmla="*/ 54864 h 3037175"/>
              <a:gd name="connsiteX15" fmla="*/ 7038785 w 10574465"/>
              <a:gd name="connsiteY15" fmla="*/ 256032 h 3037175"/>
              <a:gd name="connsiteX16" fmla="*/ 7313105 w 10574465"/>
              <a:gd name="connsiteY16" fmla="*/ 859536 h 3037175"/>
              <a:gd name="connsiteX17" fmla="*/ 7374065 w 10574465"/>
              <a:gd name="connsiteY17" fmla="*/ 1200912 h 3037175"/>
              <a:gd name="connsiteX18" fmla="*/ 7197281 w 10574465"/>
              <a:gd name="connsiteY18" fmla="*/ 1840992 h 3037175"/>
              <a:gd name="connsiteX19" fmla="*/ 6977825 w 10574465"/>
              <a:gd name="connsiteY19" fmla="*/ 2023872 h 3037175"/>
              <a:gd name="connsiteX20" fmla="*/ 6587681 w 10574465"/>
              <a:gd name="connsiteY20" fmla="*/ 2097024 h 3037175"/>
              <a:gd name="connsiteX21" fmla="*/ 6087809 w 10574465"/>
              <a:gd name="connsiteY21" fmla="*/ 1999488 h 3037175"/>
              <a:gd name="connsiteX22" fmla="*/ 6002465 w 10574465"/>
              <a:gd name="connsiteY22" fmla="*/ 1847088 h 3037175"/>
              <a:gd name="connsiteX23" fmla="*/ 5990273 w 10574465"/>
              <a:gd name="connsiteY23" fmla="*/ 1645920 h 3037175"/>
              <a:gd name="connsiteX24" fmla="*/ 6234113 w 10574465"/>
              <a:gd name="connsiteY24" fmla="*/ 1109472 h 3037175"/>
              <a:gd name="connsiteX25" fmla="*/ 6599873 w 10574465"/>
              <a:gd name="connsiteY25" fmla="*/ 755904 h 3037175"/>
              <a:gd name="connsiteX26" fmla="*/ 7276529 w 10574465"/>
              <a:gd name="connsiteY26" fmla="*/ 591312 h 3037175"/>
              <a:gd name="connsiteX27" fmla="*/ 7739825 w 10574465"/>
              <a:gd name="connsiteY27" fmla="*/ 652272 h 3037175"/>
              <a:gd name="connsiteX28" fmla="*/ 8178737 w 10574465"/>
              <a:gd name="connsiteY28" fmla="*/ 859536 h 3037175"/>
              <a:gd name="connsiteX29" fmla="*/ 9245537 w 10574465"/>
              <a:gd name="connsiteY29" fmla="*/ 1432560 h 3037175"/>
              <a:gd name="connsiteX30" fmla="*/ 9495473 w 10574465"/>
              <a:gd name="connsiteY30" fmla="*/ 1469136 h 3037175"/>
              <a:gd name="connsiteX31" fmla="*/ 9781985 w 10574465"/>
              <a:gd name="connsiteY31" fmla="*/ 1402080 h 3037175"/>
              <a:gd name="connsiteX32" fmla="*/ 10489121 w 10574465"/>
              <a:gd name="connsiteY32" fmla="*/ 804672 h 3037175"/>
              <a:gd name="connsiteX33" fmla="*/ 10574465 w 10574465"/>
              <a:gd name="connsiteY33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436049 w 10574465"/>
              <a:gd name="connsiteY8" fmla="*/ 1200912 h 3037175"/>
              <a:gd name="connsiteX9" fmla="*/ 4563809 w 10574465"/>
              <a:gd name="connsiteY9" fmla="*/ 1511808 h 3037175"/>
              <a:gd name="connsiteX10" fmla="*/ 5155121 w 10574465"/>
              <a:gd name="connsiteY10" fmla="*/ 1182624 h 3037175"/>
              <a:gd name="connsiteX11" fmla="*/ 5941505 w 10574465"/>
              <a:gd name="connsiteY11" fmla="*/ 170688 h 3037175"/>
              <a:gd name="connsiteX12" fmla="*/ 6569393 w 10574465"/>
              <a:gd name="connsiteY12" fmla="*/ 0 h 3037175"/>
              <a:gd name="connsiteX13" fmla="*/ 6819329 w 10574465"/>
              <a:gd name="connsiteY13" fmla="*/ 54864 h 3037175"/>
              <a:gd name="connsiteX14" fmla="*/ 7038785 w 10574465"/>
              <a:gd name="connsiteY14" fmla="*/ 256032 h 3037175"/>
              <a:gd name="connsiteX15" fmla="*/ 7313105 w 10574465"/>
              <a:gd name="connsiteY15" fmla="*/ 859536 h 3037175"/>
              <a:gd name="connsiteX16" fmla="*/ 7374065 w 10574465"/>
              <a:gd name="connsiteY16" fmla="*/ 1200912 h 3037175"/>
              <a:gd name="connsiteX17" fmla="*/ 7197281 w 10574465"/>
              <a:gd name="connsiteY17" fmla="*/ 1840992 h 3037175"/>
              <a:gd name="connsiteX18" fmla="*/ 6977825 w 10574465"/>
              <a:gd name="connsiteY18" fmla="*/ 2023872 h 3037175"/>
              <a:gd name="connsiteX19" fmla="*/ 6587681 w 10574465"/>
              <a:gd name="connsiteY19" fmla="*/ 2097024 h 3037175"/>
              <a:gd name="connsiteX20" fmla="*/ 6087809 w 10574465"/>
              <a:gd name="connsiteY20" fmla="*/ 1999488 h 3037175"/>
              <a:gd name="connsiteX21" fmla="*/ 6002465 w 10574465"/>
              <a:gd name="connsiteY21" fmla="*/ 1847088 h 3037175"/>
              <a:gd name="connsiteX22" fmla="*/ 5990273 w 10574465"/>
              <a:gd name="connsiteY22" fmla="*/ 1645920 h 3037175"/>
              <a:gd name="connsiteX23" fmla="*/ 6234113 w 10574465"/>
              <a:gd name="connsiteY23" fmla="*/ 1109472 h 3037175"/>
              <a:gd name="connsiteX24" fmla="*/ 6599873 w 10574465"/>
              <a:gd name="connsiteY24" fmla="*/ 755904 h 3037175"/>
              <a:gd name="connsiteX25" fmla="*/ 7276529 w 10574465"/>
              <a:gd name="connsiteY25" fmla="*/ 591312 h 3037175"/>
              <a:gd name="connsiteX26" fmla="*/ 7739825 w 10574465"/>
              <a:gd name="connsiteY26" fmla="*/ 652272 h 3037175"/>
              <a:gd name="connsiteX27" fmla="*/ 8178737 w 10574465"/>
              <a:gd name="connsiteY27" fmla="*/ 859536 h 3037175"/>
              <a:gd name="connsiteX28" fmla="*/ 9245537 w 10574465"/>
              <a:gd name="connsiteY28" fmla="*/ 1432560 h 3037175"/>
              <a:gd name="connsiteX29" fmla="*/ 9495473 w 10574465"/>
              <a:gd name="connsiteY29" fmla="*/ 1469136 h 3037175"/>
              <a:gd name="connsiteX30" fmla="*/ 9781985 w 10574465"/>
              <a:gd name="connsiteY30" fmla="*/ 1402080 h 3037175"/>
              <a:gd name="connsiteX31" fmla="*/ 10489121 w 10574465"/>
              <a:gd name="connsiteY31" fmla="*/ 804672 h 3037175"/>
              <a:gd name="connsiteX32" fmla="*/ 10574465 w 10574465"/>
              <a:gd name="connsiteY32" fmla="*/ 640080 h 3037175"/>
              <a:gd name="connsiteX0" fmla="*/ 107633 w 10574465"/>
              <a:gd name="connsiteY0" fmla="*/ 287814 h 3001901"/>
              <a:gd name="connsiteX1" fmla="*/ 150305 w 10574465"/>
              <a:gd name="connsiteY1" fmla="*/ 1104678 h 3001901"/>
              <a:gd name="connsiteX2" fmla="*/ 1869377 w 10574465"/>
              <a:gd name="connsiteY2" fmla="*/ 2866422 h 3001901"/>
              <a:gd name="connsiteX3" fmla="*/ 3618929 w 10574465"/>
              <a:gd name="connsiteY3" fmla="*/ 2738406 h 3001901"/>
              <a:gd name="connsiteX4" fmla="*/ 4606481 w 10574465"/>
              <a:gd name="connsiteY4" fmla="*/ 1592358 h 3001901"/>
              <a:gd name="connsiteX5" fmla="*/ 4673537 w 10574465"/>
              <a:gd name="connsiteY5" fmla="*/ 598710 h 3001901"/>
              <a:gd name="connsiteX6" fmla="*/ 3996881 w 10574465"/>
              <a:gd name="connsiteY6" fmla="*/ 257334 h 3001901"/>
              <a:gd name="connsiteX7" fmla="*/ 3326321 w 10574465"/>
              <a:gd name="connsiteY7" fmla="*/ 421926 h 3001901"/>
              <a:gd name="connsiteX8" fmla="*/ 3436049 w 10574465"/>
              <a:gd name="connsiteY8" fmla="*/ 1165638 h 3001901"/>
              <a:gd name="connsiteX9" fmla="*/ 4563809 w 10574465"/>
              <a:gd name="connsiteY9" fmla="*/ 1476534 h 3001901"/>
              <a:gd name="connsiteX10" fmla="*/ 5155121 w 10574465"/>
              <a:gd name="connsiteY10" fmla="*/ 1147350 h 3001901"/>
              <a:gd name="connsiteX11" fmla="*/ 5941505 w 10574465"/>
              <a:gd name="connsiteY11" fmla="*/ 135414 h 3001901"/>
              <a:gd name="connsiteX12" fmla="*/ 6819329 w 10574465"/>
              <a:gd name="connsiteY12" fmla="*/ 19590 h 3001901"/>
              <a:gd name="connsiteX13" fmla="*/ 7038785 w 10574465"/>
              <a:gd name="connsiteY13" fmla="*/ 220758 h 3001901"/>
              <a:gd name="connsiteX14" fmla="*/ 7313105 w 10574465"/>
              <a:gd name="connsiteY14" fmla="*/ 824262 h 3001901"/>
              <a:gd name="connsiteX15" fmla="*/ 7374065 w 10574465"/>
              <a:gd name="connsiteY15" fmla="*/ 1165638 h 3001901"/>
              <a:gd name="connsiteX16" fmla="*/ 7197281 w 10574465"/>
              <a:gd name="connsiteY16" fmla="*/ 1805718 h 3001901"/>
              <a:gd name="connsiteX17" fmla="*/ 6977825 w 10574465"/>
              <a:gd name="connsiteY17" fmla="*/ 1988598 h 3001901"/>
              <a:gd name="connsiteX18" fmla="*/ 6587681 w 10574465"/>
              <a:gd name="connsiteY18" fmla="*/ 2061750 h 3001901"/>
              <a:gd name="connsiteX19" fmla="*/ 6087809 w 10574465"/>
              <a:gd name="connsiteY19" fmla="*/ 1964214 h 3001901"/>
              <a:gd name="connsiteX20" fmla="*/ 6002465 w 10574465"/>
              <a:gd name="connsiteY20" fmla="*/ 1811814 h 3001901"/>
              <a:gd name="connsiteX21" fmla="*/ 5990273 w 10574465"/>
              <a:gd name="connsiteY21" fmla="*/ 1610646 h 3001901"/>
              <a:gd name="connsiteX22" fmla="*/ 6234113 w 10574465"/>
              <a:gd name="connsiteY22" fmla="*/ 1074198 h 3001901"/>
              <a:gd name="connsiteX23" fmla="*/ 6599873 w 10574465"/>
              <a:gd name="connsiteY23" fmla="*/ 720630 h 3001901"/>
              <a:gd name="connsiteX24" fmla="*/ 7276529 w 10574465"/>
              <a:gd name="connsiteY24" fmla="*/ 556038 h 3001901"/>
              <a:gd name="connsiteX25" fmla="*/ 7739825 w 10574465"/>
              <a:gd name="connsiteY25" fmla="*/ 616998 h 3001901"/>
              <a:gd name="connsiteX26" fmla="*/ 8178737 w 10574465"/>
              <a:gd name="connsiteY26" fmla="*/ 824262 h 3001901"/>
              <a:gd name="connsiteX27" fmla="*/ 9245537 w 10574465"/>
              <a:gd name="connsiteY27" fmla="*/ 1397286 h 3001901"/>
              <a:gd name="connsiteX28" fmla="*/ 9495473 w 10574465"/>
              <a:gd name="connsiteY28" fmla="*/ 1433862 h 3001901"/>
              <a:gd name="connsiteX29" fmla="*/ 9781985 w 10574465"/>
              <a:gd name="connsiteY29" fmla="*/ 1366806 h 3001901"/>
              <a:gd name="connsiteX30" fmla="*/ 10489121 w 10574465"/>
              <a:gd name="connsiteY30" fmla="*/ 769398 h 3001901"/>
              <a:gd name="connsiteX31" fmla="*/ 10574465 w 10574465"/>
              <a:gd name="connsiteY31" fmla="*/ 604806 h 3001901"/>
              <a:gd name="connsiteX0" fmla="*/ 107633 w 10574465"/>
              <a:gd name="connsiteY0" fmla="*/ 331601 h 3045688"/>
              <a:gd name="connsiteX1" fmla="*/ 150305 w 10574465"/>
              <a:gd name="connsiteY1" fmla="*/ 1148465 h 3045688"/>
              <a:gd name="connsiteX2" fmla="*/ 1869377 w 10574465"/>
              <a:gd name="connsiteY2" fmla="*/ 2910209 h 3045688"/>
              <a:gd name="connsiteX3" fmla="*/ 3618929 w 10574465"/>
              <a:gd name="connsiteY3" fmla="*/ 2782193 h 3045688"/>
              <a:gd name="connsiteX4" fmla="*/ 4606481 w 10574465"/>
              <a:gd name="connsiteY4" fmla="*/ 1636145 h 3045688"/>
              <a:gd name="connsiteX5" fmla="*/ 4673537 w 10574465"/>
              <a:gd name="connsiteY5" fmla="*/ 642497 h 3045688"/>
              <a:gd name="connsiteX6" fmla="*/ 3996881 w 10574465"/>
              <a:gd name="connsiteY6" fmla="*/ 301121 h 3045688"/>
              <a:gd name="connsiteX7" fmla="*/ 3326321 w 10574465"/>
              <a:gd name="connsiteY7" fmla="*/ 465713 h 3045688"/>
              <a:gd name="connsiteX8" fmla="*/ 3436049 w 10574465"/>
              <a:gd name="connsiteY8" fmla="*/ 1209425 h 3045688"/>
              <a:gd name="connsiteX9" fmla="*/ 4563809 w 10574465"/>
              <a:gd name="connsiteY9" fmla="*/ 1520321 h 3045688"/>
              <a:gd name="connsiteX10" fmla="*/ 5155121 w 10574465"/>
              <a:gd name="connsiteY10" fmla="*/ 1191137 h 3045688"/>
              <a:gd name="connsiteX11" fmla="*/ 5941505 w 10574465"/>
              <a:gd name="connsiteY11" fmla="*/ 179201 h 3045688"/>
              <a:gd name="connsiteX12" fmla="*/ 6819329 w 10574465"/>
              <a:gd name="connsiteY12" fmla="*/ 63377 h 3045688"/>
              <a:gd name="connsiteX13" fmla="*/ 7313105 w 10574465"/>
              <a:gd name="connsiteY13" fmla="*/ 868049 h 3045688"/>
              <a:gd name="connsiteX14" fmla="*/ 7374065 w 10574465"/>
              <a:gd name="connsiteY14" fmla="*/ 1209425 h 3045688"/>
              <a:gd name="connsiteX15" fmla="*/ 7197281 w 10574465"/>
              <a:gd name="connsiteY15" fmla="*/ 1849505 h 3045688"/>
              <a:gd name="connsiteX16" fmla="*/ 6977825 w 10574465"/>
              <a:gd name="connsiteY16" fmla="*/ 2032385 h 3045688"/>
              <a:gd name="connsiteX17" fmla="*/ 6587681 w 10574465"/>
              <a:gd name="connsiteY17" fmla="*/ 2105537 h 3045688"/>
              <a:gd name="connsiteX18" fmla="*/ 6087809 w 10574465"/>
              <a:gd name="connsiteY18" fmla="*/ 2008001 h 3045688"/>
              <a:gd name="connsiteX19" fmla="*/ 6002465 w 10574465"/>
              <a:gd name="connsiteY19" fmla="*/ 1855601 h 3045688"/>
              <a:gd name="connsiteX20" fmla="*/ 5990273 w 10574465"/>
              <a:gd name="connsiteY20" fmla="*/ 1654433 h 3045688"/>
              <a:gd name="connsiteX21" fmla="*/ 6234113 w 10574465"/>
              <a:gd name="connsiteY21" fmla="*/ 1117985 h 3045688"/>
              <a:gd name="connsiteX22" fmla="*/ 6599873 w 10574465"/>
              <a:gd name="connsiteY22" fmla="*/ 764417 h 3045688"/>
              <a:gd name="connsiteX23" fmla="*/ 7276529 w 10574465"/>
              <a:gd name="connsiteY23" fmla="*/ 599825 h 3045688"/>
              <a:gd name="connsiteX24" fmla="*/ 7739825 w 10574465"/>
              <a:gd name="connsiteY24" fmla="*/ 660785 h 3045688"/>
              <a:gd name="connsiteX25" fmla="*/ 8178737 w 10574465"/>
              <a:gd name="connsiteY25" fmla="*/ 868049 h 3045688"/>
              <a:gd name="connsiteX26" fmla="*/ 9245537 w 10574465"/>
              <a:gd name="connsiteY26" fmla="*/ 1441073 h 3045688"/>
              <a:gd name="connsiteX27" fmla="*/ 9495473 w 10574465"/>
              <a:gd name="connsiteY27" fmla="*/ 1477649 h 3045688"/>
              <a:gd name="connsiteX28" fmla="*/ 9781985 w 10574465"/>
              <a:gd name="connsiteY28" fmla="*/ 1410593 h 3045688"/>
              <a:gd name="connsiteX29" fmla="*/ 10489121 w 10574465"/>
              <a:gd name="connsiteY29" fmla="*/ 813185 h 3045688"/>
              <a:gd name="connsiteX30" fmla="*/ 10574465 w 10574465"/>
              <a:gd name="connsiteY30" fmla="*/ 648593 h 3045688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7197281 w 10574465"/>
              <a:gd name="connsiteY14" fmla="*/ 1874630 h 3070813"/>
              <a:gd name="connsiteX15" fmla="*/ 6977825 w 10574465"/>
              <a:gd name="connsiteY15" fmla="*/ 2057510 h 3070813"/>
              <a:gd name="connsiteX16" fmla="*/ 6587681 w 10574465"/>
              <a:gd name="connsiteY16" fmla="*/ 2130662 h 3070813"/>
              <a:gd name="connsiteX17" fmla="*/ 6087809 w 10574465"/>
              <a:gd name="connsiteY17" fmla="*/ 2033126 h 3070813"/>
              <a:gd name="connsiteX18" fmla="*/ 6002465 w 10574465"/>
              <a:gd name="connsiteY18" fmla="*/ 1880726 h 3070813"/>
              <a:gd name="connsiteX19" fmla="*/ 5990273 w 10574465"/>
              <a:gd name="connsiteY19" fmla="*/ 1679558 h 3070813"/>
              <a:gd name="connsiteX20" fmla="*/ 6234113 w 10574465"/>
              <a:gd name="connsiteY20" fmla="*/ 1143110 h 3070813"/>
              <a:gd name="connsiteX21" fmla="*/ 6599873 w 10574465"/>
              <a:gd name="connsiteY21" fmla="*/ 789542 h 3070813"/>
              <a:gd name="connsiteX22" fmla="*/ 7276529 w 10574465"/>
              <a:gd name="connsiteY22" fmla="*/ 624950 h 3070813"/>
              <a:gd name="connsiteX23" fmla="*/ 7739825 w 10574465"/>
              <a:gd name="connsiteY23" fmla="*/ 685910 h 3070813"/>
              <a:gd name="connsiteX24" fmla="*/ 8178737 w 10574465"/>
              <a:gd name="connsiteY24" fmla="*/ 893174 h 3070813"/>
              <a:gd name="connsiteX25" fmla="*/ 9245537 w 10574465"/>
              <a:gd name="connsiteY25" fmla="*/ 1466198 h 3070813"/>
              <a:gd name="connsiteX26" fmla="*/ 9495473 w 10574465"/>
              <a:gd name="connsiteY26" fmla="*/ 1502774 h 3070813"/>
              <a:gd name="connsiteX27" fmla="*/ 9781985 w 10574465"/>
              <a:gd name="connsiteY27" fmla="*/ 1435718 h 3070813"/>
              <a:gd name="connsiteX28" fmla="*/ 10489121 w 10574465"/>
              <a:gd name="connsiteY28" fmla="*/ 838310 h 3070813"/>
              <a:gd name="connsiteX29" fmla="*/ 10574465 w 10574465"/>
              <a:gd name="connsiteY29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977825 w 10574465"/>
              <a:gd name="connsiteY14" fmla="*/ 2057510 h 3070813"/>
              <a:gd name="connsiteX15" fmla="*/ 6587681 w 10574465"/>
              <a:gd name="connsiteY15" fmla="*/ 2130662 h 3070813"/>
              <a:gd name="connsiteX16" fmla="*/ 6087809 w 10574465"/>
              <a:gd name="connsiteY16" fmla="*/ 2033126 h 3070813"/>
              <a:gd name="connsiteX17" fmla="*/ 6002465 w 10574465"/>
              <a:gd name="connsiteY17" fmla="*/ 1880726 h 3070813"/>
              <a:gd name="connsiteX18" fmla="*/ 5990273 w 10574465"/>
              <a:gd name="connsiteY18" fmla="*/ 1679558 h 3070813"/>
              <a:gd name="connsiteX19" fmla="*/ 6234113 w 10574465"/>
              <a:gd name="connsiteY19" fmla="*/ 1143110 h 3070813"/>
              <a:gd name="connsiteX20" fmla="*/ 6599873 w 10574465"/>
              <a:gd name="connsiteY20" fmla="*/ 789542 h 3070813"/>
              <a:gd name="connsiteX21" fmla="*/ 7276529 w 10574465"/>
              <a:gd name="connsiteY21" fmla="*/ 624950 h 3070813"/>
              <a:gd name="connsiteX22" fmla="*/ 7739825 w 10574465"/>
              <a:gd name="connsiteY22" fmla="*/ 685910 h 3070813"/>
              <a:gd name="connsiteX23" fmla="*/ 8178737 w 10574465"/>
              <a:gd name="connsiteY23" fmla="*/ 893174 h 3070813"/>
              <a:gd name="connsiteX24" fmla="*/ 9245537 w 10574465"/>
              <a:gd name="connsiteY24" fmla="*/ 1466198 h 3070813"/>
              <a:gd name="connsiteX25" fmla="*/ 9495473 w 10574465"/>
              <a:gd name="connsiteY25" fmla="*/ 1502774 h 3070813"/>
              <a:gd name="connsiteX26" fmla="*/ 9781985 w 10574465"/>
              <a:gd name="connsiteY26" fmla="*/ 1435718 h 3070813"/>
              <a:gd name="connsiteX27" fmla="*/ 10489121 w 10574465"/>
              <a:gd name="connsiteY27" fmla="*/ 838310 h 3070813"/>
              <a:gd name="connsiteX28" fmla="*/ 10574465 w 10574465"/>
              <a:gd name="connsiteY28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87809 w 10574465"/>
              <a:gd name="connsiteY15" fmla="*/ 2033126 h 3070813"/>
              <a:gd name="connsiteX16" fmla="*/ 6002465 w 10574465"/>
              <a:gd name="connsiteY16" fmla="*/ 1880726 h 3070813"/>
              <a:gd name="connsiteX17" fmla="*/ 5990273 w 10574465"/>
              <a:gd name="connsiteY17" fmla="*/ 1679558 h 3070813"/>
              <a:gd name="connsiteX18" fmla="*/ 6234113 w 10574465"/>
              <a:gd name="connsiteY18" fmla="*/ 1143110 h 3070813"/>
              <a:gd name="connsiteX19" fmla="*/ 6599873 w 10574465"/>
              <a:gd name="connsiteY19" fmla="*/ 789542 h 3070813"/>
              <a:gd name="connsiteX20" fmla="*/ 7276529 w 10574465"/>
              <a:gd name="connsiteY20" fmla="*/ 624950 h 3070813"/>
              <a:gd name="connsiteX21" fmla="*/ 7739825 w 10574465"/>
              <a:gd name="connsiteY21" fmla="*/ 685910 h 3070813"/>
              <a:gd name="connsiteX22" fmla="*/ 8178737 w 10574465"/>
              <a:gd name="connsiteY22" fmla="*/ 893174 h 3070813"/>
              <a:gd name="connsiteX23" fmla="*/ 9245537 w 10574465"/>
              <a:gd name="connsiteY23" fmla="*/ 1466198 h 3070813"/>
              <a:gd name="connsiteX24" fmla="*/ 9495473 w 10574465"/>
              <a:gd name="connsiteY24" fmla="*/ 1502774 h 3070813"/>
              <a:gd name="connsiteX25" fmla="*/ 9781985 w 10574465"/>
              <a:gd name="connsiteY25" fmla="*/ 1435718 h 3070813"/>
              <a:gd name="connsiteX26" fmla="*/ 10489121 w 10574465"/>
              <a:gd name="connsiteY26" fmla="*/ 838310 h 3070813"/>
              <a:gd name="connsiteX27" fmla="*/ 10574465 w 10574465"/>
              <a:gd name="connsiteY27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5990273 w 10574465"/>
              <a:gd name="connsiteY16" fmla="*/ 1679558 h 3070813"/>
              <a:gd name="connsiteX17" fmla="*/ 6234113 w 10574465"/>
              <a:gd name="connsiteY17" fmla="*/ 1143110 h 3070813"/>
              <a:gd name="connsiteX18" fmla="*/ 6599873 w 10574465"/>
              <a:gd name="connsiteY18" fmla="*/ 789542 h 3070813"/>
              <a:gd name="connsiteX19" fmla="*/ 7276529 w 10574465"/>
              <a:gd name="connsiteY19" fmla="*/ 624950 h 3070813"/>
              <a:gd name="connsiteX20" fmla="*/ 7739825 w 10574465"/>
              <a:gd name="connsiteY20" fmla="*/ 685910 h 3070813"/>
              <a:gd name="connsiteX21" fmla="*/ 8178737 w 10574465"/>
              <a:gd name="connsiteY21" fmla="*/ 893174 h 3070813"/>
              <a:gd name="connsiteX22" fmla="*/ 9245537 w 10574465"/>
              <a:gd name="connsiteY22" fmla="*/ 1466198 h 3070813"/>
              <a:gd name="connsiteX23" fmla="*/ 9495473 w 10574465"/>
              <a:gd name="connsiteY23" fmla="*/ 1502774 h 3070813"/>
              <a:gd name="connsiteX24" fmla="*/ 9781985 w 10574465"/>
              <a:gd name="connsiteY24" fmla="*/ 1435718 h 3070813"/>
              <a:gd name="connsiteX25" fmla="*/ 10489121 w 10574465"/>
              <a:gd name="connsiteY25" fmla="*/ 838310 h 3070813"/>
              <a:gd name="connsiteX26" fmla="*/ 10574465 w 10574465"/>
              <a:gd name="connsiteY26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234113 w 10574465"/>
              <a:gd name="connsiteY16" fmla="*/ 1143110 h 3070813"/>
              <a:gd name="connsiteX17" fmla="*/ 6599873 w 10574465"/>
              <a:gd name="connsiteY17" fmla="*/ 789542 h 3070813"/>
              <a:gd name="connsiteX18" fmla="*/ 7276529 w 10574465"/>
              <a:gd name="connsiteY18" fmla="*/ 624950 h 3070813"/>
              <a:gd name="connsiteX19" fmla="*/ 7739825 w 10574465"/>
              <a:gd name="connsiteY19" fmla="*/ 685910 h 3070813"/>
              <a:gd name="connsiteX20" fmla="*/ 8178737 w 10574465"/>
              <a:gd name="connsiteY20" fmla="*/ 893174 h 3070813"/>
              <a:gd name="connsiteX21" fmla="*/ 9245537 w 10574465"/>
              <a:gd name="connsiteY21" fmla="*/ 1466198 h 3070813"/>
              <a:gd name="connsiteX22" fmla="*/ 9495473 w 10574465"/>
              <a:gd name="connsiteY22" fmla="*/ 1502774 h 3070813"/>
              <a:gd name="connsiteX23" fmla="*/ 9781985 w 10574465"/>
              <a:gd name="connsiteY23" fmla="*/ 1435718 h 3070813"/>
              <a:gd name="connsiteX24" fmla="*/ 10489121 w 10574465"/>
              <a:gd name="connsiteY24" fmla="*/ 838310 h 3070813"/>
              <a:gd name="connsiteX25" fmla="*/ 10574465 w 10574465"/>
              <a:gd name="connsiteY25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599873 w 10574465"/>
              <a:gd name="connsiteY16" fmla="*/ 789542 h 3070813"/>
              <a:gd name="connsiteX17" fmla="*/ 7276529 w 10574465"/>
              <a:gd name="connsiteY17" fmla="*/ 624950 h 3070813"/>
              <a:gd name="connsiteX18" fmla="*/ 7739825 w 10574465"/>
              <a:gd name="connsiteY18" fmla="*/ 685910 h 3070813"/>
              <a:gd name="connsiteX19" fmla="*/ 8178737 w 10574465"/>
              <a:gd name="connsiteY19" fmla="*/ 893174 h 3070813"/>
              <a:gd name="connsiteX20" fmla="*/ 9245537 w 10574465"/>
              <a:gd name="connsiteY20" fmla="*/ 1466198 h 3070813"/>
              <a:gd name="connsiteX21" fmla="*/ 9495473 w 10574465"/>
              <a:gd name="connsiteY21" fmla="*/ 1502774 h 3070813"/>
              <a:gd name="connsiteX22" fmla="*/ 9781985 w 10574465"/>
              <a:gd name="connsiteY22" fmla="*/ 1435718 h 3070813"/>
              <a:gd name="connsiteX23" fmla="*/ 10489121 w 10574465"/>
              <a:gd name="connsiteY23" fmla="*/ 838310 h 3070813"/>
              <a:gd name="connsiteX24" fmla="*/ 10574465 w 10574465"/>
              <a:gd name="connsiteY24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599873 w 10574465"/>
              <a:gd name="connsiteY16" fmla="*/ 789542 h 3070813"/>
              <a:gd name="connsiteX17" fmla="*/ 7276529 w 10574465"/>
              <a:gd name="connsiteY17" fmla="*/ 624950 h 3070813"/>
              <a:gd name="connsiteX18" fmla="*/ 8178737 w 10574465"/>
              <a:gd name="connsiteY18" fmla="*/ 893174 h 3070813"/>
              <a:gd name="connsiteX19" fmla="*/ 9245537 w 10574465"/>
              <a:gd name="connsiteY19" fmla="*/ 1466198 h 3070813"/>
              <a:gd name="connsiteX20" fmla="*/ 9495473 w 10574465"/>
              <a:gd name="connsiteY20" fmla="*/ 1502774 h 3070813"/>
              <a:gd name="connsiteX21" fmla="*/ 9781985 w 10574465"/>
              <a:gd name="connsiteY21" fmla="*/ 1435718 h 3070813"/>
              <a:gd name="connsiteX22" fmla="*/ 10489121 w 10574465"/>
              <a:gd name="connsiteY22" fmla="*/ 838310 h 3070813"/>
              <a:gd name="connsiteX23" fmla="*/ 10574465 w 10574465"/>
              <a:gd name="connsiteY23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599873 w 10574465"/>
              <a:gd name="connsiteY16" fmla="*/ 789542 h 3070813"/>
              <a:gd name="connsiteX17" fmla="*/ 7276529 w 10574465"/>
              <a:gd name="connsiteY17" fmla="*/ 624950 h 3070813"/>
              <a:gd name="connsiteX18" fmla="*/ 8178737 w 10574465"/>
              <a:gd name="connsiteY18" fmla="*/ 893174 h 3070813"/>
              <a:gd name="connsiteX19" fmla="*/ 9245537 w 10574465"/>
              <a:gd name="connsiteY19" fmla="*/ 1466198 h 3070813"/>
              <a:gd name="connsiteX20" fmla="*/ 9781985 w 10574465"/>
              <a:gd name="connsiteY20" fmla="*/ 1435718 h 3070813"/>
              <a:gd name="connsiteX21" fmla="*/ 10489121 w 10574465"/>
              <a:gd name="connsiteY21" fmla="*/ 838310 h 3070813"/>
              <a:gd name="connsiteX22" fmla="*/ 10574465 w 10574465"/>
              <a:gd name="connsiteY22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599873 w 10574465"/>
              <a:gd name="connsiteY16" fmla="*/ 789542 h 3070813"/>
              <a:gd name="connsiteX17" fmla="*/ 7276529 w 10574465"/>
              <a:gd name="connsiteY17" fmla="*/ 624950 h 3070813"/>
              <a:gd name="connsiteX18" fmla="*/ 8178737 w 10574465"/>
              <a:gd name="connsiteY18" fmla="*/ 893174 h 3070813"/>
              <a:gd name="connsiteX19" fmla="*/ 9245537 w 10574465"/>
              <a:gd name="connsiteY19" fmla="*/ 1466198 h 3070813"/>
              <a:gd name="connsiteX20" fmla="*/ 9781985 w 10574465"/>
              <a:gd name="connsiteY20" fmla="*/ 1435718 h 3070813"/>
              <a:gd name="connsiteX21" fmla="*/ 10574465 w 10574465"/>
              <a:gd name="connsiteY21" fmla="*/ 673718 h 3070813"/>
              <a:gd name="connsiteX0" fmla="*/ 25267 w 10681075"/>
              <a:gd name="connsiteY0" fmla="*/ 289670 h 3070813"/>
              <a:gd name="connsiteX1" fmla="*/ 256915 w 10681075"/>
              <a:gd name="connsiteY1" fmla="*/ 1173590 h 3070813"/>
              <a:gd name="connsiteX2" fmla="*/ 1975987 w 10681075"/>
              <a:gd name="connsiteY2" fmla="*/ 2935334 h 3070813"/>
              <a:gd name="connsiteX3" fmla="*/ 3725539 w 10681075"/>
              <a:gd name="connsiteY3" fmla="*/ 2807318 h 3070813"/>
              <a:gd name="connsiteX4" fmla="*/ 4713091 w 10681075"/>
              <a:gd name="connsiteY4" fmla="*/ 1661270 h 3070813"/>
              <a:gd name="connsiteX5" fmla="*/ 4780147 w 10681075"/>
              <a:gd name="connsiteY5" fmla="*/ 667622 h 3070813"/>
              <a:gd name="connsiteX6" fmla="*/ 4103491 w 10681075"/>
              <a:gd name="connsiteY6" fmla="*/ 326246 h 3070813"/>
              <a:gd name="connsiteX7" fmla="*/ 3432931 w 10681075"/>
              <a:gd name="connsiteY7" fmla="*/ 490838 h 3070813"/>
              <a:gd name="connsiteX8" fmla="*/ 3542659 w 10681075"/>
              <a:gd name="connsiteY8" fmla="*/ 1234550 h 3070813"/>
              <a:gd name="connsiteX9" fmla="*/ 4670419 w 10681075"/>
              <a:gd name="connsiteY9" fmla="*/ 1545446 h 3070813"/>
              <a:gd name="connsiteX10" fmla="*/ 5261731 w 10681075"/>
              <a:gd name="connsiteY10" fmla="*/ 1216262 h 3070813"/>
              <a:gd name="connsiteX11" fmla="*/ 6048115 w 10681075"/>
              <a:gd name="connsiteY11" fmla="*/ 204326 h 3070813"/>
              <a:gd name="connsiteX12" fmla="*/ 6925939 w 10681075"/>
              <a:gd name="connsiteY12" fmla="*/ 88502 h 3070813"/>
              <a:gd name="connsiteX13" fmla="*/ 7480675 w 10681075"/>
              <a:gd name="connsiteY13" fmla="*/ 1234550 h 3070813"/>
              <a:gd name="connsiteX14" fmla="*/ 6694291 w 10681075"/>
              <a:gd name="connsiteY14" fmla="*/ 2130662 h 3070813"/>
              <a:gd name="connsiteX15" fmla="*/ 6109075 w 10681075"/>
              <a:gd name="connsiteY15" fmla="*/ 1880726 h 3070813"/>
              <a:gd name="connsiteX16" fmla="*/ 6706483 w 10681075"/>
              <a:gd name="connsiteY16" fmla="*/ 789542 h 3070813"/>
              <a:gd name="connsiteX17" fmla="*/ 7383139 w 10681075"/>
              <a:gd name="connsiteY17" fmla="*/ 624950 h 3070813"/>
              <a:gd name="connsiteX18" fmla="*/ 8285347 w 10681075"/>
              <a:gd name="connsiteY18" fmla="*/ 893174 h 3070813"/>
              <a:gd name="connsiteX19" fmla="*/ 9352147 w 10681075"/>
              <a:gd name="connsiteY19" fmla="*/ 1466198 h 3070813"/>
              <a:gd name="connsiteX20" fmla="*/ 9888595 w 10681075"/>
              <a:gd name="connsiteY20" fmla="*/ 1435718 h 3070813"/>
              <a:gd name="connsiteX21" fmla="*/ 10681075 w 10681075"/>
              <a:gd name="connsiteY21" fmla="*/ 673718 h 3070813"/>
              <a:gd name="connsiteX0" fmla="*/ 33198 w 10689006"/>
              <a:gd name="connsiteY0" fmla="*/ 289670 h 3048773"/>
              <a:gd name="connsiteX1" fmla="*/ 240462 w 10689006"/>
              <a:gd name="connsiteY1" fmla="*/ 1472294 h 3048773"/>
              <a:gd name="connsiteX2" fmla="*/ 1983918 w 10689006"/>
              <a:gd name="connsiteY2" fmla="*/ 2935334 h 3048773"/>
              <a:gd name="connsiteX3" fmla="*/ 3733470 w 10689006"/>
              <a:gd name="connsiteY3" fmla="*/ 2807318 h 3048773"/>
              <a:gd name="connsiteX4" fmla="*/ 4721022 w 10689006"/>
              <a:gd name="connsiteY4" fmla="*/ 1661270 h 3048773"/>
              <a:gd name="connsiteX5" fmla="*/ 4788078 w 10689006"/>
              <a:gd name="connsiteY5" fmla="*/ 667622 h 3048773"/>
              <a:gd name="connsiteX6" fmla="*/ 4111422 w 10689006"/>
              <a:gd name="connsiteY6" fmla="*/ 326246 h 3048773"/>
              <a:gd name="connsiteX7" fmla="*/ 3440862 w 10689006"/>
              <a:gd name="connsiteY7" fmla="*/ 490838 h 3048773"/>
              <a:gd name="connsiteX8" fmla="*/ 3550590 w 10689006"/>
              <a:gd name="connsiteY8" fmla="*/ 1234550 h 3048773"/>
              <a:gd name="connsiteX9" fmla="*/ 4678350 w 10689006"/>
              <a:gd name="connsiteY9" fmla="*/ 1545446 h 3048773"/>
              <a:gd name="connsiteX10" fmla="*/ 5269662 w 10689006"/>
              <a:gd name="connsiteY10" fmla="*/ 1216262 h 3048773"/>
              <a:gd name="connsiteX11" fmla="*/ 6056046 w 10689006"/>
              <a:gd name="connsiteY11" fmla="*/ 204326 h 3048773"/>
              <a:gd name="connsiteX12" fmla="*/ 6933870 w 10689006"/>
              <a:gd name="connsiteY12" fmla="*/ 88502 h 3048773"/>
              <a:gd name="connsiteX13" fmla="*/ 7488606 w 10689006"/>
              <a:gd name="connsiteY13" fmla="*/ 1234550 h 3048773"/>
              <a:gd name="connsiteX14" fmla="*/ 6702222 w 10689006"/>
              <a:gd name="connsiteY14" fmla="*/ 2130662 h 3048773"/>
              <a:gd name="connsiteX15" fmla="*/ 6117006 w 10689006"/>
              <a:gd name="connsiteY15" fmla="*/ 1880726 h 3048773"/>
              <a:gd name="connsiteX16" fmla="*/ 6714414 w 10689006"/>
              <a:gd name="connsiteY16" fmla="*/ 789542 h 3048773"/>
              <a:gd name="connsiteX17" fmla="*/ 7391070 w 10689006"/>
              <a:gd name="connsiteY17" fmla="*/ 624950 h 3048773"/>
              <a:gd name="connsiteX18" fmla="*/ 8293278 w 10689006"/>
              <a:gd name="connsiteY18" fmla="*/ 893174 h 3048773"/>
              <a:gd name="connsiteX19" fmla="*/ 9360078 w 10689006"/>
              <a:gd name="connsiteY19" fmla="*/ 1466198 h 3048773"/>
              <a:gd name="connsiteX20" fmla="*/ 9896526 w 10689006"/>
              <a:gd name="connsiteY20" fmla="*/ 1435718 h 3048773"/>
              <a:gd name="connsiteX21" fmla="*/ 10689006 w 10689006"/>
              <a:gd name="connsiteY21" fmla="*/ 673718 h 3048773"/>
              <a:gd name="connsiteX0" fmla="*/ 79384 w 10735192"/>
              <a:gd name="connsiteY0" fmla="*/ 289670 h 3025875"/>
              <a:gd name="connsiteX1" fmla="*/ 189112 w 10735192"/>
              <a:gd name="connsiteY1" fmla="*/ 1783190 h 3025875"/>
              <a:gd name="connsiteX2" fmla="*/ 2030104 w 10735192"/>
              <a:gd name="connsiteY2" fmla="*/ 2935334 h 3025875"/>
              <a:gd name="connsiteX3" fmla="*/ 3779656 w 10735192"/>
              <a:gd name="connsiteY3" fmla="*/ 2807318 h 3025875"/>
              <a:gd name="connsiteX4" fmla="*/ 4767208 w 10735192"/>
              <a:gd name="connsiteY4" fmla="*/ 1661270 h 3025875"/>
              <a:gd name="connsiteX5" fmla="*/ 4834264 w 10735192"/>
              <a:gd name="connsiteY5" fmla="*/ 667622 h 3025875"/>
              <a:gd name="connsiteX6" fmla="*/ 4157608 w 10735192"/>
              <a:gd name="connsiteY6" fmla="*/ 326246 h 3025875"/>
              <a:gd name="connsiteX7" fmla="*/ 3487048 w 10735192"/>
              <a:gd name="connsiteY7" fmla="*/ 490838 h 3025875"/>
              <a:gd name="connsiteX8" fmla="*/ 3596776 w 10735192"/>
              <a:gd name="connsiteY8" fmla="*/ 1234550 h 3025875"/>
              <a:gd name="connsiteX9" fmla="*/ 4724536 w 10735192"/>
              <a:gd name="connsiteY9" fmla="*/ 1545446 h 3025875"/>
              <a:gd name="connsiteX10" fmla="*/ 5315848 w 10735192"/>
              <a:gd name="connsiteY10" fmla="*/ 1216262 h 3025875"/>
              <a:gd name="connsiteX11" fmla="*/ 6102232 w 10735192"/>
              <a:gd name="connsiteY11" fmla="*/ 204326 h 3025875"/>
              <a:gd name="connsiteX12" fmla="*/ 6980056 w 10735192"/>
              <a:gd name="connsiteY12" fmla="*/ 88502 h 3025875"/>
              <a:gd name="connsiteX13" fmla="*/ 7534792 w 10735192"/>
              <a:gd name="connsiteY13" fmla="*/ 1234550 h 3025875"/>
              <a:gd name="connsiteX14" fmla="*/ 6748408 w 10735192"/>
              <a:gd name="connsiteY14" fmla="*/ 2130662 h 3025875"/>
              <a:gd name="connsiteX15" fmla="*/ 6163192 w 10735192"/>
              <a:gd name="connsiteY15" fmla="*/ 1880726 h 3025875"/>
              <a:gd name="connsiteX16" fmla="*/ 6760600 w 10735192"/>
              <a:gd name="connsiteY16" fmla="*/ 789542 h 3025875"/>
              <a:gd name="connsiteX17" fmla="*/ 7437256 w 10735192"/>
              <a:gd name="connsiteY17" fmla="*/ 624950 h 3025875"/>
              <a:gd name="connsiteX18" fmla="*/ 8339464 w 10735192"/>
              <a:gd name="connsiteY18" fmla="*/ 893174 h 3025875"/>
              <a:gd name="connsiteX19" fmla="*/ 9406264 w 10735192"/>
              <a:gd name="connsiteY19" fmla="*/ 1466198 h 3025875"/>
              <a:gd name="connsiteX20" fmla="*/ 9942712 w 10735192"/>
              <a:gd name="connsiteY20" fmla="*/ 1435718 h 3025875"/>
              <a:gd name="connsiteX21" fmla="*/ 10735192 w 10735192"/>
              <a:gd name="connsiteY21" fmla="*/ 673718 h 3025875"/>
              <a:gd name="connsiteX0" fmla="*/ 79384 w 10735192"/>
              <a:gd name="connsiteY0" fmla="*/ 289670 h 3022081"/>
              <a:gd name="connsiteX1" fmla="*/ 189112 w 10735192"/>
              <a:gd name="connsiteY1" fmla="*/ 1783190 h 3022081"/>
              <a:gd name="connsiteX2" fmla="*/ 2030104 w 10735192"/>
              <a:gd name="connsiteY2" fmla="*/ 2935334 h 3022081"/>
              <a:gd name="connsiteX3" fmla="*/ 3779656 w 10735192"/>
              <a:gd name="connsiteY3" fmla="*/ 2807318 h 3022081"/>
              <a:gd name="connsiteX4" fmla="*/ 4803784 w 10735192"/>
              <a:gd name="connsiteY4" fmla="*/ 1752710 h 3022081"/>
              <a:gd name="connsiteX5" fmla="*/ 4834264 w 10735192"/>
              <a:gd name="connsiteY5" fmla="*/ 667622 h 3022081"/>
              <a:gd name="connsiteX6" fmla="*/ 4157608 w 10735192"/>
              <a:gd name="connsiteY6" fmla="*/ 326246 h 3022081"/>
              <a:gd name="connsiteX7" fmla="*/ 3487048 w 10735192"/>
              <a:gd name="connsiteY7" fmla="*/ 490838 h 3022081"/>
              <a:gd name="connsiteX8" fmla="*/ 3596776 w 10735192"/>
              <a:gd name="connsiteY8" fmla="*/ 1234550 h 3022081"/>
              <a:gd name="connsiteX9" fmla="*/ 4724536 w 10735192"/>
              <a:gd name="connsiteY9" fmla="*/ 1545446 h 3022081"/>
              <a:gd name="connsiteX10" fmla="*/ 5315848 w 10735192"/>
              <a:gd name="connsiteY10" fmla="*/ 1216262 h 3022081"/>
              <a:gd name="connsiteX11" fmla="*/ 6102232 w 10735192"/>
              <a:gd name="connsiteY11" fmla="*/ 204326 h 3022081"/>
              <a:gd name="connsiteX12" fmla="*/ 6980056 w 10735192"/>
              <a:gd name="connsiteY12" fmla="*/ 88502 h 3022081"/>
              <a:gd name="connsiteX13" fmla="*/ 7534792 w 10735192"/>
              <a:gd name="connsiteY13" fmla="*/ 1234550 h 3022081"/>
              <a:gd name="connsiteX14" fmla="*/ 6748408 w 10735192"/>
              <a:gd name="connsiteY14" fmla="*/ 2130662 h 3022081"/>
              <a:gd name="connsiteX15" fmla="*/ 6163192 w 10735192"/>
              <a:gd name="connsiteY15" fmla="*/ 1880726 h 3022081"/>
              <a:gd name="connsiteX16" fmla="*/ 6760600 w 10735192"/>
              <a:gd name="connsiteY16" fmla="*/ 789542 h 3022081"/>
              <a:gd name="connsiteX17" fmla="*/ 7437256 w 10735192"/>
              <a:gd name="connsiteY17" fmla="*/ 624950 h 3022081"/>
              <a:gd name="connsiteX18" fmla="*/ 8339464 w 10735192"/>
              <a:gd name="connsiteY18" fmla="*/ 893174 h 3022081"/>
              <a:gd name="connsiteX19" fmla="*/ 9406264 w 10735192"/>
              <a:gd name="connsiteY19" fmla="*/ 1466198 h 3022081"/>
              <a:gd name="connsiteX20" fmla="*/ 9942712 w 10735192"/>
              <a:gd name="connsiteY20" fmla="*/ 1435718 h 3022081"/>
              <a:gd name="connsiteX21" fmla="*/ 10735192 w 10735192"/>
              <a:gd name="connsiteY21" fmla="*/ 673718 h 3022081"/>
              <a:gd name="connsiteX0" fmla="*/ 79384 w 10735192"/>
              <a:gd name="connsiteY0" fmla="*/ 289670 h 3077476"/>
              <a:gd name="connsiteX1" fmla="*/ 189112 w 10735192"/>
              <a:gd name="connsiteY1" fmla="*/ 1783190 h 3077476"/>
              <a:gd name="connsiteX2" fmla="*/ 2030104 w 10735192"/>
              <a:gd name="connsiteY2" fmla="*/ 2935334 h 3077476"/>
              <a:gd name="connsiteX3" fmla="*/ 3779656 w 10735192"/>
              <a:gd name="connsiteY3" fmla="*/ 2807318 h 3077476"/>
              <a:gd name="connsiteX4" fmla="*/ 4834264 w 10735192"/>
              <a:gd name="connsiteY4" fmla="*/ 667622 h 3077476"/>
              <a:gd name="connsiteX5" fmla="*/ 4157608 w 10735192"/>
              <a:gd name="connsiteY5" fmla="*/ 326246 h 3077476"/>
              <a:gd name="connsiteX6" fmla="*/ 3487048 w 10735192"/>
              <a:gd name="connsiteY6" fmla="*/ 490838 h 3077476"/>
              <a:gd name="connsiteX7" fmla="*/ 3596776 w 10735192"/>
              <a:gd name="connsiteY7" fmla="*/ 1234550 h 3077476"/>
              <a:gd name="connsiteX8" fmla="*/ 4724536 w 10735192"/>
              <a:gd name="connsiteY8" fmla="*/ 1545446 h 3077476"/>
              <a:gd name="connsiteX9" fmla="*/ 5315848 w 10735192"/>
              <a:gd name="connsiteY9" fmla="*/ 1216262 h 3077476"/>
              <a:gd name="connsiteX10" fmla="*/ 6102232 w 10735192"/>
              <a:gd name="connsiteY10" fmla="*/ 204326 h 3077476"/>
              <a:gd name="connsiteX11" fmla="*/ 6980056 w 10735192"/>
              <a:gd name="connsiteY11" fmla="*/ 88502 h 3077476"/>
              <a:gd name="connsiteX12" fmla="*/ 7534792 w 10735192"/>
              <a:gd name="connsiteY12" fmla="*/ 1234550 h 3077476"/>
              <a:gd name="connsiteX13" fmla="*/ 6748408 w 10735192"/>
              <a:gd name="connsiteY13" fmla="*/ 2130662 h 3077476"/>
              <a:gd name="connsiteX14" fmla="*/ 6163192 w 10735192"/>
              <a:gd name="connsiteY14" fmla="*/ 1880726 h 3077476"/>
              <a:gd name="connsiteX15" fmla="*/ 6760600 w 10735192"/>
              <a:gd name="connsiteY15" fmla="*/ 789542 h 3077476"/>
              <a:gd name="connsiteX16" fmla="*/ 7437256 w 10735192"/>
              <a:gd name="connsiteY16" fmla="*/ 624950 h 3077476"/>
              <a:gd name="connsiteX17" fmla="*/ 8339464 w 10735192"/>
              <a:gd name="connsiteY17" fmla="*/ 893174 h 3077476"/>
              <a:gd name="connsiteX18" fmla="*/ 9406264 w 10735192"/>
              <a:gd name="connsiteY18" fmla="*/ 1466198 h 3077476"/>
              <a:gd name="connsiteX19" fmla="*/ 9942712 w 10735192"/>
              <a:gd name="connsiteY19" fmla="*/ 1435718 h 3077476"/>
              <a:gd name="connsiteX20" fmla="*/ 10735192 w 10735192"/>
              <a:gd name="connsiteY20" fmla="*/ 673718 h 3077476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487048 w 10735192"/>
              <a:gd name="connsiteY6" fmla="*/ 490838 h 3058561"/>
              <a:gd name="connsiteX7" fmla="*/ 3596776 w 10735192"/>
              <a:gd name="connsiteY7" fmla="*/ 1234550 h 3058561"/>
              <a:gd name="connsiteX8" fmla="*/ 4724536 w 10735192"/>
              <a:gd name="connsiteY8" fmla="*/ 1545446 h 3058561"/>
              <a:gd name="connsiteX9" fmla="*/ 5315848 w 10735192"/>
              <a:gd name="connsiteY9" fmla="*/ 1216262 h 3058561"/>
              <a:gd name="connsiteX10" fmla="*/ 6102232 w 10735192"/>
              <a:gd name="connsiteY10" fmla="*/ 204326 h 3058561"/>
              <a:gd name="connsiteX11" fmla="*/ 6980056 w 10735192"/>
              <a:gd name="connsiteY11" fmla="*/ 88502 h 3058561"/>
              <a:gd name="connsiteX12" fmla="*/ 7534792 w 10735192"/>
              <a:gd name="connsiteY12" fmla="*/ 1234550 h 3058561"/>
              <a:gd name="connsiteX13" fmla="*/ 6748408 w 10735192"/>
              <a:gd name="connsiteY13" fmla="*/ 2130662 h 3058561"/>
              <a:gd name="connsiteX14" fmla="*/ 6163192 w 10735192"/>
              <a:gd name="connsiteY14" fmla="*/ 1880726 h 3058561"/>
              <a:gd name="connsiteX15" fmla="*/ 6760600 w 10735192"/>
              <a:gd name="connsiteY15" fmla="*/ 789542 h 3058561"/>
              <a:gd name="connsiteX16" fmla="*/ 7437256 w 10735192"/>
              <a:gd name="connsiteY16" fmla="*/ 624950 h 3058561"/>
              <a:gd name="connsiteX17" fmla="*/ 8339464 w 10735192"/>
              <a:gd name="connsiteY17" fmla="*/ 893174 h 3058561"/>
              <a:gd name="connsiteX18" fmla="*/ 9406264 w 10735192"/>
              <a:gd name="connsiteY18" fmla="*/ 1466198 h 3058561"/>
              <a:gd name="connsiteX19" fmla="*/ 9942712 w 10735192"/>
              <a:gd name="connsiteY19" fmla="*/ 1435718 h 3058561"/>
              <a:gd name="connsiteX20" fmla="*/ 10735192 w 10735192"/>
              <a:gd name="connsiteY20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596776 w 10735192"/>
              <a:gd name="connsiteY6" fmla="*/ 1234550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761368 w 10735192"/>
              <a:gd name="connsiteY6" fmla="*/ 1063862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761368 w 10735192"/>
              <a:gd name="connsiteY6" fmla="*/ 1063862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761368 w 10735192"/>
              <a:gd name="connsiteY6" fmla="*/ 1063862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654836 w 10735192"/>
              <a:gd name="connsiteY6" fmla="*/ 1019473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654836 w 10735192"/>
              <a:gd name="connsiteY6" fmla="*/ 1019473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654836 w 10735192"/>
              <a:gd name="connsiteY6" fmla="*/ 1019473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654836 w 10735192"/>
              <a:gd name="connsiteY6" fmla="*/ 1019473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314802 h 3083693"/>
              <a:gd name="connsiteX1" fmla="*/ 189112 w 10735192"/>
              <a:gd name="connsiteY1" fmla="*/ 1808322 h 3083693"/>
              <a:gd name="connsiteX2" fmla="*/ 2030104 w 10735192"/>
              <a:gd name="connsiteY2" fmla="*/ 2960466 h 3083693"/>
              <a:gd name="connsiteX3" fmla="*/ 3779656 w 10735192"/>
              <a:gd name="connsiteY3" fmla="*/ 2832450 h 3083693"/>
              <a:gd name="connsiteX4" fmla="*/ 5011048 w 10735192"/>
              <a:gd name="connsiteY4" fmla="*/ 1021938 h 3083693"/>
              <a:gd name="connsiteX5" fmla="*/ 4153169 w 10735192"/>
              <a:gd name="connsiteY5" fmla="*/ 267040 h 3083693"/>
              <a:gd name="connsiteX6" fmla="*/ 3654836 w 10735192"/>
              <a:gd name="connsiteY6" fmla="*/ 1044605 h 3083693"/>
              <a:gd name="connsiteX7" fmla="*/ 4396062 w 10735192"/>
              <a:gd name="connsiteY7" fmla="*/ 1717060 h 3083693"/>
              <a:gd name="connsiteX8" fmla="*/ 5315848 w 10735192"/>
              <a:gd name="connsiteY8" fmla="*/ 1241394 h 3083693"/>
              <a:gd name="connsiteX9" fmla="*/ 6102232 w 10735192"/>
              <a:gd name="connsiteY9" fmla="*/ 229458 h 3083693"/>
              <a:gd name="connsiteX10" fmla="*/ 6980056 w 10735192"/>
              <a:gd name="connsiteY10" fmla="*/ 113634 h 3083693"/>
              <a:gd name="connsiteX11" fmla="*/ 7534792 w 10735192"/>
              <a:gd name="connsiteY11" fmla="*/ 1259682 h 3083693"/>
              <a:gd name="connsiteX12" fmla="*/ 6748408 w 10735192"/>
              <a:gd name="connsiteY12" fmla="*/ 2155794 h 3083693"/>
              <a:gd name="connsiteX13" fmla="*/ 6163192 w 10735192"/>
              <a:gd name="connsiteY13" fmla="*/ 1905858 h 3083693"/>
              <a:gd name="connsiteX14" fmla="*/ 6760600 w 10735192"/>
              <a:gd name="connsiteY14" fmla="*/ 814674 h 3083693"/>
              <a:gd name="connsiteX15" fmla="*/ 7437256 w 10735192"/>
              <a:gd name="connsiteY15" fmla="*/ 650082 h 3083693"/>
              <a:gd name="connsiteX16" fmla="*/ 8339464 w 10735192"/>
              <a:gd name="connsiteY16" fmla="*/ 918306 h 3083693"/>
              <a:gd name="connsiteX17" fmla="*/ 9406264 w 10735192"/>
              <a:gd name="connsiteY17" fmla="*/ 1491330 h 3083693"/>
              <a:gd name="connsiteX18" fmla="*/ 9942712 w 10735192"/>
              <a:gd name="connsiteY18" fmla="*/ 1460850 h 3083693"/>
              <a:gd name="connsiteX19" fmla="*/ 10735192 w 10735192"/>
              <a:gd name="connsiteY19" fmla="*/ 698850 h 3083693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748408 w 10735192"/>
              <a:gd name="connsiteY12" fmla="*/ 2176167 h 3104066"/>
              <a:gd name="connsiteX13" fmla="*/ 6163192 w 10735192"/>
              <a:gd name="connsiteY13" fmla="*/ 1926231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748408 w 10735192"/>
              <a:gd name="connsiteY12" fmla="*/ 2176167 h 3104066"/>
              <a:gd name="connsiteX13" fmla="*/ 5830279 w 10735192"/>
              <a:gd name="connsiteY13" fmla="*/ 1784188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830279 w 10735192"/>
              <a:gd name="connsiteY13" fmla="*/ 1784188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9895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9895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9895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9895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9942712"/>
              <a:gd name="connsiteY0" fmla="*/ 335175 h 3104066"/>
              <a:gd name="connsiteX1" fmla="*/ 189112 w 9942712"/>
              <a:gd name="connsiteY1" fmla="*/ 1828695 h 3104066"/>
              <a:gd name="connsiteX2" fmla="*/ 2030104 w 9942712"/>
              <a:gd name="connsiteY2" fmla="*/ 2980839 h 3104066"/>
              <a:gd name="connsiteX3" fmla="*/ 3779656 w 9942712"/>
              <a:gd name="connsiteY3" fmla="*/ 2852823 h 3104066"/>
              <a:gd name="connsiteX4" fmla="*/ 5011048 w 9942712"/>
              <a:gd name="connsiteY4" fmla="*/ 1042311 h 3104066"/>
              <a:gd name="connsiteX5" fmla="*/ 4153169 w 9942712"/>
              <a:gd name="connsiteY5" fmla="*/ 287413 h 3104066"/>
              <a:gd name="connsiteX6" fmla="*/ 3654836 w 9942712"/>
              <a:gd name="connsiteY6" fmla="*/ 1064978 h 3104066"/>
              <a:gd name="connsiteX7" fmla="*/ 4396062 w 9942712"/>
              <a:gd name="connsiteY7" fmla="*/ 1737433 h 3104066"/>
              <a:gd name="connsiteX8" fmla="*/ 5315848 w 9942712"/>
              <a:gd name="connsiteY8" fmla="*/ 1261767 h 3104066"/>
              <a:gd name="connsiteX9" fmla="*/ 6102232 w 9942712"/>
              <a:gd name="connsiteY9" fmla="*/ 249831 h 3104066"/>
              <a:gd name="connsiteX10" fmla="*/ 6980056 w 9942712"/>
              <a:gd name="connsiteY10" fmla="*/ 134007 h 3104066"/>
              <a:gd name="connsiteX11" fmla="*/ 6993254 w 9942712"/>
              <a:gd name="connsiteY11" fmla="*/ 1568579 h 3104066"/>
              <a:gd name="connsiteX12" fmla="*/ 6419934 w 9942712"/>
              <a:gd name="connsiteY12" fmla="*/ 2087390 h 3104066"/>
              <a:gd name="connsiteX13" fmla="*/ 5923495 w 9942712"/>
              <a:gd name="connsiteY13" fmla="*/ 1371377 h 3104066"/>
              <a:gd name="connsiteX14" fmla="*/ 6760600 w 9942712"/>
              <a:gd name="connsiteY14" fmla="*/ 835047 h 3104066"/>
              <a:gd name="connsiteX15" fmla="*/ 7437256 w 9942712"/>
              <a:gd name="connsiteY15" fmla="*/ 670455 h 3104066"/>
              <a:gd name="connsiteX16" fmla="*/ 8339464 w 9942712"/>
              <a:gd name="connsiteY16" fmla="*/ 938679 h 3104066"/>
              <a:gd name="connsiteX17" fmla="*/ 9406264 w 9942712"/>
              <a:gd name="connsiteY17" fmla="*/ 1511703 h 3104066"/>
              <a:gd name="connsiteX18" fmla="*/ 9942712 w 9942712"/>
              <a:gd name="connsiteY18" fmla="*/ 1481223 h 3104066"/>
              <a:gd name="connsiteX0" fmla="*/ 79384 w 9406264"/>
              <a:gd name="connsiteY0" fmla="*/ 335175 h 3104066"/>
              <a:gd name="connsiteX1" fmla="*/ 189112 w 9406264"/>
              <a:gd name="connsiteY1" fmla="*/ 1828695 h 3104066"/>
              <a:gd name="connsiteX2" fmla="*/ 2030104 w 9406264"/>
              <a:gd name="connsiteY2" fmla="*/ 2980839 h 3104066"/>
              <a:gd name="connsiteX3" fmla="*/ 3779656 w 9406264"/>
              <a:gd name="connsiteY3" fmla="*/ 2852823 h 3104066"/>
              <a:gd name="connsiteX4" fmla="*/ 5011048 w 9406264"/>
              <a:gd name="connsiteY4" fmla="*/ 1042311 h 3104066"/>
              <a:gd name="connsiteX5" fmla="*/ 4153169 w 9406264"/>
              <a:gd name="connsiteY5" fmla="*/ 287413 h 3104066"/>
              <a:gd name="connsiteX6" fmla="*/ 3654836 w 9406264"/>
              <a:gd name="connsiteY6" fmla="*/ 1064978 h 3104066"/>
              <a:gd name="connsiteX7" fmla="*/ 4396062 w 9406264"/>
              <a:gd name="connsiteY7" fmla="*/ 1737433 h 3104066"/>
              <a:gd name="connsiteX8" fmla="*/ 5315848 w 9406264"/>
              <a:gd name="connsiteY8" fmla="*/ 1261767 h 3104066"/>
              <a:gd name="connsiteX9" fmla="*/ 6102232 w 9406264"/>
              <a:gd name="connsiteY9" fmla="*/ 249831 h 3104066"/>
              <a:gd name="connsiteX10" fmla="*/ 6980056 w 9406264"/>
              <a:gd name="connsiteY10" fmla="*/ 134007 h 3104066"/>
              <a:gd name="connsiteX11" fmla="*/ 6993254 w 9406264"/>
              <a:gd name="connsiteY11" fmla="*/ 1568579 h 3104066"/>
              <a:gd name="connsiteX12" fmla="*/ 6419934 w 9406264"/>
              <a:gd name="connsiteY12" fmla="*/ 2087390 h 3104066"/>
              <a:gd name="connsiteX13" fmla="*/ 5923495 w 9406264"/>
              <a:gd name="connsiteY13" fmla="*/ 1371377 h 3104066"/>
              <a:gd name="connsiteX14" fmla="*/ 6760600 w 9406264"/>
              <a:gd name="connsiteY14" fmla="*/ 835047 h 3104066"/>
              <a:gd name="connsiteX15" fmla="*/ 7437256 w 9406264"/>
              <a:gd name="connsiteY15" fmla="*/ 670455 h 3104066"/>
              <a:gd name="connsiteX16" fmla="*/ 8339464 w 9406264"/>
              <a:gd name="connsiteY16" fmla="*/ 938679 h 3104066"/>
              <a:gd name="connsiteX17" fmla="*/ 9406264 w 9406264"/>
              <a:gd name="connsiteY17" fmla="*/ 1511703 h 3104066"/>
              <a:gd name="connsiteX0" fmla="*/ 79384 w 8339464"/>
              <a:gd name="connsiteY0" fmla="*/ 335175 h 3104066"/>
              <a:gd name="connsiteX1" fmla="*/ 189112 w 8339464"/>
              <a:gd name="connsiteY1" fmla="*/ 1828695 h 3104066"/>
              <a:gd name="connsiteX2" fmla="*/ 2030104 w 8339464"/>
              <a:gd name="connsiteY2" fmla="*/ 2980839 h 3104066"/>
              <a:gd name="connsiteX3" fmla="*/ 3779656 w 8339464"/>
              <a:gd name="connsiteY3" fmla="*/ 2852823 h 3104066"/>
              <a:gd name="connsiteX4" fmla="*/ 5011048 w 8339464"/>
              <a:gd name="connsiteY4" fmla="*/ 1042311 h 3104066"/>
              <a:gd name="connsiteX5" fmla="*/ 4153169 w 8339464"/>
              <a:gd name="connsiteY5" fmla="*/ 287413 h 3104066"/>
              <a:gd name="connsiteX6" fmla="*/ 3654836 w 8339464"/>
              <a:gd name="connsiteY6" fmla="*/ 1064978 h 3104066"/>
              <a:gd name="connsiteX7" fmla="*/ 4396062 w 8339464"/>
              <a:gd name="connsiteY7" fmla="*/ 1737433 h 3104066"/>
              <a:gd name="connsiteX8" fmla="*/ 5315848 w 8339464"/>
              <a:gd name="connsiteY8" fmla="*/ 1261767 h 3104066"/>
              <a:gd name="connsiteX9" fmla="*/ 6102232 w 8339464"/>
              <a:gd name="connsiteY9" fmla="*/ 249831 h 3104066"/>
              <a:gd name="connsiteX10" fmla="*/ 6980056 w 8339464"/>
              <a:gd name="connsiteY10" fmla="*/ 134007 h 3104066"/>
              <a:gd name="connsiteX11" fmla="*/ 6993254 w 8339464"/>
              <a:gd name="connsiteY11" fmla="*/ 1568579 h 3104066"/>
              <a:gd name="connsiteX12" fmla="*/ 6419934 w 8339464"/>
              <a:gd name="connsiteY12" fmla="*/ 2087390 h 3104066"/>
              <a:gd name="connsiteX13" fmla="*/ 5923495 w 8339464"/>
              <a:gd name="connsiteY13" fmla="*/ 1371377 h 3104066"/>
              <a:gd name="connsiteX14" fmla="*/ 6760600 w 8339464"/>
              <a:gd name="connsiteY14" fmla="*/ 835047 h 3104066"/>
              <a:gd name="connsiteX15" fmla="*/ 7437256 w 8339464"/>
              <a:gd name="connsiteY15" fmla="*/ 670455 h 3104066"/>
              <a:gd name="connsiteX16" fmla="*/ 8339464 w 8339464"/>
              <a:gd name="connsiteY16" fmla="*/ 938679 h 3104066"/>
              <a:gd name="connsiteX0" fmla="*/ 79384 w 7437256"/>
              <a:gd name="connsiteY0" fmla="*/ 335175 h 3104066"/>
              <a:gd name="connsiteX1" fmla="*/ 189112 w 7437256"/>
              <a:gd name="connsiteY1" fmla="*/ 1828695 h 3104066"/>
              <a:gd name="connsiteX2" fmla="*/ 2030104 w 7437256"/>
              <a:gd name="connsiteY2" fmla="*/ 2980839 h 3104066"/>
              <a:gd name="connsiteX3" fmla="*/ 3779656 w 7437256"/>
              <a:gd name="connsiteY3" fmla="*/ 2852823 h 3104066"/>
              <a:gd name="connsiteX4" fmla="*/ 5011048 w 7437256"/>
              <a:gd name="connsiteY4" fmla="*/ 1042311 h 3104066"/>
              <a:gd name="connsiteX5" fmla="*/ 4153169 w 7437256"/>
              <a:gd name="connsiteY5" fmla="*/ 287413 h 3104066"/>
              <a:gd name="connsiteX6" fmla="*/ 3654836 w 7437256"/>
              <a:gd name="connsiteY6" fmla="*/ 1064978 h 3104066"/>
              <a:gd name="connsiteX7" fmla="*/ 4396062 w 7437256"/>
              <a:gd name="connsiteY7" fmla="*/ 1737433 h 3104066"/>
              <a:gd name="connsiteX8" fmla="*/ 5315848 w 7437256"/>
              <a:gd name="connsiteY8" fmla="*/ 1261767 h 3104066"/>
              <a:gd name="connsiteX9" fmla="*/ 6102232 w 7437256"/>
              <a:gd name="connsiteY9" fmla="*/ 249831 h 3104066"/>
              <a:gd name="connsiteX10" fmla="*/ 6980056 w 7437256"/>
              <a:gd name="connsiteY10" fmla="*/ 134007 h 3104066"/>
              <a:gd name="connsiteX11" fmla="*/ 6993254 w 7437256"/>
              <a:gd name="connsiteY11" fmla="*/ 1568579 h 3104066"/>
              <a:gd name="connsiteX12" fmla="*/ 6419934 w 7437256"/>
              <a:gd name="connsiteY12" fmla="*/ 2087390 h 3104066"/>
              <a:gd name="connsiteX13" fmla="*/ 5923495 w 7437256"/>
              <a:gd name="connsiteY13" fmla="*/ 1371377 h 3104066"/>
              <a:gd name="connsiteX14" fmla="*/ 6760600 w 7437256"/>
              <a:gd name="connsiteY14" fmla="*/ 835047 h 3104066"/>
              <a:gd name="connsiteX15" fmla="*/ 7437256 w 7437256"/>
              <a:gd name="connsiteY15" fmla="*/ 670455 h 3104066"/>
              <a:gd name="connsiteX0" fmla="*/ 79384 w 7077668"/>
              <a:gd name="connsiteY0" fmla="*/ 335175 h 3104066"/>
              <a:gd name="connsiteX1" fmla="*/ 189112 w 7077668"/>
              <a:gd name="connsiteY1" fmla="*/ 1828695 h 3104066"/>
              <a:gd name="connsiteX2" fmla="*/ 2030104 w 7077668"/>
              <a:gd name="connsiteY2" fmla="*/ 2980839 h 3104066"/>
              <a:gd name="connsiteX3" fmla="*/ 3779656 w 7077668"/>
              <a:gd name="connsiteY3" fmla="*/ 2852823 h 3104066"/>
              <a:gd name="connsiteX4" fmla="*/ 5011048 w 7077668"/>
              <a:gd name="connsiteY4" fmla="*/ 1042311 h 3104066"/>
              <a:gd name="connsiteX5" fmla="*/ 4153169 w 7077668"/>
              <a:gd name="connsiteY5" fmla="*/ 287413 h 3104066"/>
              <a:gd name="connsiteX6" fmla="*/ 3654836 w 7077668"/>
              <a:gd name="connsiteY6" fmla="*/ 1064978 h 3104066"/>
              <a:gd name="connsiteX7" fmla="*/ 4396062 w 7077668"/>
              <a:gd name="connsiteY7" fmla="*/ 1737433 h 3104066"/>
              <a:gd name="connsiteX8" fmla="*/ 5315848 w 7077668"/>
              <a:gd name="connsiteY8" fmla="*/ 1261767 h 3104066"/>
              <a:gd name="connsiteX9" fmla="*/ 6102232 w 7077668"/>
              <a:gd name="connsiteY9" fmla="*/ 249831 h 3104066"/>
              <a:gd name="connsiteX10" fmla="*/ 6980056 w 7077668"/>
              <a:gd name="connsiteY10" fmla="*/ 134007 h 3104066"/>
              <a:gd name="connsiteX11" fmla="*/ 6993254 w 7077668"/>
              <a:gd name="connsiteY11" fmla="*/ 1568579 h 3104066"/>
              <a:gd name="connsiteX12" fmla="*/ 6419934 w 7077668"/>
              <a:gd name="connsiteY12" fmla="*/ 2087390 h 3104066"/>
              <a:gd name="connsiteX13" fmla="*/ 5923495 w 7077668"/>
              <a:gd name="connsiteY13" fmla="*/ 1371377 h 3104066"/>
              <a:gd name="connsiteX14" fmla="*/ 6760600 w 7077668"/>
              <a:gd name="connsiteY14" fmla="*/ 835047 h 3104066"/>
              <a:gd name="connsiteX0" fmla="*/ 79384 w 7077668"/>
              <a:gd name="connsiteY0" fmla="*/ 335175 h 3104066"/>
              <a:gd name="connsiteX1" fmla="*/ 189112 w 7077668"/>
              <a:gd name="connsiteY1" fmla="*/ 1828695 h 3104066"/>
              <a:gd name="connsiteX2" fmla="*/ 2030104 w 7077668"/>
              <a:gd name="connsiteY2" fmla="*/ 2980839 h 3104066"/>
              <a:gd name="connsiteX3" fmla="*/ 3779656 w 7077668"/>
              <a:gd name="connsiteY3" fmla="*/ 2852823 h 3104066"/>
              <a:gd name="connsiteX4" fmla="*/ 5011048 w 7077668"/>
              <a:gd name="connsiteY4" fmla="*/ 1042311 h 3104066"/>
              <a:gd name="connsiteX5" fmla="*/ 4153169 w 7077668"/>
              <a:gd name="connsiteY5" fmla="*/ 287413 h 3104066"/>
              <a:gd name="connsiteX6" fmla="*/ 3654836 w 7077668"/>
              <a:gd name="connsiteY6" fmla="*/ 1064978 h 3104066"/>
              <a:gd name="connsiteX7" fmla="*/ 4396062 w 7077668"/>
              <a:gd name="connsiteY7" fmla="*/ 1737433 h 3104066"/>
              <a:gd name="connsiteX8" fmla="*/ 5315848 w 7077668"/>
              <a:gd name="connsiteY8" fmla="*/ 1261767 h 3104066"/>
              <a:gd name="connsiteX9" fmla="*/ 6102232 w 7077668"/>
              <a:gd name="connsiteY9" fmla="*/ 249831 h 3104066"/>
              <a:gd name="connsiteX10" fmla="*/ 6980056 w 7077668"/>
              <a:gd name="connsiteY10" fmla="*/ 134007 h 3104066"/>
              <a:gd name="connsiteX11" fmla="*/ 6993254 w 7077668"/>
              <a:gd name="connsiteY11" fmla="*/ 1568579 h 3104066"/>
              <a:gd name="connsiteX12" fmla="*/ 6419934 w 7077668"/>
              <a:gd name="connsiteY12" fmla="*/ 2087390 h 3104066"/>
              <a:gd name="connsiteX13" fmla="*/ 5923495 w 7077668"/>
              <a:gd name="connsiteY13" fmla="*/ 1371377 h 3104066"/>
              <a:gd name="connsiteX0" fmla="*/ 0 w 6888556"/>
              <a:gd name="connsiteY0" fmla="*/ 1828695 h 3104066"/>
              <a:gd name="connsiteX1" fmla="*/ 1840992 w 6888556"/>
              <a:gd name="connsiteY1" fmla="*/ 2980839 h 3104066"/>
              <a:gd name="connsiteX2" fmla="*/ 3590544 w 6888556"/>
              <a:gd name="connsiteY2" fmla="*/ 2852823 h 3104066"/>
              <a:gd name="connsiteX3" fmla="*/ 4821936 w 6888556"/>
              <a:gd name="connsiteY3" fmla="*/ 1042311 h 3104066"/>
              <a:gd name="connsiteX4" fmla="*/ 3964057 w 6888556"/>
              <a:gd name="connsiteY4" fmla="*/ 287413 h 3104066"/>
              <a:gd name="connsiteX5" fmla="*/ 3465724 w 6888556"/>
              <a:gd name="connsiteY5" fmla="*/ 1064978 h 3104066"/>
              <a:gd name="connsiteX6" fmla="*/ 4206950 w 6888556"/>
              <a:gd name="connsiteY6" fmla="*/ 1737433 h 3104066"/>
              <a:gd name="connsiteX7" fmla="*/ 5126736 w 6888556"/>
              <a:gd name="connsiteY7" fmla="*/ 1261767 h 3104066"/>
              <a:gd name="connsiteX8" fmla="*/ 5913120 w 6888556"/>
              <a:gd name="connsiteY8" fmla="*/ 249831 h 3104066"/>
              <a:gd name="connsiteX9" fmla="*/ 6790944 w 6888556"/>
              <a:gd name="connsiteY9" fmla="*/ 134007 h 3104066"/>
              <a:gd name="connsiteX10" fmla="*/ 6804142 w 6888556"/>
              <a:gd name="connsiteY10" fmla="*/ 1568579 h 3104066"/>
              <a:gd name="connsiteX11" fmla="*/ 6230822 w 6888556"/>
              <a:gd name="connsiteY11" fmla="*/ 2087390 h 3104066"/>
              <a:gd name="connsiteX12" fmla="*/ 5734383 w 6888556"/>
              <a:gd name="connsiteY12" fmla="*/ 1371377 h 3104066"/>
              <a:gd name="connsiteX0" fmla="*/ 0 w 5047564"/>
              <a:gd name="connsiteY0" fmla="*/ 2980839 h 3104066"/>
              <a:gd name="connsiteX1" fmla="*/ 1749552 w 5047564"/>
              <a:gd name="connsiteY1" fmla="*/ 2852823 h 3104066"/>
              <a:gd name="connsiteX2" fmla="*/ 2980944 w 5047564"/>
              <a:gd name="connsiteY2" fmla="*/ 1042311 h 3104066"/>
              <a:gd name="connsiteX3" fmla="*/ 2123065 w 5047564"/>
              <a:gd name="connsiteY3" fmla="*/ 287413 h 3104066"/>
              <a:gd name="connsiteX4" fmla="*/ 1624732 w 5047564"/>
              <a:gd name="connsiteY4" fmla="*/ 1064978 h 3104066"/>
              <a:gd name="connsiteX5" fmla="*/ 2365958 w 5047564"/>
              <a:gd name="connsiteY5" fmla="*/ 1737433 h 3104066"/>
              <a:gd name="connsiteX6" fmla="*/ 3285744 w 5047564"/>
              <a:gd name="connsiteY6" fmla="*/ 1261767 h 3104066"/>
              <a:gd name="connsiteX7" fmla="*/ 4072128 w 5047564"/>
              <a:gd name="connsiteY7" fmla="*/ 249831 h 3104066"/>
              <a:gd name="connsiteX8" fmla="*/ 4949952 w 5047564"/>
              <a:gd name="connsiteY8" fmla="*/ 134007 h 3104066"/>
              <a:gd name="connsiteX9" fmla="*/ 4963150 w 5047564"/>
              <a:gd name="connsiteY9" fmla="*/ 1568579 h 3104066"/>
              <a:gd name="connsiteX10" fmla="*/ 4389830 w 5047564"/>
              <a:gd name="connsiteY10" fmla="*/ 2087390 h 3104066"/>
              <a:gd name="connsiteX11" fmla="*/ 3893391 w 5047564"/>
              <a:gd name="connsiteY11" fmla="*/ 1371377 h 3104066"/>
              <a:gd name="connsiteX0" fmla="*/ 129562 w 3427574"/>
              <a:gd name="connsiteY0" fmla="*/ 2852823 h 2852823"/>
              <a:gd name="connsiteX1" fmla="*/ 1360954 w 3427574"/>
              <a:gd name="connsiteY1" fmla="*/ 1042311 h 2852823"/>
              <a:gd name="connsiteX2" fmla="*/ 503075 w 3427574"/>
              <a:gd name="connsiteY2" fmla="*/ 287413 h 2852823"/>
              <a:gd name="connsiteX3" fmla="*/ 4742 w 3427574"/>
              <a:gd name="connsiteY3" fmla="*/ 1064978 h 2852823"/>
              <a:gd name="connsiteX4" fmla="*/ 745968 w 3427574"/>
              <a:gd name="connsiteY4" fmla="*/ 1737433 h 2852823"/>
              <a:gd name="connsiteX5" fmla="*/ 1665754 w 3427574"/>
              <a:gd name="connsiteY5" fmla="*/ 1261767 h 2852823"/>
              <a:gd name="connsiteX6" fmla="*/ 2452138 w 3427574"/>
              <a:gd name="connsiteY6" fmla="*/ 249831 h 2852823"/>
              <a:gd name="connsiteX7" fmla="*/ 3329962 w 3427574"/>
              <a:gd name="connsiteY7" fmla="*/ 134007 h 2852823"/>
              <a:gd name="connsiteX8" fmla="*/ 3343160 w 3427574"/>
              <a:gd name="connsiteY8" fmla="*/ 1568579 h 2852823"/>
              <a:gd name="connsiteX9" fmla="*/ 2769840 w 3427574"/>
              <a:gd name="connsiteY9" fmla="*/ 2087390 h 2852823"/>
              <a:gd name="connsiteX10" fmla="*/ 2273401 w 3427574"/>
              <a:gd name="connsiteY10" fmla="*/ 1371377 h 2852823"/>
              <a:gd name="connsiteX0" fmla="*/ 1360954 w 3427574"/>
              <a:gd name="connsiteY0" fmla="*/ 1042311 h 2087397"/>
              <a:gd name="connsiteX1" fmla="*/ 503075 w 3427574"/>
              <a:gd name="connsiteY1" fmla="*/ 287413 h 2087397"/>
              <a:gd name="connsiteX2" fmla="*/ 4742 w 3427574"/>
              <a:gd name="connsiteY2" fmla="*/ 1064978 h 2087397"/>
              <a:gd name="connsiteX3" fmla="*/ 745968 w 3427574"/>
              <a:gd name="connsiteY3" fmla="*/ 1737433 h 2087397"/>
              <a:gd name="connsiteX4" fmla="*/ 1665754 w 3427574"/>
              <a:gd name="connsiteY4" fmla="*/ 1261767 h 2087397"/>
              <a:gd name="connsiteX5" fmla="*/ 2452138 w 3427574"/>
              <a:gd name="connsiteY5" fmla="*/ 249831 h 2087397"/>
              <a:gd name="connsiteX6" fmla="*/ 3329962 w 3427574"/>
              <a:gd name="connsiteY6" fmla="*/ 134007 h 2087397"/>
              <a:gd name="connsiteX7" fmla="*/ 3343160 w 3427574"/>
              <a:gd name="connsiteY7" fmla="*/ 1568579 h 2087397"/>
              <a:gd name="connsiteX8" fmla="*/ 2769840 w 3427574"/>
              <a:gd name="connsiteY8" fmla="*/ 2087390 h 2087397"/>
              <a:gd name="connsiteX9" fmla="*/ 2273401 w 3427574"/>
              <a:gd name="connsiteY9" fmla="*/ 1371377 h 2087397"/>
              <a:gd name="connsiteX0" fmla="*/ 503075 w 3427574"/>
              <a:gd name="connsiteY0" fmla="*/ 287413 h 2087397"/>
              <a:gd name="connsiteX1" fmla="*/ 4742 w 3427574"/>
              <a:gd name="connsiteY1" fmla="*/ 1064978 h 2087397"/>
              <a:gd name="connsiteX2" fmla="*/ 745968 w 3427574"/>
              <a:gd name="connsiteY2" fmla="*/ 1737433 h 2087397"/>
              <a:gd name="connsiteX3" fmla="*/ 1665754 w 3427574"/>
              <a:gd name="connsiteY3" fmla="*/ 1261767 h 2087397"/>
              <a:gd name="connsiteX4" fmla="*/ 2452138 w 3427574"/>
              <a:gd name="connsiteY4" fmla="*/ 249831 h 2087397"/>
              <a:gd name="connsiteX5" fmla="*/ 3329962 w 3427574"/>
              <a:gd name="connsiteY5" fmla="*/ 134007 h 2087397"/>
              <a:gd name="connsiteX6" fmla="*/ 3343160 w 3427574"/>
              <a:gd name="connsiteY6" fmla="*/ 1568579 h 2087397"/>
              <a:gd name="connsiteX7" fmla="*/ 2769840 w 3427574"/>
              <a:gd name="connsiteY7" fmla="*/ 2087390 h 2087397"/>
              <a:gd name="connsiteX8" fmla="*/ 2273401 w 3427574"/>
              <a:gd name="connsiteY8" fmla="*/ 1371377 h 2087397"/>
              <a:gd name="connsiteX0" fmla="*/ 0 w 3422832"/>
              <a:gd name="connsiteY0" fmla="*/ 1064978 h 2087397"/>
              <a:gd name="connsiteX1" fmla="*/ 741226 w 3422832"/>
              <a:gd name="connsiteY1" fmla="*/ 1737433 h 2087397"/>
              <a:gd name="connsiteX2" fmla="*/ 1661012 w 3422832"/>
              <a:gd name="connsiteY2" fmla="*/ 1261767 h 2087397"/>
              <a:gd name="connsiteX3" fmla="*/ 2447396 w 3422832"/>
              <a:gd name="connsiteY3" fmla="*/ 249831 h 2087397"/>
              <a:gd name="connsiteX4" fmla="*/ 3325220 w 3422832"/>
              <a:gd name="connsiteY4" fmla="*/ 134007 h 2087397"/>
              <a:gd name="connsiteX5" fmla="*/ 3338418 w 3422832"/>
              <a:gd name="connsiteY5" fmla="*/ 1568579 h 2087397"/>
              <a:gd name="connsiteX6" fmla="*/ 2765098 w 3422832"/>
              <a:gd name="connsiteY6" fmla="*/ 2087390 h 2087397"/>
              <a:gd name="connsiteX7" fmla="*/ 2268659 w 3422832"/>
              <a:gd name="connsiteY7" fmla="*/ 1371377 h 2087397"/>
              <a:gd name="connsiteX0" fmla="*/ 0 w 2681606"/>
              <a:gd name="connsiteY0" fmla="*/ 1737433 h 2087397"/>
              <a:gd name="connsiteX1" fmla="*/ 919786 w 2681606"/>
              <a:gd name="connsiteY1" fmla="*/ 1261767 h 2087397"/>
              <a:gd name="connsiteX2" fmla="*/ 1706170 w 2681606"/>
              <a:gd name="connsiteY2" fmla="*/ 249831 h 2087397"/>
              <a:gd name="connsiteX3" fmla="*/ 2583994 w 2681606"/>
              <a:gd name="connsiteY3" fmla="*/ 134007 h 2087397"/>
              <a:gd name="connsiteX4" fmla="*/ 2597192 w 2681606"/>
              <a:gd name="connsiteY4" fmla="*/ 1568579 h 2087397"/>
              <a:gd name="connsiteX5" fmla="*/ 2023872 w 2681606"/>
              <a:gd name="connsiteY5" fmla="*/ 2087390 h 2087397"/>
              <a:gd name="connsiteX6" fmla="*/ 1527433 w 2681606"/>
              <a:gd name="connsiteY6" fmla="*/ 1371377 h 2087397"/>
              <a:gd name="connsiteX0" fmla="*/ 0 w 1761820"/>
              <a:gd name="connsiteY0" fmla="*/ 1261767 h 2087397"/>
              <a:gd name="connsiteX1" fmla="*/ 786384 w 1761820"/>
              <a:gd name="connsiteY1" fmla="*/ 249831 h 2087397"/>
              <a:gd name="connsiteX2" fmla="*/ 1664208 w 1761820"/>
              <a:gd name="connsiteY2" fmla="*/ 134007 h 2087397"/>
              <a:gd name="connsiteX3" fmla="*/ 1677406 w 1761820"/>
              <a:gd name="connsiteY3" fmla="*/ 1568579 h 2087397"/>
              <a:gd name="connsiteX4" fmla="*/ 1104086 w 1761820"/>
              <a:gd name="connsiteY4" fmla="*/ 2087390 h 2087397"/>
              <a:gd name="connsiteX5" fmla="*/ 607647 w 1761820"/>
              <a:gd name="connsiteY5" fmla="*/ 1371377 h 2087397"/>
              <a:gd name="connsiteX0" fmla="*/ 206258 w 1181694"/>
              <a:gd name="connsiteY0" fmla="*/ 249831 h 2087397"/>
              <a:gd name="connsiteX1" fmla="*/ 1084082 w 1181694"/>
              <a:gd name="connsiteY1" fmla="*/ 134007 h 2087397"/>
              <a:gd name="connsiteX2" fmla="*/ 1097280 w 1181694"/>
              <a:gd name="connsiteY2" fmla="*/ 1568579 h 2087397"/>
              <a:gd name="connsiteX3" fmla="*/ 523960 w 1181694"/>
              <a:gd name="connsiteY3" fmla="*/ 2087390 h 2087397"/>
              <a:gd name="connsiteX4" fmla="*/ 27521 w 1181694"/>
              <a:gd name="connsiteY4" fmla="*/ 1371377 h 2087397"/>
              <a:gd name="connsiteX0" fmla="*/ 312790 w 1174769"/>
              <a:gd name="connsiteY0" fmla="*/ 128890 h 2294930"/>
              <a:gd name="connsiteX1" fmla="*/ 1084082 w 1174769"/>
              <a:gd name="connsiteY1" fmla="*/ 341540 h 2294930"/>
              <a:gd name="connsiteX2" fmla="*/ 1097280 w 1174769"/>
              <a:gd name="connsiteY2" fmla="*/ 1776112 h 2294930"/>
              <a:gd name="connsiteX3" fmla="*/ 523960 w 1174769"/>
              <a:gd name="connsiteY3" fmla="*/ 2294923 h 2294930"/>
              <a:gd name="connsiteX4" fmla="*/ 27521 w 1174769"/>
              <a:gd name="connsiteY4" fmla="*/ 1578910 h 2294930"/>
              <a:gd name="connsiteX0" fmla="*/ 0 w 1809861"/>
              <a:gd name="connsiteY0" fmla="*/ 128890 h 2398989"/>
              <a:gd name="connsiteX1" fmla="*/ 771292 w 1809861"/>
              <a:gd name="connsiteY1" fmla="*/ 341540 h 2398989"/>
              <a:gd name="connsiteX2" fmla="*/ 784490 w 1809861"/>
              <a:gd name="connsiteY2" fmla="*/ 1776112 h 2398989"/>
              <a:gd name="connsiteX3" fmla="*/ 211170 w 1809861"/>
              <a:gd name="connsiteY3" fmla="*/ 2294923 h 2398989"/>
              <a:gd name="connsiteX4" fmla="*/ 1809861 w 1809861"/>
              <a:gd name="connsiteY4" fmla="*/ 2058304 h 2398989"/>
              <a:gd name="connsiteX0" fmla="*/ 0 w 1809861"/>
              <a:gd name="connsiteY0" fmla="*/ 128890 h 2058304"/>
              <a:gd name="connsiteX1" fmla="*/ 771292 w 1809861"/>
              <a:gd name="connsiteY1" fmla="*/ 341540 h 2058304"/>
              <a:gd name="connsiteX2" fmla="*/ 784490 w 1809861"/>
              <a:gd name="connsiteY2" fmla="*/ 1776112 h 2058304"/>
              <a:gd name="connsiteX3" fmla="*/ 1809861 w 1809861"/>
              <a:gd name="connsiteY3" fmla="*/ 2058304 h 2058304"/>
              <a:gd name="connsiteX0" fmla="*/ 0 w 1809861"/>
              <a:gd name="connsiteY0" fmla="*/ 108028 h 2037442"/>
              <a:gd name="connsiteX1" fmla="*/ 771292 w 1809861"/>
              <a:gd name="connsiteY1" fmla="*/ 320678 h 2037442"/>
              <a:gd name="connsiteX2" fmla="*/ 1183985 w 1809861"/>
              <a:gd name="connsiteY2" fmla="*/ 1107180 h 2037442"/>
              <a:gd name="connsiteX3" fmla="*/ 1809861 w 1809861"/>
              <a:gd name="connsiteY3" fmla="*/ 2037442 h 2037442"/>
              <a:gd name="connsiteX0" fmla="*/ 0 w 1929709"/>
              <a:gd name="connsiteY0" fmla="*/ 108028 h 1107440"/>
              <a:gd name="connsiteX1" fmla="*/ 771292 w 1929709"/>
              <a:gd name="connsiteY1" fmla="*/ 320678 h 1107440"/>
              <a:gd name="connsiteX2" fmla="*/ 1183985 w 1929709"/>
              <a:gd name="connsiteY2" fmla="*/ 1107180 h 1107440"/>
              <a:gd name="connsiteX3" fmla="*/ 1929709 w 1929709"/>
              <a:gd name="connsiteY3" fmla="*/ 230836 h 1107440"/>
              <a:gd name="connsiteX0" fmla="*/ 0 w 2006589"/>
              <a:gd name="connsiteY0" fmla="*/ 108028 h 1107440"/>
              <a:gd name="connsiteX1" fmla="*/ 771292 w 2006589"/>
              <a:gd name="connsiteY1" fmla="*/ 320678 h 1107440"/>
              <a:gd name="connsiteX2" fmla="*/ 1183985 w 2006589"/>
              <a:gd name="connsiteY2" fmla="*/ 1107180 h 1107440"/>
              <a:gd name="connsiteX3" fmla="*/ 1929709 w 2006589"/>
              <a:gd name="connsiteY3" fmla="*/ 230836 h 1107440"/>
              <a:gd name="connsiteX0" fmla="*/ 0 w 2006589"/>
              <a:gd name="connsiteY0" fmla="*/ 30563 h 1029975"/>
              <a:gd name="connsiteX1" fmla="*/ 771292 w 2006589"/>
              <a:gd name="connsiteY1" fmla="*/ 243213 h 1029975"/>
              <a:gd name="connsiteX2" fmla="*/ 1183985 w 2006589"/>
              <a:gd name="connsiteY2" fmla="*/ 1029715 h 1029975"/>
              <a:gd name="connsiteX3" fmla="*/ 1929709 w 2006589"/>
              <a:gd name="connsiteY3" fmla="*/ 153371 h 1029975"/>
              <a:gd name="connsiteX0" fmla="*/ 0 w 2042070"/>
              <a:gd name="connsiteY0" fmla="*/ 30563 h 1110589"/>
              <a:gd name="connsiteX1" fmla="*/ 771292 w 2042070"/>
              <a:gd name="connsiteY1" fmla="*/ 243213 h 1110589"/>
              <a:gd name="connsiteX2" fmla="*/ 1183985 w 2042070"/>
              <a:gd name="connsiteY2" fmla="*/ 1029715 h 1110589"/>
              <a:gd name="connsiteX3" fmla="*/ 1929709 w 2042070"/>
              <a:gd name="connsiteY3" fmla="*/ 153371 h 1110589"/>
              <a:gd name="connsiteX0" fmla="*/ 0 w 2002989"/>
              <a:gd name="connsiteY0" fmla="*/ 108190 h 1108440"/>
              <a:gd name="connsiteX1" fmla="*/ 1130837 w 2002989"/>
              <a:gd name="connsiteY1" fmla="*/ 94460 h 1108440"/>
              <a:gd name="connsiteX2" fmla="*/ 1183985 w 2002989"/>
              <a:gd name="connsiteY2" fmla="*/ 1107342 h 1108440"/>
              <a:gd name="connsiteX3" fmla="*/ 1929709 w 2002989"/>
              <a:gd name="connsiteY3" fmla="*/ 230998 h 1108440"/>
              <a:gd name="connsiteX0" fmla="*/ 0 w 2048696"/>
              <a:gd name="connsiteY0" fmla="*/ 73911 h 615627"/>
              <a:gd name="connsiteX1" fmla="*/ 1130837 w 2048696"/>
              <a:gd name="connsiteY1" fmla="*/ 60181 h 615627"/>
              <a:gd name="connsiteX2" fmla="*/ 1650062 w 2048696"/>
              <a:gd name="connsiteY2" fmla="*/ 575914 h 615627"/>
              <a:gd name="connsiteX3" fmla="*/ 1929709 w 2048696"/>
              <a:gd name="connsiteY3" fmla="*/ 196719 h 615627"/>
              <a:gd name="connsiteX0" fmla="*/ 0 w 1900591"/>
              <a:gd name="connsiteY0" fmla="*/ 73911 h 619355"/>
              <a:gd name="connsiteX1" fmla="*/ 1130837 w 1900591"/>
              <a:gd name="connsiteY1" fmla="*/ 60181 h 619355"/>
              <a:gd name="connsiteX2" fmla="*/ 1650062 w 1900591"/>
              <a:gd name="connsiteY2" fmla="*/ 575914 h 619355"/>
              <a:gd name="connsiteX3" fmla="*/ 1752156 w 1900591"/>
              <a:gd name="connsiteY3" fmla="*/ 205597 h 619355"/>
              <a:gd name="connsiteX0" fmla="*/ 0 w 1917541"/>
              <a:gd name="connsiteY0" fmla="*/ 73911 h 687197"/>
              <a:gd name="connsiteX1" fmla="*/ 1130837 w 1917541"/>
              <a:gd name="connsiteY1" fmla="*/ 60181 h 687197"/>
              <a:gd name="connsiteX2" fmla="*/ 1650062 w 1917541"/>
              <a:gd name="connsiteY2" fmla="*/ 575914 h 687197"/>
              <a:gd name="connsiteX3" fmla="*/ 1752156 w 1917541"/>
              <a:gd name="connsiteY3" fmla="*/ 205597 h 687197"/>
              <a:gd name="connsiteX0" fmla="*/ 0 w 2272648"/>
              <a:gd name="connsiteY0" fmla="*/ 234826 h 635048"/>
              <a:gd name="connsiteX1" fmla="*/ 1485944 w 2272648"/>
              <a:gd name="connsiteY1" fmla="*/ 8032 h 635048"/>
              <a:gd name="connsiteX2" fmla="*/ 2005169 w 2272648"/>
              <a:gd name="connsiteY2" fmla="*/ 523765 h 635048"/>
              <a:gd name="connsiteX3" fmla="*/ 2107263 w 2272648"/>
              <a:gd name="connsiteY3" fmla="*/ 153448 h 635048"/>
              <a:gd name="connsiteX0" fmla="*/ 0 w 2272648"/>
              <a:gd name="connsiteY0" fmla="*/ 305421 h 705643"/>
              <a:gd name="connsiteX1" fmla="*/ 1485944 w 2272648"/>
              <a:gd name="connsiteY1" fmla="*/ 78627 h 705643"/>
              <a:gd name="connsiteX2" fmla="*/ 2005169 w 2272648"/>
              <a:gd name="connsiteY2" fmla="*/ 594360 h 705643"/>
              <a:gd name="connsiteX3" fmla="*/ 2107263 w 2272648"/>
              <a:gd name="connsiteY3" fmla="*/ 224043 h 705643"/>
              <a:gd name="connsiteX0" fmla="*/ 0 w 2272648"/>
              <a:gd name="connsiteY0" fmla="*/ 396028 h 796250"/>
              <a:gd name="connsiteX1" fmla="*/ 1485944 w 2272648"/>
              <a:gd name="connsiteY1" fmla="*/ 169234 h 796250"/>
              <a:gd name="connsiteX2" fmla="*/ 2005169 w 2272648"/>
              <a:gd name="connsiteY2" fmla="*/ 684967 h 796250"/>
              <a:gd name="connsiteX3" fmla="*/ 2107263 w 2272648"/>
              <a:gd name="connsiteY3" fmla="*/ 314650 h 796250"/>
              <a:gd name="connsiteX0" fmla="*/ 0 w 2320931"/>
              <a:gd name="connsiteY0" fmla="*/ 81378 h 397544"/>
              <a:gd name="connsiteX1" fmla="*/ 2005169 w 2320931"/>
              <a:gd name="connsiteY1" fmla="*/ 370317 h 397544"/>
              <a:gd name="connsiteX2" fmla="*/ 2107263 w 2320931"/>
              <a:gd name="connsiteY2" fmla="*/ 0 h 397544"/>
              <a:gd name="connsiteX0" fmla="*/ 0 w 2283726"/>
              <a:gd name="connsiteY0" fmla="*/ 340709 h 781520"/>
              <a:gd name="connsiteX1" fmla="*/ 2005169 w 2283726"/>
              <a:gd name="connsiteY1" fmla="*/ 629648 h 781520"/>
              <a:gd name="connsiteX2" fmla="*/ 2107263 w 2283726"/>
              <a:gd name="connsiteY2" fmla="*/ 259331 h 781520"/>
              <a:gd name="connsiteX0" fmla="*/ 0 w 2283726"/>
              <a:gd name="connsiteY0" fmla="*/ 479995 h 920806"/>
              <a:gd name="connsiteX1" fmla="*/ 2005169 w 2283726"/>
              <a:gd name="connsiteY1" fmla="*/ 768934 h 920806"/>
              <a:gd name="connsiteX2" fmla="*/ 2107263 w 2283726"/>
              <a:gd name="connsiteY2" fmla="*/ 398617 h 920806"/>
              <a:gd name="connsiteX0" fmla="*/ 0 w 2458966"/>
              <a:gd name="connsiteY0" fmla="*/ 449801 h 744007"/>
              <a:gd name="connsiteX1" fmla="*/ 2005169 w 2458966"/>
              <a:gd name="connsiteY1" fmla="*/ 738740 h 744007"/>
              <a:gd name="connsiteX2" fmla="*/ 2298133 w 2458966"/>
              <a:gd name="connsiteY2" fmla="*/ 0 h 744007"/>
              <a:gd name="connsiteX0" fmla="*/ 0 w 2458966"/>
              <a:gd name="connsiteY0" fmla="*/ 449801 h 741552"/>
              <a:gd name="connsiteX1" fmla="*/ 2005169 w 2458966"/>
              <a:gd name="connsiteY1" fmla="*/ 738740 h 741552"/>
              <a:gd name="connsiteX2" fmla="*/ 2298133 w 2458966"/>
              <a:gd name="connsiteY2" fmla="*/ 0 h 741552"/>
              <a:gd name="connsiteX0" fmla="*/ 0 w 2276497"/>
              <a:gd name="connsiteY0" fmla="*/ 416146 h 705529"/>
              <a:gd name="connsiteX1" fmla="*/ 2005169 w 2276497"/>
              <a:gd name="connsiteY1" fmla="*/ 705085 h 705529"/>
              <a:gd name="connsiteX2" fmla="*/ 2036242 w 2276497"/>
              <a:gd name="connsiteY2" fmla="*/ 241553 h 705529"/>
              <a:gd name="connsiteX0" fmla="*/ 0 w 2255009"/>
              <a:gd name="connsiteY0" fmla="*/ 462796 h 865534"/>
              <a:gd name="connsiteX1" fmla="*/ 2005169 w 2255009"/>
              <a:gd name="connsiteY1" fmla="*/ 751735 h 865534"/>
              <a:gd name="connsiteX2" fmla="*/ 2036242 w 2255009"/>
              <a:gd name="connsiteY2" fmla="*/ 288203 h 865534"/>
              <a:gd name="connsiteX0" fmla="*/ 0 w 2005169"/>
              <a:gd name="connsiteY0" fmla="*/ 462796 h 751735"/>
              <a:gd name="connsiteX1" fmla="*/ 2005169 w 2005169"/>
              <a:gd name="connsiteY1" fmla="*/ 751735 h 751735"/>
              <a:gd name="connsiteX0" fmla="*/ 0 w 1619089"/>
              <a:gd name="connsiteY0" fmla="*/ 573101 h 573101"/>
              <a:gd name="connsiteX1" fmla="*/ 1619089 w 1619089"/>
              <a:gd name="connsiteY1" fmla="*/ 470880 h 573101"/>
              <a:gd name="connsiteX0" fmla="*/ 0 w 1639323"/>
              <a:gd name="connsiteY0" fmla="*/ 665160 h 665160"/>
              <a:gd name="connsiteX1" fmla="*/ 1619089 w 1639323"/>
              <a:gd name="connsiteY1" fmla="*/ 562939 h 665160"/>
              <a:gd name="connsiteX0" fmla="*/ 0 w 1622578"/>
              <a:gd name="connsiteY0" fmla="*/ 718976 h 718976"/>
              <a:gd name="connsiteX1" fmla="*/ 1619089 w 1622578"/>
              <a:gd name="connsiteY1" fmla="*/ 616755 h 718976"/>
              <a:gd name="connsiteX0" fmla="*/ 0 w 719459"/>
              <a:gd name="connsiteY0" fmla="*/ 721303 h 721303"/>
              <a:gd name="connsiteX1" fmla="*/ 694529 w 719459"/>
              <a:gd name="connsiteY1" fmla="*/ 614002 h 721303"/>
              <a:gd name="connsiteX0" fmla="*/ 0 w 703626"/>
              <a:gd name="connsiteY0" fmla="*/ 241287 h 728176"/>
              <a:gd name="connsiteX1" fmla="*/ 694529 w 703626"/>
              <a:gd name="connsiteY1" fmla="*/ 133986 h 728176"/>
              <a:gd name="connsiteX0" fmla="*/ 0 w 1044321"/>
              <a:gd name="connsiteY0" fmla="*/ 107301 h 856357"/>
              <a:gd name="connsiteX1" fmla="*/ 694529 w 1044321"/>
              <a:gd name="connsiteY1" fmla="*/ 0 h 856357"/>
              <a:gd name="connsiteX0" fmla="*/ 0 w 1470878"/>
              <a:gd name="connsiteY0" fmla="*/ 473061 h 1115031"/>
              <a:gd name="connsiteX1" fmla="*/ 1192369 w 1470878"/>
              <a:gd name="connsiteY1" fmla="*/ 0 h 1115031"/>
              <a:gd name="connsiteX0" fmla="*/ 0 w 1501106"/>
              <a:gd name="connsiteY0" fmla="*/ 473061 h 1223615"/>
              <a:gd name="connsiteX1" fmla="*/ 1192369 w 1501106"/>
              <a:gd name="connsiteY1" fmla="*/ 0 h 1223615"/>
              <a:gd name="connsiteX0" fmla="*/ 0 w 1517372"/>
              <a:gd name="connsiteY0" fmla="*/ 473061 h 1162929"/>
              <a:gd name="connsiteX1" fmla="*/ 1192369 w 1517372"/>
              <a:gd name="connsiteY1" fmla="*/ 0 h 1162929"/>
              <a:gd name="connsiteX0" fmla="*/ 0 w 1521825"/>
              <a:gd name="connsiteY0" fmla="*/ 574661 h 1236610"/>
              <a:gd name="connsiteX1" fmla="*/ 1197449 w 1521825"/>
              <a:gd name="connsiteY1" fmla="*/ 0 h 1236610"/>
              <a:gd name="connsiteX0" fmla="*/ 0 w 1539292"/>
              <a:gd name="connsiteY0" fmla="*/ 574661 h 1149817"/>
              <a:gd name="connsiteX1" fmla="*/ 1438999 w 1539292"/>
              <a:gd name="connsiteY1" fmla="*/ 245684 h 1149817"/>
              <a:gd name="connsiteX2" fmla="*/ 1197449 w 1539292"/>
              <a:gd name="connsiteY2" fmla="*/ 0 h 1149817"/>
              <a:gd name="connsiteX0" fmla="*/ 0 w 1459442"/>
              <a:gd name="connsiteY0" fmla="*/ 574661 h 1891324"/>
              <a:gd name="connsiteX1" fmla="*/ 719671 w 1459442"/>
              <a:gd name="connsiteY1" fmla="*/ 1227140 h 1891324"/>
              <a:gd name="connsiteX2" fmla="*/ 1197449 w 1459442"/>
              <a:gd name="connsiteY2" fmla="*/ 0 h 1891324"/>
              <a:gd name="connsiteX0" fmla="*/ 0 w 1694860"/>
              <a:gd name="connsiteY0" fmla="*/ 574661 h 1278352"/>
              <a:gd name="connsiteX1" fmla="*/ 719671 w 1694860"/>
              <a:gd name="connsiteY1" fmla="*/ 1227140 h 1278352"/>
              <a:gd name="connsiteX2" fmla="*/ 1197449 w 1694860"/>
              <a:gd name="connsiteY2" fmla="*/ 0 h 1278352"/>
              <a:gd name="connsiteX0" fmla="*/ 0 w 1316856"/>
              <a:gd name="connsiteY0" fmla="*/ 599045 h 1301416"/>
              <a:gd name="connsiteX1" fmla="*/ 719671 w 1316856"/>
              <a:gd name="connsiteY1" fmla="*/ 1251524 h 1301416"/>
              <a:gd name="connsiteX2" fmla="*/ 606137 w 1316856"/>
              <a:gd name="connsiteY2" fmla="*/ 0 h 1301416"/>
              <a:gd name="connsiteX0" fmla="*/ 0 w 1141309"/>
              <a:gd name="connsiteY0" fmla="*/ 599045 h 1251524"/>
              <a:gd name="connsiteX1" fmla="*/ 719671 w 1141309"/>
              <a:gd name="connsiteY1" fmla="*/ 1251524 h 1251524"/>
              <a:gd name="connsiteX2" fmla="*/ 1140294 w 1141309"/>
              <a:gd name="connsiteY2" fmla="*/ 526100 h 1251524"/>
              <a:gd name="connsiteX3" fmla="*/ 606137 w 1141309"/>
              <a:gd name="connsiteY3" fmla="*/ 0 h 1251524"/>
              <a:gd name="connsiteX0" fmla="*/ 0 w 1141309"/>
              <a:gd name="connsiteY0" fmla="*/ 586853 h 1239332"/>
              <a:gd name="connsiteX1" fmla="*/ 719671 w 1141309"/>
              <a:gd name="connsiteY1" fmla="*/ 1239332 h 1239332"/>
              <a:gd name="connsiteX2" fmla="*/ 1140294 w 1141309"/>
              <a:gd name="connsiteY2" fmla="*/ 513908 h 1239332"/>
              <a:gd name="connsiteX3" fmla="*/ 203801 w 1141309"/>
              <a:gd name="connsiteY3" fmla="*/ 0 h 1239332"/>
              <a:gd name="connsiteX0" fmla="*/ 0 w 1141309"/>
              <a:gd name="connsiteY0" fmla="*/ 586853 h 1239332"/>
              <a:gd name="connsiteX1" fmla="*/ 719671 w 1141309"/>
              <a:gd name="connsiteY1" fmla="*/ 1239332 h 1239332"/>
              <a:gd name="connsiteX2" fmla="*/ 1140294 w 1141309"/>
              <a:gd name="connsiteY2" fmla="*/ 513908 h 1239332"/>
              <a:gd name="connsiteX3" fmla="*/ 506311 w 1141309"/>
              <a:gd name="connsiteY3" fmla="*/ 142052 h 1239332"/>
              <a:gd name="connsiteX4" fmla="*/ 203801 w 1141309"/>
              <a:gd name="connsiteY4" fmla="*/ 0 h 1239332"/>
              <a:gd name="connsiteX0" fmla="*/ 0 w 1141309"/>
              <a:gd name="connsiteY0" fmla="*/ 451391 h 1103870"/>
              <a:gd name="connsiteX1" fmla="*/ 719671 w 1141309"/>
              <a:gd name="connsiteY1" fmla="*/ 1103870 h 1103870"/>
              <a:gd name="connsiteX2" fmla="*/ 1140294 w 1141309"/>
              <a:gd name="connsiteY2" fmla="*/ 378446 h 1103870"/>
              <a:gd name="connsiteX3" fmla="*/ 506311 w 1141309"/>
              <a:gd name="connsiteY3" fmla="*/ 6590 h 1103870"/>
              <a:gd name="connsiteX4" fmla="*/ 849977 w 1141309"/>
              <a:gd name="connsiteY4" fmla="*/ 675306 h 1103870"/>
              <a:gd name="connsiteX0" fmla="*/ 0 w 1173344"/>
              <a:gd name="connsiteY0" fmla="*/ 451391 h 1204589"/>
              <a:gd name="connsiteX1" fmla="*/ 719671 w 1173344"/>
              <a:gd name="connsiteY1" fmla="*/ 1103870 h 1204589"/>
              <a:gd name="connsiteX2" fmla="*/ 1140294 w 1173344"/>
              <a:gd name="connsiteY2" fmla="*/ 378446 h 1204589"/>
              <a:gd name="connsiteX3" fmla="*/ 506311 w 1173344"/>
              <a:gd name="connsiteY3" fmla="*/ 6590 h 1204589"/>
              <a:gd name="connsiteX4" fmla="*/ 849977 w 1173344"/>
              <a:gd name="connsiteY4" fmla="*/ 675306 h 1204589"/>
              <a:gd name="connsiteX0" fmla="*/ 0 w 1181357"/>
              <a:gd name="connsiteY0" fmla="*/ 451391 h 1001586"/>
              <a:gd name="connsiteX1" fmla="*/ 744055 w 1181357"/>
              <a:gd name="connsiteY1" fmla="*/ 878318 h 1001586"/>
              <a:gd name="connsiteX2" fmla="*/ 1140294 w 1181357"/>
              <a:gd name="connsiteY2" fmla="*/ 378446 h 1001586"/>
              <a:gd name="connsiteX3" fmla="*/ 506311 w 1181357"/>
              <a:gd name="connsiteY3" fmla="*/ 6590 h 1001586"/>
              <a:gd name="connsiteX4" fmla="*/ 849977 w 1181357"/>
              <a:gd name="connsiteY4" fmla="*/ 675306 h 1001586"/>
              <a:gd name="connsiteX0" fmla="*/ 0 w 1181357"/>
              <a:gd name="connsiteY0" fmla="*/ 451391 h 1001586"/>
              <a:gd name="connsiteX1" fmla="*/ 744055 w 1181357"/>
              <a:gd name="connsiteY1" fmla="*/ 878318 h 1001586"/>
              <a:gd name="connsiteX2" fmla="*/ 1140294 w 1181357"/>
              <a:gd name="connsiteY2" fmla="*/ 378446 h 1001586"/>
              <a:gd name="connsiteX3" fmla="*/ 506311 w 1181357"/>
              <a:gd name="connsiteY3" fmla="*/ 6590 h 1001586"/>
              <a:gd name="connsiteX4" fmla="*/ 849977 w 1181357"/>
              <a:gd name="connsiteY4" fmla="*/ 675306 h 1001586"/>
              <a:gd name="connsiteX0" fmla="*/ 0 w 1370333"/>
              <a:gd name="connsiteY0" fmla="*/ 201455 h 1001586"/>
              <a:gd name="connsiteX1" fmla="*/ 933031 w 1370333"/>
              <a:gd name="connsiteY1" fmla="*/ 878318 h 1001586"/>
              <a:gd name="connsiteX2" fmla="*/ 1329270 w 1370333"/>
              <a:gd name="connsiteY2" fmla="*/ 378446 h 1001586"/>
              <a:gd name="connsiteX3" fmla="*/ 695287 w 1370333"/>
              <a:gd name="connsiteY3" fmla="*/ 6590 h 1001586"/>
              <a:gd name="connsiteX4" fmla="*/ 1038953 w 1370333"/>
              <a:gd name="connsiteY4" fmla="*/ 675306 h 1001586"/>
              <a:gd name="connsiteX0" fmla="*/ 0 w 1370333"/>
              <a:gd name="connsiteY0" fmla="*/ 201455 h 1001586"/>
              <a:gd name="connsiteX1" fmla="*/ 933031 w 1370333"/>
              <a:gd name="connsiteY1" fmla="*/ 878318 h 1001586"/>
              <a:gd name="connsiteX2" fmla="*/ 1329270 w 1370333"/>
              <a:gd name="connsiteY2" fmla="*/ 378446 h 1001586"/>
              <a:gd name="connsiteX3" fmla="*/ 695287 w 1370333"/>
              <a:gd name="connsiteY3" fmla="*/ 6590 h 1001586"/>
              <a:gd name="connsiteX4" fmla="*/ 1038953 w 1370333"/>
              <a:gd name="connsiteY4" fmla="*/ 675306 h 1001586"/>
              <a:gd name="connsiteX0" fmla="*/ 0 w 1420283"/>
              <a:gd name="connsiteY0" fmla="*/ 201455 h 878318"/>
              <a:gd name="connsiteX1" fmla="*/ 933031 w 1420283"/>
              <a:gd name="connsiteY1" fmla="*/ 878318 h 878318"/>
              <a:gd name="connsiteX2" fmla="*/ 1329270 w 1420283"/>
              <a:gd name="connsiteY2" fmla="*/ 378446 h 878318"/>
              <a:gd name="connsiteX3" fmla="*/ 695287 w 1420283"/>
              <a:gd name="connsiteY3" fmla="*/ 6590 h 878318"/>
              <a:gd name="connsiteX4" fmla="*/ 1038953 w 1420283"/>
              <a:gd name="connsiteY4" fmla="*/ 675306 h 878318"/>
              <a:gd name="connsiteX0" fmla="*/ 0 w 2448086"/>
              <a:gd name="connsiteY0" fmla="*/ 201552 h 878415"/>
              <a:gd name="connsiteX1" fmla="*/ 933031 w 2448086"/>
              <a:gd name="connsiteY1" fmla="*/ 878415 h 878415"/>
              <a:gd name="connsiteX2" fmla="*/ 1329270 w 2448086"/>
              <a:gd name="connsiteY2" fmla="*/ 378543 h 878415"/>
              <a:gd name="connsiteX3" fmla="*/ 695287 w 2448086"/>
              <a:gd name="connsiteY3" fmla="*/ 6687 h 878415"/>
              <a:gd name="connsiteX4" fmla="*/ 2447129 w 2448086"/>
              <a:gd name="connsiteY4" fmla="*/ 663211 h 878415"/>
              <a:gd name="connsiteX0" fmla="*/ 0 w 2448086"/>
              <a:gd name="connsiteY0" fmla="*/ 201552 h 878415"/>
              <a:gd name="connsiteX1" fmla="*/ 933031 w 2448086"/>
              <a:gd name="connsiteY1" fmla="*/ 878415 h 878415"/>
              <a:gd name="connsiteX2" fmla="*/ 1329270 w 2448086"/>
              <a:gd name="connsiteY2" fmla="*/ 378543 h 878415"/>
              <a:gd name="connsiteX3" fmla="*/ 695287 w 2448086"/>
              <a:gd name="connsiteY3" fmla="*/ 6687 h 878415"/>
              <a:gd name="connsiteX4" fmla="*/ 2447129 w 2448086"/>
              <a:gd name="connsiteY4" fmla="*/ 663211 h 878415"/>
              <a:gd name="connsiteX0" fmla="*/ 0 w 2448041"/>
              <a:gd name="connsiteY0" fmla="*/ 194865 h 871728"/>
              <a:gd name="connsiteX1" fmla="*/ 933031 w 2448041"/>
              <a:gd name="connsiteY1" fmla="*/ 871728 h 871728"/>
              <a:gd name="connsiteX2" fmla="*/ 1329270 w 2448041"/>
              <a:gd name="connsiteY2" fmla="*/ 371856 h 871728"/>
              <a:gd name="connsiteX3" fmla="*/ 695287 w 2448041"/>
              <a:gd name="connsiteY3" fmla="*/ 0 h 871728"/>
              <a:gd name="connsiteX4" fmla="*/ 2447129 w 2448041"/>
              <a:gd name="connsiteY4" fmla="*/ 656524 h 871728"/>
              <a:gd name="connsiteX0" fmla="*/ 0 w 2448041"/>
              <a:gd name="connsiteY0" fmla="*/ 248590 h 925453"/>
              <a:gd name="connsiteX1" fmla="*/ 933031 w 2448041"/>
              <a:gd name="connsiteY1" fmla="*/ 925453 h 925453"/>
              <a:gd name="connsiteX2" fmla="*/ 1329270 w 2448041"/>
              <a:gd name="connsiteY2" fmla="*/ 425581 h 925453"/>
              <a:gd name="connsiteX3" fmla="*/ 695287 w 2448041"/>
              <a:gd name="connsiteY3" fmla="*/ 53725 h 925453"/>
              <a:gd name="connsiteX4" fmla="*/ 2447129 w 2448041"/>
              <a:gd name="connsiteY4" fmla="*/ 710249 h 925453"/>
              <a:gd name="connsiteX0" fmla="*/ 0 w 2448041"/>
              <a:gd name="connsiteY0" fmla="*/ 248590 h 925453"/>
              <a:gd name="connsiteX1" fmla="*/ 933031 w 2448041"/>
              <a:gd name="connsiteY1" fmla="*/ 925453 h 925453"/>
              <a:gd name="connsiteX2" fmla="*/ 1329270 w 2448041"/>
              <a:gd name="connsiteY2" fmla="*/ 425581 h 925453"/>
              <a:gd name="connsiteX3" fmla="*/ 695287 w 2448041"/>
              <a:gd name="connsiteY3" fmla="*/ 53725 h 925453"/>
              <a:gd name="connsiteX4" fmla="*/ 2447129 w 2448041"/>
              <a:gd name="connsiteY4" fmla="*/ 710249 h 925453"/>
              <a:gd name="connsiteX0" fmla="*/ 0 w 2448041"/>
              <a:gd name="connsiteY0" fmla="*/ 248590 h 932574"/>
              <a:gd name="connsiteX1" fmla="*/ 933031 w 2448041"/>
              <a:gd name="connsiteY1" fmla="*/ 925453 h 932574"/>
              <a:gd name="connsiteX2" fmla="*/ 1329270 w 2448041"/>
              <a:gd name="connsiteY2" fmla="*/ 425581 h 932574"/>
              <a:gd name="connsiteX3" fmla="*/ 695287 w 2448041"/>
              <a:gd name="connsiteY3" fmla="*/ 53725 h 932574"/>
              <a:gd name="connsiteX4" fmla="*/ 2447129 w 2448041"/>
              <a:gd name="connsiteY4" fmla="*/ 710249 h 932574"/>
              <a:gd name="connsiteX0" fmla="*/ 0 w 2448041"/>
              <a:gd name="connsiteY0" fmla="*/ 248590 h 1137681"/>
              <a:gd name="connsiteX1" fmla="*/ 774535 w 2448041"/>
              <a:gd name="connsiteY1" fmla="*/ 1132717 h 1137681"/>
              <a:gd name="connsiteX2" fmla="*/ 1329270 w 2448041"/>
              <a:gd name="connsiteY2" fmla="*/ 425581 h 1137681"/>
              <a:gd name="connsiteX3" fmla="*/ 695287 w 2448041"/>
              <a:gd name="connsiteY3" fmla="*/ 53725 h 1137681"/>
              <a:gd name="connsiteX4" fmla="*/ 2447129 w 2448041"/>
              <a:gd name="connsiteY4" fmla="*/ 710249 h 1137681"/>
              <a:gd name="connsiteX0" fmla="*/ 0 w 2448041"/>
              <a:gd name="connsiteY0" fmla="*/ 278858 h 1167949"/>
              <a:gd name="connsiteX1" fmla="*/ 774535 w 2448041"/>
              <a:gd name="connsiteY1" fmla="*/ 1162985 h 1167949"/>
              <a:gd name="connsiteX2" fmla="*/ 1329270 w 2448041"/>
              <a:gd name="connsiteY2" fmla="*/ 455849 h 1167949"/>
              <a:gd name="connsiteX3" fmla="*/ 695287 w 2448041"/>
              <a:gd name="connsiteY3" fmla="*/ 83993 h 1167949"/>
              <a:gd name="connsiteX4" fmla="*/ 2447129 w 2448041"/>
              <a:gd name="connsiteY4" fmla="*/ 740517 h 1167949"/>
              <a:gd name="connsiteX0" fmla="*/ 0 w 1339279"/>
              <a:gd name="connsiteY0" fmla="*/ 278858 h 1167949"/>
              <a:gd name="connsiteX1" fmla="*/ 774535 w 1339279"/>
              <a:gd name="connsiteY1" fmla="*/ 1162985 h 1167949"/>
              <a:gd name="connsiteX2" fmla="*/ 1329270 w 1339279"/>
              <a:gd name="connsiteY2" fmla="*/ 455849 h 1167949"/>
              <a:gd name="connsiteX3" fmla="*/ 695287 w 1339279"/>
              <a:gd name="connsiteY3" fmla="*/ 83993 h 1167949"/>
              <a:gd name="connsiteX0" fmla="*/ 0 w 1339279"/>
              <a:gd name="connsiteY0" fmla="*/ 0 h 889091"/>
              <a:gd name="connsiteX1" fmla="*/ 774535 w 1339279"/>
              <a:gd name="connsiteY1" fmla="*/ 884127 h 889091"/>
              <a:gd name="connsiteX2" fmla="*/ 1329270 w 1339279"/>
              <a:gd name="connsiteY2" fmla="*/ 176991 h 889091"/>
              <a:gd name="connsiteX0" fmla="*/ 0 w 774535"/>
              <a:gd name="connsiteY0" fmla="*/ 0 h 884127"/>
              <a:gd name="connsiteX1" fmla="*/ 774535 w 774535"/>
              <a:gd name="connsiteY1" fmla="*/ 884127 h 884127"/>
              <a:gd name="connsiteX0" fmla="*/ 0 w 183223"/>
              <a:gd name="connsiteY0" fmla="*/ 0 h 325200"/>
              <a:gd name="connsiteX1" fmla="*/ 183223 w 183223"/>
              <a:gd name="connsiteY1" fmla="*/ 286719 h 325200"/>
              <a:gd name="connsiteX0" fmla="*/ 0 w 204745"/>
              <a:gd name="connsiteY0" fmla="*/ 0 h 325200"/>
              <a:gd name="connsiteX1" fmla="*/ 183223 w 204745"/>
              <a:gd name="connsiteY1" fmla="*/ 286719 h 325200"/>
              <a:gd name="connsiteX0" fmla="*/ 0 w 183223"/>
              <a:gd name="connsiteY0" fmla="*/ 0 h 286719"/>
              <a:gd name="connsiteX1" fmla="*/ 183223 w 183223"/>
              <a:gd name="connsiteY1" fmla="*/ 286719 h 286719"/>
              <a:gd name="connsiteX0" fmla="*/ 0 w 152743"/>
              <a:gd name="connsiteY0" fmla="*/ 0 h 244047"/>
              <a:gd name="connsiteX1" fmla="*/ 152743 w 152743"/>
              <a:gd name="connsiteY1" fmla="*/ 244047 h 244047"/>
              <a:gd name="connsiteX0" fmla="*/ 12747 w 42026"/>
              <a:gd name="connsiteY0" fmla="*/ 0 h 329772"/>
              <a:gd name="connsiteX1" fmla="*/ 16900 w 42026"/>
              <a:gd name="connsiteY1" fmla="*/ 329772 h 329772"/>
              <a:gd name="connsiteX0" fmla="*/ 0 w 45080"/>
              <a:gd name="connsiteY0" fmla="*/ 0 h 329772"/>
              <a:gd name="connsiteX1" fmla="*/ 4153 w 45080"/>
              <a:gd name="connsiteY1" fmla="*/ 329772 h 329772"/>
              <a:gd name="connsiteX0" fmla="*/ 0 w 11012"/>
              <a:gd name="connsiteY0" fmla="*/ 0 h 329772"/>
              <a:gd name="connsiteX1" fmla="*/ 4153 w 11012"/>
              <a:gd name="connsiteY1" fmla="*/ 329772 h 329772"/>
              <a:gd name="connsiteX0" fmla="*/ 0 w 4153"/>
              <a:gd name="connsiteY0" fmla="*/ 0 h 329772"/>
              <a:gd name="connsiteX1" fmla="*/ 4153 w 4153"/>
              <a:gd name="connsiteY1" fmla="*/ 329772 h 32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53" h="329772">
                <a:moveTo>
                  <a:pt x="0" y="0"/>
                </a:moveTo>
                <a:cubicBezTo>
                  <a:pt x="1892" y="163264"/>
                  <a:pt x="1880" y="200417"/>
                  <a:pt x="4153" y="329772"/>
                </a:cubicBezTo>
              </a:path>
            </a:pathLst>
          </a:custGeom>
          <a:noFill/>
          <a:ln w="38100">
            <a:solidFill>
              <a:srgbClr val="F3570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олилиния: фигура 91">
            <a:extLst>
              <a:ext uri="{FF2B5EF4-FFF2-40B4-BE49-F238E27FC236}">
                <a16:creationId xmlns:a16="http://schemas.microsoft.com/office/drawing/2014/main" id="{52DBDA2F-8CE4-A3CA-C3A0-885A86A48BEE}"/>
              </a:ext>
            </a:extLst>
          </p:cNvPr>
          <p:cNvSpPr/>
          <p:nvPr/>
        </p:nvSpPr>
        <p:spPr>
          <a:xfrm rot="4198655">
            <a:off x="9461584" y="2668002"/>
            <a:ext cx="4153" cy="329772"/>
          </a:xfrm>
          <a:custGeom>
            <a:avLst/>
            <a:gdLst>
              <a:gd name="connsiteX0" fmla="*/ 37712 w 10407008"/>
              <a:gd name="connsiteY0" fmla="*/ 481584 h 3014990"/>
              <a:gd name="connsiteX1" fmla="*/ 25520 w 10407008"/>
              <a:gd name="connsiteY1" fmla="*/ 1609344 h 3014990"/>
              <a:gd name="connsiteX2" fmla="*/ 116960 w 10407008"/>
              <a:gd name="connsiteY2" fmla="*/ 1901952 h 3014990"/>
              <a:gd name="connsiteX3" fmla="*/ 257168 w 10407008"/>
              <a:gd name="connsiteY3" fmla="*/ 2170176 h 3014990"/>
              <a:gd name="connsiteX4" fmla="*/ 982592 w 10407008"/>
              <a:gd name="connsiteY4" fmla="*/ 2657856 h 3014990"/>
              <a:gd name="connsiteX5" fmla="*/ 1701920 w 10407008"/>
              <a:gd name="connsiteY5" fmla="*/ 2901696 h 3014990"/>
              <a:gd name="connsiteX6" fmla="*/ 2287136 w 10407008"/>
              <a:gd name="connsiteY6" fmla="*/ 3011424 h 3014990"/>
              <a:gd name="connsiteX7" fmla="*/ 2878448 w 10407008"/>
              <a:gd name="connsiteY7" fmla="*/ 2993136 h 3014990"/>
              <a:gd name="connsiteX8" fmla="*/ 3451472 w 10407008"/>
              <a:gd name="connsiteY8" fmla="*/ 2773680 h 3014990"/>
              <a:gd name="connsiteX9" fmla="*/ 4189088 w 10407008"/>
              <a:gd name="connsiteY9" fmla="*/ 2097024 h 3014990"/>
              <a:gd name="connsiteX10" fmla="*/ 4439024 w 10407008"/>
              <a:gd name="connsiteY10" fmla="*/ 1627632 h 3014990"/>
              <a:gd name="connsiteX11" fmla="*/ 4481696 w 10407008"/>
              <a:gd name="connsiteY11" fmla="*/ 1335024 h 3014990"/>
              <a:gd name="connsiteX12" fmla="*/ 4469504 w 10407008"/>
              <a:gd name="connsiteY12" fmla="*/ 682752 h 3014990"/>
              <a:gd name="connsiteX13" fmla="*/ 4365872 w 10407008"/>
              <a:gd name="connsiteY13" fmla="*/ 445008 h 3014990"/>
              <a:gd name="connsiteX14" fmla="*/ 4182992 w 10407008"/>
              <a:gd name="connsiteY14" fmla="*/ 365760 h 3014990"/>
              <a:gd name="connsiteX15" fmla="*/ 3829424 w 10407008"/>
              <a:gd name="connsiteY15" fmla="*/ 292608 h 3014990"/>
              <a:gd name="connsiteX16" fmla="*/ 3158864 w 10407008"/>
              <a:gd name="connsiteY16" fmla="*/ 457200 h 3014990"/>
              <a:gd name="connsiteX17" fmla="*/ 3110096 w 10407008"/>
              <a:gd name="connsiteY17" fmla="*/ 633984 h 3014990"/>
              <a:gd name="connsiteX18" fmla="*/ 3122288 w 10407008"/>
              <a:gd name="connsiteY18" fmla="*/ 938784 h 3014990"/>
              <a:gd name="connsiteX19" fmla="*/ 3414896 w 10407008"/>
              <a:gd name="connsiteY19" fmla="*/ 1292352 h 3014990"/>
              <a:gd name="connsiteX20" fmla="*/ 3658736 w 10407008"/>
              <a:gd name="connsiteY20" fmla="*/ 1432560 h 3014990"/>
              <a:gd name="connsiteX21" fmla="*/ 4396352 w 10407008"/>
              <a:gd name="connsiteY21" fmla="*/ 1511808 h 3014990"/>
              <a:gd name="connsiteX22" fmla="*/ 4987664 w 10407008"/>
              <a:gd name="connsiteY22" fmla="*/ 1182624 h 3014990"/>
              <a:gd name="connsiteX23" fmla="*/ 5536304 w 10407008"/>
              <a:gd name="connsiteY23" fmla="*/ 463296 h 3014990"/>
              <a:gd name="connsiteX24" fmla="*/ 5774048 w 10407008"/>
              <a:gd name="connsiteY24" fmla="*/ 170688 h 3014990"/>
              <a:gd name="connsiteX25" fmla="*/ 6401936 w 10407008"/>
              <a:gd name="connsiteY25" fmla="*/ 0 h 3014990"/>
              <a:gd name="connsiteX26" fmla="*/ 6651872 w 10407008"/>
              <a:gd name="connsiteY26" fmla="*/ 54864 h 3014990"/>
              <a:gd name="connsiteX27" fmla="*/ 6871328 w 10407008"/>
              <a:gd name="connsiteY27" fmla="*/ 256032 h 3014990"/>
              <a:gd name="connsiteX28" fmla="*/ 7145648 w 10407008"/>
              <a:gd name="connsiteY28" fmla="*/ 859536 h 3014990"/>
              <a:gd name="connsiteX29" fmla="*/ 7206608 w 10407008"/>
              <a:gd name="connsiteY29" fmla="*/ 1200912 h 3014990"/>
              <a:gd name="connsiteX30" fmla="*/ 7029824 w 10407008"/>
              <a:gd name="connsiteY30" fmla="*/ 1840992 h 3014990"/>
              <a:gd name="connsiteX31" fmla="*/ 6810368 w 10407008"/>
              <a:gd name="connsiteY31" fmla="*/ 2023872 h 3014990"/>
              <a:gd name="connsiteX32" fmla="*/ 6420224 w 10407008"/>
              <a:gd name="connsiteY32" fmla="*/ 2097024 h 3014990"/>
              <a:gd name="connsiteX33" fmla="*/ 5920352 w 10407008"/>
              <a:gd name="connsiteY33" fmla="*/ 1999488 h 3014990"/>
              <a:gd name="connsiteX34" fmla="*/ 5835008 w 10407008"/>
              <a:gd name="connsiteY34" fmla="*/ 1847088 h 3014990"/>
              <a:gd name="connsiteX35" fmla="*/ 5822816 w 10407008"/>
              <a:gd name="connsiteY35" fmla="*/ 1645920 h 3014990"/>
              <a:gd name="connsiteX36" fmla="*/ 6066656 w 10407008"/>
              <a:gd name="connsiteY36" fmla="*/ 1109472 h 3014990"/>
              <a:gd name="connsiteX37" fmla="*/ 6432416 w 10407008"/>
              <a:gd name="connsiteY37" fmla="*/ 755904 h 3014990"/>
              <a:gd name="connsiteX38" fmla="*/ 7109072 w 10407008"/>
              <a:gd name="connsiteY38" fmla="*/ 591312 h 3014990"/>
              <a:gd name="connsiteX39" fmla="*/ 7572368 w 10407008"/>
              <a:gd name="connsiteY39" fmla="*/ 652272 h 3014990"/>
              <a:gd name="connsiteX40" fmla="*/ 8011280 w 10407008"/>
              <a:gd name="connsiteY40" fmla="*/ 859536 h 3014990"/>
              <a:gd name="connsiteX41" fmla="*/ 9078080 w 10407008"/>
              <a:gd name="connsiteY41" fmla="*/ 1432560 h 3014990"/>
              <a:gd name="connsiteX42" fmla="*/ 9328016 w 10407008"/>
              <a:gd name="connsiteY42" fmla="*/ 1469136 h 3014990"/>
              <a:gd name="connsiteX43" fmla="*/ 9614528 w 10407008"/>
              <a:gd name="connsiteY43" fmla="*/ 1402080 h 3014990"/>
              <a:gd name="connsiteX44" fmla="*/ 10321664 w 10407008"/>
              <a:gd name="connsiteY44" fmla="*/ 804672 h 3014990"/>
              <a:gd name="connsiteX45" fmla="*/ 10407008 w 10407008"/>
              <a:gd name="connsiteY45" fmla="*/ 640080 h 3014990"/>
              <a:gd name="connsiteX0" fmla="*/ 71281 w 10440577"/>
              <a:gd name="connsiteY0" fmla="*/ 481584 h 3014990"/>
              <a:gd name="connsiteX1" fmla="*/ 16417 w 10440577"/>
              <a:gd name="connsiteY1" fmla="*/ 1139952 h 3014990"/>
              <a:gd name="connsiteX2" fmla="*/ 150529 w 10440577"/>
              <a:gd name="connsiteY2" fmla="*/ 1901952 h 3014990"/>
              <a:gd name="connsiteX3" fmla="*/ 290737 w 10440577"/>
              <a:gd name="connsiteY3" fmla="*/ 2170176 h 3014990"/>
              <a:gd name="connsiteX4" fmla="*/ 1016161 w 10440577"/>
              <a:gd name="connsiteY4" fmla="*/ 2657856 h 3014990"/>
              <a:gd name="connsiteX5" fmla="*/ 1735489 w 10440577"/>
              <a:gd name="connsiteY5" fmla="*/ 2901696 h 3014990"/>
              <a:gd name="connsiteX6" fmla="*/ 2320705 w 10440577"/>
              <a:gd name="connsiteY6" fmla="*/ 3011424 h 3014990"/>
              <a:gd name="connsiteX7" fmla="*/ 2912017 w 10440577"/>
              <a:gd name="connsiteY7" fmla="*/ 2993136 h 3014990"/>
              <a:gd name="connsiteX8" fmla="*/ 3485041 w 10440577"/>
              <a:gd name="connsiteY8" fmla="*/ 2773680 h 3014990"/>
              <a:gd name="connsiteX9" fmla="*/ 4222657 w 10440577"/>
              <a:gd name="connsiteY9" fmla="*/ 2097024 h 3014990"/>
              <a:gd name="connsiteX10" fmla="*/ 4472593 w 10440577"/>
              <a:gd name="connsiteY10" fmla="*/ 1627632 h 3014990"/>
              <a:gd name="connsiteX11" fmla="*/ 4515265 w 10440577"/>
              <a:gd name="connsiteY11" fmla="*/ 1335024 h 3014990"/>
              <a:gd name="connsiteX12" fmla="*/ 4503073 w 10440577"/>
              <a:gd name="connsiteY12" fmla="*/ 682752 h 3014990"/>
              <a:gd name="connsiteX13" fmla="*/ 4399441 w 10440577"/>
              <a:gd name="connsiteY13" fmla="*/ 445008 h 3014990"/>
              <a:gd name="connsiteX14" fmla="*/ 4216561 w 10440577"/>
              <a:gd name="connsiteY14" fmla="*/ 365760 h 3014990"/>
              <a:gd name="connsiteX15" fmla="*/ 3862993 w 10440577"/>
              <a:gd name="connsiteY15" fmla="*/ 292608 h 3014990"/>
              <a:gd name="connsiteX16" fmla="*/ 3192433 w 10440577"/>
              <a:gd name="connsiteY16" fmla="*/ 457200 h 3014990"/>
              <a:gd name="connsiteX17" fmla="*/ 3143665 w 10440577"/>
              <a:gd name="connsiteY17" fmla="*/ 633984 h 3014990"/>
              <a:gd name="connsiteX18" fmla="*/ 3155857 w 10440577"/>
              <a:gd name="connsiteY18" fmla="*/ 938784 h 3014990"/>
              <a:gd name="connsiteX19" fmla="*/ 3448465 w 10440577"/>
              <a:gd name="connsiteY19" fmla="*/ 1292352 h 3014990"/>
              <a:gd name="connsiteX20" fmla="*/ 3692305 w 10440577"/>
              <a:gd name="connsiteY20" fmla="*/ 1432560 h 3014990"/>
              <a:gd name="connsiteX21" fmla="*/ 4429921 w 10440577"/>
              <a:gd name="connsiteY21" fmla="*/ 1511808 h 3014990"/>
              <a:gd name="connsiteX22" fmla="*/ 5021233 w 10440577"/>
              <a:gd name="connsiteY22" fmla="*/ 1182624 h 3014990"/>
              <a:gd name="connsiteX23" fmla="*/ 5569873 w 10440577"/>
              <a:gd name="connsiteY23" fmla="*/ 463296 h 3014990"/>
              <a:gd name="connsiteX24" fmla="*/ 5807617 w 10440577"/>
              <a:gd name="connsiteY24" fmla="*/ 170688 h 3014990"/>
              <a:gd name="connsiteX25" fmla="*/ 6435505 w 10440577"/>
              <a:gd name="connsiteY25" fmla="*/ 0 h 3014990"/>
              <a:gd name="connsiteX26" fmla="*/ 6685441 w 10440577"/>
              <a:gd name="connsiteY26" fmla="*/ 54864 h 3014990"/>
              <a:gd name="connsiteX27" fmla="*/ 6904897 w 10440577"/>
              <a:gd name="connsiteY27" fmla="*/ 256032 h 3014990"/>
              <a:gd name="connsiteX28" fmla="*/ 7179217 w 10440577"/>
              <a:gd name="connsiteY28" fmla="*/ 859536 h 3014990"/>
              <a:gd name="connsiteX29" fmla="*/ 7240177 w 10440577"/>
              <a:gd name="connsiteY29" fmla="*/ 1200912 h 3014990"/>
              <a:gd name="connsiteX30" fmla="*/ 7063393 w 10440577"/>
              <a:gd name="connsiteY30" fmla="*/ 1840992 h 3014990"/>
              <a:gd name="connsiteX31" fmla="*/ 6843937 w 10440577"/>
              <a:gd name="connsiteY31" fmla="*/ 2023872 h 3014990"/>
              <a:gd name="connsiteX32" fmla="*/ 6453793 w 10440577"/>
              <a:gd name="connsiteY32" fmla="*/ 2097024 h 3014990"/>
              <a:gd name="connsiteX33" fmla="*/ 5953921 w 10440577"/>
              <a:gd name="connsiteY33" fmla="*/ 1999488 h 3014990"/>
              <a:gd name="connsiteX34" fmla="*/ 5868577 w 10440577"/>
              <a:gd name="connsiteY34" fmla="*/ 1847088 h 3014990"/>
              <a:gd name="connsiteX35" fmla="*/ 5856385 w 10440577"/>
              <a:gd name="connsiteY35" fmla="*/ 1645920 h 3014990"/>
              <a:gd name="connsiteX36" fmla="*/ 6100225 w 10440577"/>
              <a:gd name="connsiteY36" fmla="*/ 1109472 h 3014990"/>
              <a:gd name="connsiteX37" fmla="*/ 6465985 w 10440577"/>
              <a:gd name="connsiteY37" fmla="*/ 755904 h 3014990"/>
              <a:gd name="connsiteX38" fmla="*/ 7142641 w 10440577"/>
              <a:gd name="connsiteY38" fmla="*/ 591312 h 3014990"/>
              <a:gd name="connsiteX39" fmla="*/ 7605937 w 10440577"/>
              <a:gd name="connsiteY39" fmla="*/ 652272 h 3014990"/>
              <a:gd name="connsiteX40" fmla="*/ 8044849 w 10440577"/>
              <a:gd name="connsiteY40" fmla="*/ 859536 h 3014990"/>
              <a:gd name="connsiteX41" fmla="*/ 9111649 w 10440577"/>
              <a:gd name="connsiteY41" fmla="*/ 1432560 h 3014990"/>
              <a:gd name="connsiteX42" fmla="*/ 9361585 w 10440577"/>
              <a:gd name="connsiteY42" fmla="*/ 1469136 h 3014990"/>
              <a:gd name="connsiteX43" fmla="*/ 9648097 w 10440577"/>
              <a:gd name="connsiteY43" fmla="*/ 1402080 h 3014990"/>
              <a:gd name="connsiteX44" fmla="*/ 10355233 w 10440577"/>
              <a:gd name="connsiteY44" fmla="*/ 804672 h 3014990"/>
              <a:gd name="connsiteX45" fmla="*/ 10440577 w 10440577"/>
              <a:gd name="connsiteY45" fmla="*/ 640080 h 3014990"/>
              <a:gd name="connsiteX0" fmla="*/ 9724 w 10476556"/>
              <a:gd name="connsiteY0" fmla="*/ 323088 h 3014990"/>
              <a:gd name="connsiteX1" fmla="*/ 52396 w 10476556"/>
              <a:gd name="connsiteY1" fmla="*/ 1139952 h 3014990"/>
              <a:gd name="connsiteX2" fmla="*/ 186508 w 10476556"/>
              <a:gd name="connsiteY2" fmla="*/ 1901952 h 3014990"/>
              <a:gd name="connsiteX3" fmla="*/ 326716 w 10476556"/>
              <a:gd name="connsiteY3" fmla="*/ 2170176 h 3014990"/>
              <a:gd name="connsiteX4" fmla="*/ 1052140 w 10476556"/>
              <a:gd name="connsiteY4" fmla="*/ 2657856 h 3014990"/>
              <a:gd name="connsiteX5" fmla="*/ 1771468 w 10476556"/>
              <a:gd name="connsiteY5" fmla="*/ 2901696 h 3014990"/>
              <a:gd name="connsiteX6" fmla="*/ 2356684 w 10476556"/>
              <a:gd name="connsiteY6" fmla="*/ 3011424 h 3014990"/>
              <a:gd name="connsiteX7" fmla="*/ 2947996 w 10476556"/>
              <a:gd name="connsiteY7" fmla="*/ 2993136 h 3014990"/>
              <a:gd name="connsiteX8" fmla="*/ 3521020 w 10476556"/>
              <a:gd name="connsiteY8" fmla="*/ 2773680 h 3014990"/>
              <a:gd name="connsiteX9" fmla="*/ 4258636 w 10476556"/>
              <a:gd name="connsiteY9" fmla="*/ 2097024 h 3014990"/>
              <a:gd name="connsiteX10" fmla="*/ 4508572 w 10476556"/>
              <a:gd name="connsiteY10" fmla="*/ 1627632 h 3014990"/>
              <a:gd name="connsiteX11" fmla="*/ 4551244 w 10476556"/>
              <a:gd name="connsiteY11" fmla="*/ 1335024 h 3014990"/>
              <a:gd name="connsiteX12" fmla="*/ 4539052 w 10476556"/>
              <a:gd name="connsiteY12" fmla="*/ 682752 h 3014990"/>
              <a:gd name="connsiteX13" fmla="*/ 4435420 w 10476556"/>
              <a:gd name="connsiteY13" fmla="*/ 445008 h 3014990"/>
              <a:gd name="connsiteX14" fmla="*/ 4252540 w 10476556"/>
              <a:gd name="connsiteY14" fmla="*/ 365760 h 3014990"/>
              <a:gd name="connsiteX15" fmla="*/ 3898972 w 10476556"/>
              <a:gd name="connsiteY15" fmla="*/ 292608 h 3014990"/>
              <a:gd name="connsiteX16" fmla="*/ 3228412 w 10476556"/>
              <a:gd name="connsiteY16" fmla="*/ 457200 h 3014990"/>
              <a:gd name="connsiteX17" fmla="*/ 3179644 w 10476556"/>
              <a:gd name="connsiteY17" fmla="*/ 633984 h 3014990"/>
              <a:gd name="connsiteX18" fmla="*/ 3191836 w 10476556"/>
              <a:gd name="connsiteY18" fmla="*/ 938784 h 3014990"/>
              <a:gd name="connsiteX19" fmla="*/ 3484444 w 10476556"/>
              <a:gd name="connsiteY19" fmla="*/ 1292352 h 3014990"/>
              <a:gd name="connsiteX20" fmla="*/ 3728284 w 10476556"/>
              <a:gd name="connsiteY20" fmla="*/ 1432560 h 3014990"/>
              <a:gd name="connsiteX21" fmla="*/ 4465900 w 10476556"/>
              <a:gd name="connsiteY21" fmla="*/ 1511808 h 3014990"/>
              <a:gd name="connsiteX22" fmla="*/ 5057212 w 10476556"/>
              <a:gd name="connsiteY22" fmla="*/ 1182624 h 3014990"/>
              <a:gd name="connsiteX23" fmla="*/ 5605852 w 10476556"/>
              <a:gd name="connsiteY23" fmla="*/ 463296 h 3014990"/>
              <a:gd name="connsiteX24" fmla="*/ 5843596 w 10476556"/>
              <a:gd name="connsiteY24" fmla="*/ 170688 h 3014990"/>
              <a:gd name="connsiteX25" fmla="*/ 6471484 w 10476556"/>
              <a:gd name="connsiteY25" fmla="*/ 0 h 3014990"/>
              <a:gd name="connsiteX26" fmla="*/ 6721420 w 10476556"/>
              <a:gd name="connsiteY26" fmla="*/ 54864 h 3014990"/>
              <a:gd name="connsiteX27" fmla="*/ 6940876 w 10476556"/>
              <a:gd name="connsiteY27" fmla="*/ 256032 h 3014990"/>
              <a:gd name="connsiteX28" fmla="*/ 7215196 w 10476556"/>
              <a:gd name="connsiteY28" fmla="*/ 859536 h 3014990"/>
              <a:gd name="connsiteX29" fmla="*/ 7276156 w 10476556"/>
              <a:gd name="connsiteY29" fmla="*/ 1200912 h 3014990"/>
              <a:gd name="connsiteX30" fmla="*/ 7099372 w 10476556"/>
              <a:gd name="connsiteY30" fmla="*/ 1840992 h 3014990"/>
              <a:gd name="connsiteX31" fmla="*/ 6879916 w 10476556"/>
              <a:gd name="connsiteY31" fmla="*/ 2023872 h 3014990"/>
              <a:gd name="connsiteX32" fmla="*/ 6489772 w 10476556"/>
              <a:gd name="connsiteY32" fmla="*/ 2097024 h 3014990"/>
              <a:gd name="connsiteX33" fmla="*/ 5989900 w 10476556"/>
              <a:gd name="connsiteY33" fmla="*/ 1999488 h 3014990"/>
              <a:gd name="connsiteX34" fmla="*/ 5904556 w 10476556"/>
              <a:gd name="connsiteY34" fmla="*/ 1847088 h 3014990"/>
              <a:gd name="connsiteX35" fmla="*/ 5892364 w 10476556"/>
              <a:gd name="connsiteY35" fmla="*/ 1645920 h 3014990"/>
              <a:gd name="connsiteX36" fmla="*/ 6136204 w 10476556"/>
              <a:gd name="connsiteY36" fmla="*/ 1109472 h 3014990"/>
              <a:gd name="connsiteX37" fmla="*/ 6501964 w 10476556"/>
              <a:gd name="connsiteY37" fmla="*/ 755904 h 3014990"/>
              <a:gd name="connsiteX38" fmla="*/ 7178620 w 10476556"/>
              <a:gd name="connsiteY38" fmla="*/ 591312 h 3014990"/>
              <a:gd name="connsiteX39" fmla="*/ 7641916 w 10476556"/>
              <a:gd name="connsiteY39" fmla="*/ 652272 h 3014990"/>
              <a:gd name="connsiteX40" fmla="*/ 8080828 w 10476556"/>
              <a:gd name="connsiteY40" fmla="*/ 859536 h 3014990"/>
              <a:gd name="connsiteX41" fmla="*/ 9147628 w 10476556"/>
              <a:gd name="connsiteY41" fmla="*/ 1432560 h 3014990"/>
              <a:gd name="connsiteX42" fmla="*/ 9397564 w 10476556"/>
              <a:gd name="connsiteY42" fmla="*/ 1469136 h 3014990"/>
              <a:gd name="connsiteX43" fmla="*/ 9684076 w 10476556"/>
              <a:gd name="connsiteY43" fmla="*/ 1402080 h 3014990"/>
              <a:gd name="connsiteX44" fmla="*/ 10391212 w 10476556"/>
              <a:gd name="connsiteY44" fmla="*/ 804672 h 3014990"/>
              <a:gd name="connsiteX45" fmla="*/ 10476556 w 10476556"/>
              <a:gd name="connsiteY45" fmla="*/ 640080 h 3014990"/>
              <a:gd name="connsiteX0" fmla="*/ 13584 w 10480416"/>
              <a:gd name="connsiteY0" fmla="*/ 323088 h 3014990"/>
              <a:gd name="connsiteX1" fmla="*/ 56256 w 10480416"/>
              <a:gd name="connsiteY1" fmla="*/ 1139952 h 3014990"/>
              <a:gd name="connsiteX2" fmla="*/ 330576 w 10480416"/>
              <a:gd name="connsiteY2" fmla="*/ 2170176 h 3014990"/>
              <a:gd name="connsiteX3" fmla="*/ 1056000 w 10480416"/>
              <a:gd name="connsiteY3" fmla="*/ 2657856 h 3014990"/>
              <a:gd name="connsiteX4" fmla="*/ 1775328 w 10480416"/>
              <a:gd name="connsiteY4" fmla="*/ 2901696 h 3014990"/>
              <a:gd name="connsiteX5" fmla="*/ 2360544 w 10480416"/>
              <a:gd name="connsiteY5" fmla="*/ 3011424 h 3014990"/>
              <a:gd name="connsiteX6" fmla="*/ 2951856 w 10480416"/>
              <a:gd name="connsiteY6" fmla="*/ 2993136 h 3014990"/>
              <a:gd name="connsiteX7" fmla="*/ 3524880 w 10480416"/>
              <a:gd name="connsiteY7" fmla="*/ 2773680 h 3014990"/>
              <a:gd name="connsiteX8" fmla="*/ 4262496 w 10480416"/>
              <a:gd name="connsiteY8" fmla="*/ 2097024 h 3014990"/>
              <a:gd name="connsiteX9" fmla="*/ 4512432 w 10480416"/>
              <a:gd name="connsiteY9" fmla="*/ 1627632 h 3014990"/>
              <a:gd name="connsiteX10" fmla="*/ 4555104 w 10480416"/>
              <a:gd name="connsiteY10" fmla="*/ 1335024 h 3014990"/>
              <a:gd name="connsiteX11" fmla="*/ 4542912 w 10480416"/>
              <a:gd name="connsiteY11" fmla="*/ 682752 h 3014990"/>
              <a:gd name="connsiteX12" fmla="*/ 4439280 w 10480416"/>
              <a:gd name="connsiteY12" fmla="*/ 445008 h 3014990"/>
              <a:gd name="connsiteX13" fmla="*/ 4256400 w 10480416"/>
              <a:gd name="connsiteY13" fmla="*/ 365760 h 3014990"/>
              <a:gd name="connsiteX14" fmla="*/ 3902832 w 10480416"/>
              <a:gd name="connsiteY14" fmla="*/ 292608 h 3014990"/>
              <a:gd name="connsiteX15" fmla="*/ 3232272 w 10480416"/>
              <a:gd name="connsiteY15" fmla="*/ 457200 h 3014990"/>
              <a:gd name="connsiteX16" fmla="*/ 3183504 w 10480416"/>
              <a:gd name="connsiteY16" fmla="*/ 633984 h 3014990"/>
              <a:gd name="connsiteX17" fmla="*/ 3195696 w 10480416"/>
              <a:gd name="connsiteY17" fmla="*/ 938784 h 3014990"/>
              <a:gd name="connsiteX18" fmla="*/ 3488304 w 10480416"/>
              <a:gd name="connsiteY18" fmla="*/ 1292352 h 3014990"/>
              <a:gd name="connsiteX19" fmla="*/ 3732144 w 10480416"/>
              <a:gd name="connsiteY19" fmla="*/ 1432560 h 3014990"/>
              <a:gd name="connsiteX20" fmla="*/ 4469760 w 10480416"/>
              <a:gd name="connsiteY20" fmla="*/ 1511808 h 3014990"/>
              <a:gd name="connsiteX21" fmla="*/ 5061072 w 10480416"/>
              <a:gd name="connsiteY21" fmla="*/ 1182624 h 3014990"/>
              <a:gd name="connsiteX22" fmla="*/ 5609712 w 10480416"/>
              <a:gd name="connsiteY22" fmla="*/ 463296 h 3014990"/>
              <a:gd name="connsiteX23" fmla="*/ 5847456 w 10480416"/>
              <a:gd name="connsiteY23" fmla="*/ 170688 h 3014990"/>
              <a:gd name="connsiteX24" fmla="*/ 6475344 w 10480416"/>
              <a:gd name="connsiteY24" fmla="*/ 0 h 3014990"/>
              <a:gd name="connsiteX25" fmla="*/ 6725280 w 10480416"/>
              <a:gd name="connsiteY25" fmla="*/ 54864 h 3014990"/>
              <a:gd name="connsiteX26" fmla="*/ 6944736 w 10480416"/>
              <a:gd name="connsiteY26" fmla="*/ 256032 h 3014990"/>
              <a:gd name="connsiteX27" fmla="*/ 7219056 w 10480416"/>
              <a:gd name="connsiteY27" fmla="*/ 859536 h 3014990"/>
              <a:gd name="connsiteX28" fmla="*/ 7280016 w 10480416"/>
              <a:gd name="connsiteY28" fmla="*/ 1200912 h 3014990"/>
              <a:gd name="connsiteX29" fmla="*/ 7103232 w 10480416"/>
              <a:gd name="connsiteY29" fmla="*/ 1840992 h 3014990"/>
              <a:gd name="connsiteX30" fmla="*/ 6883776 w 10480416"/>
              <a:gd name="connsiteY30" fmla="*/ 2023872 h 3014990"/>
              <a:gd name="connsiteX31" fmla="*/ 6493632 w 10480416"/>
              <a:gd name="connsiteY31" fmla="*/ 2097024 h 3014990"/>
              <a:gd name="connsiteX32" fmla="*/ 5993760 w 10480416"/>
              <a:gd name="connsiteY32" fmla="*/ 1999488 h 3014990"/>
              <a:gd name="connsiteX33" fmla="*/ 5908416 w 10480416"/>
              <a:gd name="connsiteY33" fmla="*/ 1847088 h 3014990"/>
              <a:gd name="connsiteX34" fmla="*/ 5896224 w 10480416"/>
              <a:gd name="connsiteY34" fmla="*/ 1645920 h 3014990"/>
              <a:gd name="connsiteX35" fmla="*/ 6140064 w 10480416"/>
              <a:gd name="connsiteY35" fmla="*/ 1109472 h 3014990"/>
              <a:gd name="connsiteX36" fmla="*/ 6505824 w 10480416"/>
              <a:gd name="connsiteY36" fmla="*/ 755904 h 3014990"/>
              <a:gd name="connsiteX37" fmla="*/ 7182480 w 10480416"/>
              <a:gd name="connsiteY37" fmla="*/ 591312 h 3014990"/>
              <a:gd name="connsiteX38" fmla="*/ 7645776 w 10480416"/>
              <a:gd name="connsiteY38" fmla="*/ 652272 h 3014990"/>
              <a:gd name="connsiteX39" fmla="*/ 8084688 w 10480416"/>
              <a:gd name="connsiteY39" fmla="*/ 859536 h 3014990"/>
              <a:gd name="connsiteX40" fmla="*/ 9151488 w 10480416"/>
              <a:gd name="connsiteY40" fmla="*/ 1432560 h 3014990"/>
              <a:gd name="connsiteX41" fmla="*/ 9401424 w 10480416"/>
              <a:gd name="connsiteY41" fmla="*/ 1469136 h 3014990"/>
              <a:gd name="connsiteX42" fmla="*/ 9687936 w 10480416"/>
              <a:gd name="connsiteY42" fmla="*/ 1402080 h 3014990"/>
              <a:gd name="connsiteX43" fmla="*/ 10395072 w 10480416"/>
              <a:gd name="connsiteY43" fmla="*/ 804672 h 3014990"/>
              <a:gd name="connsiteX44" fmla="*/ 10480416 w 10480416"/>
              <a:gd name="connsiteY44" fmla="*/ 640080 h 3014990"/>
              <a:gd name="connsiteX0" fmla="*/ 56195 w 10523027"/>
              <a:gd name="connsiteY0" fmla="*/ 323088 h 3014990"/>
              <a:gd name="connsiteX1" fmla="*/ 98867 w 10523027"/>
              <a:gd name="connsiteY1" fmla="*/ 1139952 h 3014990"/>
              <a:gd name="connsiteX2" fmla="*/ 1098611 w 10523027"/>
              <a:gd name="connsiteY2" fmla="*/ 2657856 h 3014990"/>
              <a:gd name="connsiteX3" fmla="*/ 1817939 w 10523027"/>
              <a:gd name="connsiteY3" fmla="*/ 2901696 h 3014990"/>
              <a:gd name="connsiteX4" fmla="*/ 2403155 w 10523027"/>
              <a:gd name="connsiteY4" fmla="*/ 3011424 h 3014990"/>
              <a:gd name="connsiteX5" fmla="*/ 2994467 w 10523027"/>
              <a:gd name="connsiteY5" fmla="*/ 2993136 h 3014990"/>
              <a:gd name="connsiteX6" fmla="*/ 3567491 w 10523027"/>
              <a:gd name="connsiteY6" fmla="*/ 2773680 h 3014990"/>
              <a:gd name="connsiteX7" fmla="*/ 4305107 w 10523027"/>
              <a:gd name="connsiteY7" fmla="*/ 2097024 h 3014990"/>
              <a:gd name="connsiteX8" fmla="*/ 4555043 w 10523027"/>
              <a:gd name="connsiteY8" fmla="*/ 1627632 h 3014990"/>
              <a:gd name="connsiteX9" fmla="*/ 4597715 w 10523027"/>
              <a:gd name="connsiteY9" fmla="*/ 1335024 h 3014990"/>
              <a:gd name="connsiteX10" fmla="*/ 4585523 w 10523027"/>
              <a:gd name="connsiteY10" fmla="*/ 682752 h 3014990"/>
              <a:gd name="connsiteX11" fmla="*/ 4481891 w 10523027"/>
              <a:gd name="connsiteY11" fmla="*/ 445008 h 3014990"/>
              <a:gd name="connsiteX12" fmla="*/ 4299011 w 10523027"/>
              <a:gd name="connsiteY12" fmla="*/ 365760 h 3014990"/>
              <a:gd name="connsiteX13" fmla="*/ 3945443 w 10523027"/>
              <a:gd name="connsiteY13" fmla="*/ 292608 h 3014990"/>
              <a:gd name="connsiteX14" fmla="*/ 3274883 w 10523027"/>
              <a:gd name="connsiteY14" fmla="*/ 457200 h 3014990"/>
              <a:gd name="connsiteX15" fmla="*/ 3226115 w 10523027"/>
              <a:gd name="connsiteY15" fmla="*/ 633984 h 3014990"/>
              <a:gd name="connsiteX16" fmla="*/ 3238307 w 10523027"/>
              <a:gd name="connsiteY16" fmla="*/ 938784 h 3014990"/>
              <a:gd name="connsiteX17" fmla="*/ 3530915 w 10523027"/>
              <a:gd name="connsiteY17" fmla="*/ 1292352 h 3014990"/>
              <a:gd name="connsiteX18" fmla="*/ 3774755 w 10523027"/>
              <a:gd name="connsiteY18" fmla="*/ 1432560 h 3014990"/>
              <a:gd name="connsiteX19" fmla="*/ 4512371 w 10523027"/>
              <a:gd name="connsiteY19" fmla="*/ 1511808 h 3014990"/>
              <a:gd name="connsiteX20" fmla="*/ 5103683 w 10523027"/>
              <a:gd name="connsiteY20" fmla="*/ 1182624 h 3014990"/>
              <a:gd name="connsiteX21" fmla="*/ 5652323 w 10523027"/>
              <a:gd name="connsiteY21" fmla="*/ 463296 h 3014990"/>
              <a:gd name="connsiteX22" fmla="*/ 5890067 w 10523027"/>
              <a:gd name="connsiteY22" fmla="*/ 170688 h 3014990"/>
              <a:gd name="connsiteX23" fmla="*/ 6517955 w 10523027"/>
              <a:gd name="connsiteY23" fmla="*/ 0 h 3014990"/>
              <a:gd name="connsiteX24" fmla="*/ 6767891 w 10523027"/>
              <a:gd name="connsiteY24" fmla="*/ 54864 h 3014990"/>
              <a:gd name="connsiteX25" fmla="*/ 6987347 w 10523027"/>
              <a:gd name="connsiteY25" fmla="*/ 256032 h 3014990"/>
              <a:gd name="connsiteX26" fmla="*/ 7261667 w 10523027"/>
              <a:gd name="connsiteY26" fmla="*/ 859536 h 3014990"/>
              <a:gd name="connsiteX27" fmla="*/ 7322627 w 10523027"/>
              <a:gd name="connsiteY27" fmla="*/ 1200912 h 3014990"/>
              <a:gd name="connsiteX28" fmla="*/ 7145843 w 10523027"/>
              <a:gd name="connsiteY28" fmla="*/ 1840992 h 3014990"/>
              <a:gd name="connsiteX29" fmla="*/ 6926387 w 10523027"/>
              <a:gd name="connsiteY29" fmla="*/ 2023872 h 3014990"/>
              <a:gd name="connsiteX30" fmla="*/ 6536243 w 10523027"/>
              <a:gd name="connsiteY30" fmla="*/ 2097024 h 3014990"/>
              <a:gd name="connsiteX31" fmla="*/ 6036371 w 10523027"/>
              <a:gd name="connsiteY31" fmla="*/ 1999488 h 3014990"/>
              <a:gd name="connsiteX32" fmla="*/ 5951027 w 10523027"/>
              <a:gd name="connsiteY32" fmla="*/ 1847088 h 3014990"/>
              <a:gd name="connsiteX33" fmla="*/ 5938835 w 10523027"/>
              <a:gd name="connsiteY33" fmla="*/ 1645920 h 3014990"/>
              <a:gd name="connsiteX34" fmla="*/ 6182675 w 10523027"/>
              <a:gd name="connsiteY34" fmla="*/ 1109472 h 3014990"/>
              <a:gd name="connsiteX35" fmla="*/ 6548435 w 10523027"/>
              <a:gd name="connsiteY35" fmla="*/ 755904 h 3014990"/>
              <a:gd name="connsiteX36" fmla="*/ 7225091 w 10523027"/>
              <a:gd name="connsiteY36" fmla="*/ 591312 h 3014990"/>
              <a:gd name="connsiteX37" fmla="*/ 7688387 w 10523027"/>
              <a:gd name="connsiteY37" fmla="*/ 652272 h 3014990"/>
              <a:gd name="connsiteX38" fmla="*/ 8127299 w 10523027"/>
              <a:gd name="connsiteY38" fmla="*/ 859536 h 3014990"/>
              <a:gd name="connsiteX39" fmla="*/ 9194099 w 10523027"/>
              <a:gd name="connsiteY39" fmla="*/ 1432560 h 3014990"/>
              <a:gd name="connsiteX40" fmla="*/ 9444035 w 10523027"/>
              <a:gd name="connsiteY40" fmla="*/ 1469136 h 3014990"/>
              <a:gd name="connsiteX41" fmla="*/ 9730547 w 10523027"/>
              <a:gd name="connsiteY41" fmla="*/ 1402080 h 3014990"/>
              <a:gd name="connsiteX42" fmla="*/ 10437683 w 10523027"/>
              <a:gd name="connsiteY42" fmla="*/ 804672 h 3014990"/>
              <a:gd name="connsiteX43" fmla="*/ 10523027 w 10523027"/>
              <a:gd name="connsiteY43" fmla="*/ 640080 h 3014990"/>
              <a:gd name="connsiteX0" fmla="*/ 107633 w 10574465"/>
              <a:gd name="connsiteY0" fmla="*/ 323088 h 3064575"/>
              <a:gd name="connsiteX1" fmla="*/ 150305 w 10574465"/>
              <a:gd name="connsiteY1" fmla="*/ 1139952 h 3064575"/>
              <a:gd name="connsiteX2" fmla="*/ 1869377 w 10574465"/>
              <a:gd name="connsiteY2" fmla="*/ 2901696 h 3064575"/>
              <a:gd name="connsiteX3" fmla="*/ 2454593 w 10574465"/>
              <a:gd name="connsiteY3" fmla="*/ 3011424 h 3064575"/>
              <a:gd name="connsiteX4" fmla="*/ 3045905 w 10574465"/>
              <a:gd name="connsiteY4" fmla="*/ 2993136 h 3064575"/>
              <a:gd name="connsiteX5" fmla="*/ 3618929 w 10574465"/>
              <a:gd name="connsiteY5" fmla="*/ 2773680 h 3064575"/>
              <a:gd name="connsiteX6" fmla="*/ 4356545 w 10574465"/>
              <a:gd name="connsiteY6" fmla="*/ 2097024 h 3064575"/>
              <a:gd name="connsiteX7" fmla="*/ 4606481 w 10574465"/>
              <a:gd name="connsiteY7" fmla="*/ 1627632 h 3064575"/>
              <a:gd name="connsiteX8" fmla="*/ 4649153 w 10574465"/>
              <a:gd name="connsiteY8" fmla="*/ 1335024 h 3064575"/>
              <a:gd name="connsiteX9" fmla="*/ 4636961 w 10574465"/>
              <a:gd name="connsiteY9" fmla="*/ 682752 h 3064575"/>
              <a:gd name="connsiteX10" fmla="*/ 4533329 w 10574465"/>
              <a:gd name="connsiteY10" fmla="*/ 445008 h 3064575"/>
              <a:gd name="connsiteX11" fmla="*/ 4350449 w 10574465"/>
              <a:gd name="connsiteY11" fmla="*/ 365760 h 3064575"/>
              <a:gd name="connsiteX12" fmla="*/ 3996881 w 10574465"/>
              <a:gd name="connsiteY12" fmla="*/ 292608 h 3064575"/>
              <a:gd name="connsiteX13" fmla="*/ 3326321 w 10574465"/>
              <a:gd name="connsiteY13" fmla="*/ 457200 h 3064575"/>
              <a:gd name="connsiteX14" fmla="*/ 3277553 w 10574465"/>
              <a:gd name="connsiteY14" fmla="*/ 633984 h 3064575"/>
              <a:gd name="connsiteX15" fmla="*/ 3289745 w 10574465"/>
              <a:gd name="connsiteY15" fmla="*/ 938784 h 3064575"/>
              <a:gd name="connsiteX16" fmla="*/ 3582353 w 10574465"/>
              <a:gd name="connsiteY16" fmla="*/ 1292352 h 3064575"/>
              <a:gd name="connsiteX17" fmla="*/ 3826193 w 10574465"/>
              <a:gd name="connsiteY17" fmla="*/ 1432560 h 3064575"/>
              <a:gd name="connsiteX18" fmla="*/ 4563809 w 10574465"/>
              <a:gd name="connsiteY18" fmla="*/ 1511808 h 3064575"/>
              <a:gd name="connsiteX19" fmla="*/ 5155121 w 10574465"/>
              <a:gd name="connsiteY19" fmla="*/ 1182624 h 3064575"/>
              <a:gd name="connsiteX20" fmla="*/ 5703761 w 10574465"/>
              <a:gd name="connsiteY20" fmla="*/ 463296 h 3064575"/>
              <a:gd name="connsiteX21" fmla="*/ 5941505 w 10574465"/>
              <a:gd name="connsiteY21" fmla="*/ 170688 h 3064575"/>
              <a:gd name="connsiteX22" fmla="*/ 6569393 w 10574465"/>
              <a:gd name="connsiteY22" fmla="*/ 0 h 3064575"/>
              <a:gd name="connsiteX23" fmla="*/ 6819329 w 10574465"/>
              <a:gd name="connsiteY23" fmla="*/ 54864 h 3064575"/>
              <a:gd name="connsiteX24" fmla="*/ 7038785 w 10574465"/>
              <a:gd name="connsiteY24" fmla="*/ 256032 h 3064575"/>
              <a:gd name="connsiteX25" fmla="*/ 7313105 w 10574465"/>
              <a:gd name="connsiteY25" fmla="*/ 859536 h 3064575"/>
              <a:gd name="connsiteX26" fmla="*/ 7374065 w 10574465"/>
              <a:gd name="connsiteY26" fmla="*/ 1200912 h 3064575"/>
              <a:gd name="connsiteX27" fmla="*/ 7197281 w 10574465"/>
              <a:gd name="connsiteY27" fmla="*/ 1840992 h 3064575"/>
              <a:gd name="connsiteX28" fmla="*/ 6977825 w 10574465"/>
              <a:gd name="connsiteY28" fmla="*/ 2023872 h 3064575"/>
              <a:gd name="connsiteX29" fmla="*/ 6587681 w 10574465"/>
              <a:gd name="connsiteY29" fmla="*/ 2097024 h 3064575"/>
              <a:gd name="connsiteX30" fmla="*/ 6087809 w 10574465"/>
              <a:gd name="connsiteY30" fmla="*/ 1999488 h 3064575"/>
              <a:gd name="connsiteX31" fmla="*/ 6002465 w 10574465"/>
              <a:gd name="connsiteY31" fmla="*/ 1847088 h 3064575"/>
              <a:gd name="connsiteX32" fmla="*/ 5990273 w 10574465"/>
              <a:gd name="connsiteY32" fmla="*/ 1645920 h 3064575"/>
              <a:gd name="connsiteX33" fmla="*/ 6234113 w 10574465"/>
              <a:gd name="connsiteY33" fmla="*/ 1109472 h 3064575"/>
              <a:gd name="connsiteX34" fmla="*/ 6599873 w 10574465"/>
              <a:gd name="connsiteY34" fmla="*/ 755904 h 3064575"/>
              <a:gd name="connsiteX35" fmla="*/ 7276529 w 10574465"/>
              <a:gd name="connsiteY35" fmla="*/ 591312 h 3064575"/>
              <a:gd name="connsiteX36" fmla="*/ 7739825 w 10574465"/>
              <a:gd name="connsiteY36" fmla="*/ 652272 h 3064575"/>
              <a:gd name="connsiteX37" fmla="*/ 8178737 w 10574465"/>
              <a:gd name="connsiteY37" fmla="*/ 859536 h 3064575"/>
              <a:gd name="connsiteX38" fmla="*/ 9245537 w 10574465"/>
              <a:gd name="connsiteY38" fmla="*/ 1432560 h 3064575"/>
              <a:gd name="connsiteX39" fmla="*/ 9495473 w 10574465"/>
              <a:gd name="connsiteY39" fmla="*/ 1469136 h 3064575"/>
              <a:gd name="connsiteX40" fmla="*/ 9781985 w 10574465"/>
              <a:gd name="connsiteY40" fmla="*/ 1402080 h 3064575"/>
              <a:gd name="connsiteX41" fmla="*/ 10489121 w 10574465"/>
              <a:gd name="connsiteY41" fmla="*/ 804672 h 3064575"/>
              <a:gd name="connsiteX42" fmla="*/ 10574465 w 10574465"/>
              <a:gd name="connsiteY42" fmla="*/ 640080 h 3064575"/>
              <a:gd name="connsiteX0" fmla="*/ 107633 w 10574465"/>
              <a:gd name="connsiteY0" fmla="*/ 323088 h 3074075"/>
              <a:gd name="connsiteX1" fmla="*/ 150305 w 10574465"/>
              <a:gd name="connsiteY1" fmla="*/ 1139952 h 3074075"/>
              <a:gd name="connsiteX2" fmla="*/ 1869377 w 10574465"/>
              <a:gd name="connsiteY2" fmla="*/ 2901696 h 3074075"/>
              <a:gd name="connsiteX3" fmla="*/ 3045905 w 10574465"/>
              <a:gd name="connsiteY3" fmla="*/ 2993136 h 3074075"/>
              <a:gd name="connsiteX4" fmla="*/ 3618929 w 10574465"/>
              <a:gd name="connsiteY4" fmla="*/ 2773680 h 3074075"/>
              <a:gd name="connsiteX5" fmla="*/ 4356545 w 10574465"/>
              <a:gd name="connsiteY5" fmla="*/ 2097024 h 3074075"/>
              <a:gd name="connsiteX6" fmla="*/ 4606481 w 10574465"/>
              <a:gd name="connsiteY6" fmla="*/ 1627632 h 3074075"/>
              <a:gd name="connsiteX7" fmla="*/ 4649153 w 10574465"/>
              <a:gd name="connsiteY7" fmla="*/ 1335024 h 3074075"/>
              <a:gd name="connsiteX8" fmla="*/ 4636961 w 10574465"/>
              <a:gd name="connsiteY8" fmla="*/ 682752 h 3074075"/>
              <a:gd name="connsiteX9" fmla="*/ 4533329 w 10574465"/>
              <a:gd name="connsiteY9" fmla="*/ 445008 h 3074075"/>
              <a:gd name="connsiteX10" fmla="*/ 4350449 w 10574465"/>
              <a:gd name="connsiteY10" fmla="*/ 365760 h 3074075"/>
              <a:gd name="connsiteX11" fmla="*/ 3996881 w 10574465"/>
              <a:gd name="connsiteY11" fmla="*/ 292608 h 3074075"/>
              <a:gd name="connsiteX12" fmla="*/ 3326321 w 10574465"/>
              <a:gd name="connsiteY12" fmla="*/ 457200 h 3074075"/>
              <a:gd name="connsiteX13" fmla="*/ 3277553 w 10574465"/>
              <a:gd name="connsiteY13" fmla="*/ 633984 h 3074075"/>
              <a:gd name="connsiteX14" fmla="*/ 3289745 w 10574465"/>
              <a:gd name="connsiteY14" fmla="*/ 938784 h 3074075"/>
              <a:gd name="connsiteX15" fmla="*/ 3582353 w 10574465"/>
              <a:gd name="connsiteY15" fmla="*/ 1292352 h 3074075"/>
              <a:gd name="connsiteX16" fmla="*/ 3826193 w 10574465"/>
              <a:gd name="connsiteY16" fmla="*/ 1432560 h 3074075"/>
              <a:gd name="connsiteX17" fmla="*/ 4563809 w 10574465"/>
              <a:gd name="connsiteY17" fmla="*/ 1511808 h 3074075"/>
              <a:gd name="connsiteX18" fmla="*/ 5155121 w 10574465"/>
              <a:gd name="connsiteY18" fmla="*/ 1182624 h 3074075"/>
              <a:gd name="connsiteX19" fmla="*/ 5703761 w 10574465"/>
              <a:gd name="connsiteY19" fmla="*/ 463296 h 3074075"/>
              <a:gd name="connsiteX20" fmla="*/ 5941505 w 10574465"/>
              <a:gd name="connsiteY20" fmla="*/ 170688 h 3074075"/>
              <a:gd name="connsiteX21" fmla="*/ 6569393 w 10574465"/>
              <a:gd name="connsiteY21" fmla="*/ 0 h 3074075"/>
              <a:gd name="connsiteX22" fmla="*/ 6819329 w 10574465"/>
              <a:gd name="connsiteY22" fmla="*/ 54864 h 3074075"/>
              <a:gd name="connsiteX23" fmla="*/ 7038785 w 10574465"/>
              <a:gd name="connsiteY23" fmla="*/ 256032 h 3074075"/>
              <a:gd name="connsiteX24" fmla="*/ 7313105 w 10574465"/>
              <a:gd name="connsiteY24" fmla="*/ 859536 h 3074075"/>
              <a:gd name="connsiteX25" fmla="*/ 7374065 w 10574465"/>
              <a:gd name="connsiteY25" fmla="*/ 1200912 h 3074075"/>
              <a:gd name="connsiteX26" fmla="*/ 7197281 w 10574465"/>
              <a:gd name="connsiteY26" fmla="*/ 1840992 h 3074075"/>
              <a:gd name="connsiteX27" fmla="*/ 6977825 w 10574465"/>
              <a:gd name="connsiteY27" fmla="*/ 2023872 h 3074075"/>
              <a:gd name="connsiteX28" fmla="*/ 6587681 w 10574465"/>
              <a:gd name="connsiteY28" fmla="*/ 2097024 h 3074075"/>
              <a:gd name="connsiteX29" fmla="*/ 6087809 w 10574465"/>
              <a:gd name="connsiteY29" fmla="*/ 1999488 h 3074075"/>
              <a:gd name="connsiteX30" fmla="*/ 6002465 w 10574465"/>
              <a:gd name="connsiteY30" fmla="*/ 1847088 h 3074075"/>
              <a:gd name="connsiteX31" fmla="*/ 5990273 w 10574465"/>
              <a:gd name="connsiteY31" fmla="*/ 1645920 h 3074075"/>
              <a:gd name="connsiteX32" fmla="*/ 6234113 w 10574465"/>
              <a:gd name="connsiteY32" fmla="*/ 1109472 h 3074075"/>
              <a:gd name="connsiteX33" fmla="*/ 6599873 w 10574465"/>
              <a:gd name="connsiteY33" fmla="*/ 755904 h 3074075"/>
              <a:gd name="connsiteX34" fmla="*/ 7276529 w 10574465"/>
              <a:gd name="connsiteY34" fmla="*/ 591312 h 3074075"/>
              <a:gd name="connsiteX35" fmla="*/ 7739825 w 10574465"/>
              <a:gd name="connsiteY35" fmla="*/ 652272 h 3074075"/>
              <a:gd name="connsiteX36" fmla="*/ 8178737 w 10574465"/>
              <a:gd name="connsiteY36" fmla="*/ 859536 h 3074075"/>
              <a:gd name="connsiteX37" fmla="*/ 9245537 w 10574465"/>
              <a:gd name="connsiteY37" fmla="*/ 1432560 h 3074075"/>
              <a:gd name="connsiteX38" fmla="*/ 9495473 w 10574465"/>
              <a:gd name="connsiteY38" fmla="*/ 1469136 h 3074075"/>
              <a:gd name="connsiteX39" fmla="*/ 9781985 w 10574465"/>
              <a:gd name="connsiteY39" fmla="*/ 1402080 h 3074075"/>
              <a:gd name="connsiteX40" fmla="*/ 10489121 w 10574465"/>
              <a:gd name="connsiteY40" fmla="*/ 804672 h 3074075"/>
              <a:gd name="connsiteX41" fmla="*/ 10574465 w 10574465"/>
              <a:gd name="connsiteY41" fmla="*/ 640080 h 3074075"/>
              <a:gd name="connsiteX0" fmla="*/ 107633 w 10574465"/>
              <a:gd name="connsiteY0" fmla="*/ 323088 h 3019675"/>
              <a:gd name="connsiteX1" fmla="*/ 150305 w 10574465"/>
              <a:gd name="connsiteY1" fmla="*/ 1139952 h 3019675"/>
              <a:gd name="connsiteX2" fmla="*/ 1869377 w 10574465"/>
              <a:gd name="connsiteY2" fmla="*/ 2901696 h 3019675"/>
              <a:gd name="connsiteX3" fmla="*/ 3618929 w 10574465"/>
              <a:gd name="connsiteY3" fmla="*/ 2773680 h 3019675"/>
              <a:gd name="connsiteX4" fmla="*/ 4356545 w 10574465"/>
              <a:gd name="connsiteY4" fmla="*/ 2097024 h 3019675"/>
              <a:gd name="connsiteX5" fmla="*/ 4606481 w 10574465"/>
              <a:gd name="connsiteY5" fmla="*/ 1627632 h 3019675"/>
              <a:gd name="connsiteX6" fmla="*/ 4649153 w 10574465"/>
              <a:gd name="connsiteY6" fmla="*/ 1335024 h 3019675"/>
              <a:gd name="connsiteX7" fmla="*/ 4636961 w 10574465"/>
              <a:gd name="connsiteY7" fmla="*/ 682752 h 3019675"/>
              <a:gd name="connsiteX8" fmla="*/ 4533329 w 10574465"/>
              <a:gd name="connsiteY8" fmla="*/ 445008 h 3019675"/>
              <a:gd name="connsiteX9" fmla="*/ 4350449 w 10574465"/>
              <a:gd name="connsiteY9" fmla="*/ 365760 h 3019675"/>
              <a:gd name="connsiteX10" fmla="*/ 3996881 w 10574465"/>
              <a:gd name="connsiteY10" fmla="*/ 292608 h 3019675"/>
              <a:gd name="connsiteX11" fmla="*/ 3326321 w 10574465"/>
              <a:gd name="connsiteY11" fmla="*/ 457200 h 3019675"/>
              <a:gd name="connsiteX12" fmla="*/ 3277553 w 10574465"/>
              <a:gd name="connsiteY12" fmla="*/ 633984 h 3019675"/>
              <a:gd name="connsiteX13" fmla="*/ 3289745 w 10574465"/>
              <a:gd name="connsiteY13" fmla="*/ 938784 h 3019675"/>
              <a:gd name="connsiteX14" fmla="*/ 3582353 w 10574465"/>
              <a:gd name="connsiteY14" fmla="*/ 1292352 h 3019675"/>
              <a:gd name="connsiteX15" fmla="*/ 3826193 w 10574465"/>
              <a:gd name="connsiteY15" fmla="*/ 1432560 h 3019675"/>
              <a:gd name="connsiteX16" fmla="*/ 4563809 w 10574465"/>
              <a:gd name="connsiteY16" fmla="*/ 1511808 h 3019675"/>
              <a:gd name="connsiteX17" fmla="*/ 5155121 w 10574465"/>
              <a:gd name="connsiteY17" fmla="*/ 1182624 h 3019675"/>
              <a:gd name="connsiteX18" fmla="*/ 5703761 w 10574465"/>
              <a:gd name="connsiteY18" fmla="*/ 463296 h 3019675"/>
              <a:gd name="connsiteX19" fmla="*/ 5941505 w 10574465"/>
              <a:gd name="connsiteY19" fmla="*/ 170688 h 3019675"/>
              <a:gd name="connsiteX20" fmla="*/ 6569393 w 10574465"/>
              <a:gd name="connsiteY20" fmla="*/ 0 h 3019675"/>
              <a:gd name="connsiteX21" fmla="*/ 6819329 w 10574465"/>
              <a:gd name="connsiteY21" fmla="*/ 54864 h 3019675"/>
              <a:gd name="connsiteX22" fmla="*/ 7038785 w 10574465"/>
              <a:gd name="connsiteY22" fmla="*/ 256032 h 3019675"/>
              <a:gd name="connsiteX23" fmla="*/ 7313105 w 10574465"/>
              <a:gd name="connsiteY23" fmla="*/ 859536 h 3019675"/>
              <a:gd name="connsiteX24" fmla="*/ 7374065 w 10574465"/>
              <a:gd name="connsiteY24" fmla="*/ 1200912 h 3019675"/>
              <a:gd name="connsiteX25" fmla="*/ 7197281 w 10574465"/>
              <a:gd name="connsiteY25" fmla="*/ 1840992 h 3019675"/>
              <a:gd name="connsiteX26" fmla="*/ 6977825 w 10574465"/>
              <a:gd name="connsiteY26" fmla="*/ 2023872 h 3019675"/>
              <a:gd name="connsiteX27" fmla="*/ 6587681 w 10574465"/>
              <a:gd name="connsiteY27" fmla="*/ 2097024 h 3019675"/>
              <a:gd name="connsiteX28" fmla="*/ 6087809 w 10574465"/>
              <a:gd name="connsiteY28" fmla="*/ 1999488 h 3019675"/>
              <a:gd name="connsiteX29" fmla="*/ 6002465 w 10574465"/>
              <a:gd name="connsiteY29" fmla="*/ 1847088 h 3019675"/>
              <a:gd name="connsiteX30" fmla="*/ 5990273 w 10574465"/>
              <a:gd name="connsiteY30" fmla="*/ 1645920 h 3019675"/>
              <a:gd name="connsiteX31" fmla="*/ 6234113 w 10574465"/>
              <a:gd name="connsiteY31" fmla="*/ 1109472 h 3019675"/>
              <a:gd name="connsiteX32" fmla="*/ 6599873 w 10574465"/>
              <a:gd name="connsiteY32" fmla="*/ 755904 h 3019675"/>
              <a:gd name="connsiteX33" fmla="*/ 7276529 w 10574465"/>
              <a:gd name="connsiteY33" fmla="*/ 591312 h 3019675"/>
              <a:gd name="connsiteX34" fmla="*/ 7739825 w 10574465"/>
              <a:gd name="connsiteY34" fmla="*/ 652272 h 3019675"/>
              <a:gd name="connsiteX35" fmla="*/ 8178737 w 10574465"/>
              <a:gd name="connsiteY35" fmla="*/ 859536 h 3019675"/>
              <a:gd name="connsiteX36" fmla="*/ 9245537 w 10574465"/>
              <a:gd name="connsiteY36" fmla="*/ 1432560 h 3019675"/>
              <a:gd name="connsiteX37" fmla="*/ 9495473 w 10574465"/>
              <a:gd name="connsiteY37" fmla="*/ 1469136 h 3019675"/>
              <a:gd name="connsiteX38" fmla="*/ 9781985 w 10574465"/>
              <a:gd name="connsiteY38" fmla="*/ 1402080 h 3019675"/>
              <a:gd name="connsiteX39" fmla="*/ 10489121 w 10574465"/>
              <a:gd name="connsiteY39" fmla="*/ 804672 h 3019675"/>
              <a:gd name="connsiteX40" fmla="*/ 10574465 w 10574465"/>
              <a:gd name="connsiteY40" fmla="*/ 640080 h 30196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49153 w 10574465"/>
              <a:gd name="connsiteY5" fmla="*/ 1335024 h 3037175"/>
              <a:gd name="connsiteX6" fmla="*/ 4636961 w 10574465"/>
              <a:gd name="connsiteY6" fmla="*/ 682752 h 3037175"/>
              <a:gd name="connsiteX7" fmla="*/ 4533329 w 10574465"/>
              <a:gd name="connsiteY7" fmla="*/ 445008 h 3037175"/>
              <a:gd name="connsiteX8" fmla="*/ 4350449 w 10574465"/>
              <a:gd name="connsiteY8" fmla="*/ 365760 h 3037175"/>
              <a:gd name="connsiteX9" fmla="*/ 3996881 w 10574465"/>
              <a:gd name="connsiteY9" fmla="*/ 292608 h 3037175"/>
              <a:gd name="connsiteX10" fmla="*/ 3326321 w 10574465"/>
              <a:gd name="connsiteY10" fmla="*/ 457200 h 3037175"/>
              <a:gd name="connsiteX11" fmla="*/ 3277553 w 10574465"/>
              <a:gd name="connsiteY11" fmla="*/ 633984 h 3037175"/>
              <a:gd name="connsiteX12" fmla="*/ 3289745 w 10574465"/>
              <a:gd name="connsiteY12" fmla="*/ 938784 h 3037175"/>
              <a:gd name="connsiteX13" fmla="*/ 3582353 w 10574465"/>
              <a:gd name="connsiteY13" fmla="*/ 1292352 h 3037175"/>
              <a:gd name="connsiteX14" fmla="*/ 3826193 w 10574465"/>
              <a:gd name="connsiteY14" fmla="*/ 1432560 h 3037175"/>
              <a:gd name="connsiteX15" fmla="*/ 4563809 w 10574465"/>
              <a:gd name="connsiteY15" fmla="*/ 1511808 h 3037175"/>
              <a:gd name="connsiteX16" fmla="*/ 5155121 w 10574465"/>
              <a:gd name="connsiteY16" fmla="*/ 1182624 h 3037175"/>
              <a:gd name="connsiteX17" fmla="*/ 5703761 w 10574465"/>
              <a:gd name="connsiteY17" fmla="*/ 463296 h 3037175"/>
              <a:gd name="connsiteX18" fmla="*/ 5941505 w 10574465"/>
              <a:gd name="connsiteY18" fmla="*/ 170688 h 3037175"/>
              <a:gd name="connsiteX19" fmla="*/ 6569393 w 10574465"/>
              <a:gd name="connsiteY19" fmla="*/ 0 h 3037175"/>
              <a:gd name="connsiteX20" fmla="*/ 6819329 w 10574465"/>
              <a:gd name="connsiteY20" fmla="*/ 54864 h 3037175"/>
              <a:gd name="connsiteX21" fmla="*/ 7038785 w 10574465"/>
              <a:gd name="connsiteY21" fmla="*/ 256032 h 3037175"/>
              <a:gd name="connsiteX22" fmla="*/ 7313105 w 10574465"/>
              <a:gd name="connsiteY22" fmla="*/ 859536 h 3037175"/>
              <a:gd name="connsiteX23" fmla="*/ 7374065 w 10574465"/>
              <a:gd name="connsiteY23" fmla="*/ 1200912 h 3037175"/>
              <a:gd name="connsiteX24" fmla="*/ 7197281 w 10574465"/>
              <a:gd name="connsiteY24" fmla="*/ 1840992 h 3037175"/>
              <a:gd name="connsiteX25" fmla="*/ 6977825 w 10574465"/>
              <a:gd name="connsiteY25" fmla="*/ 2023872 h 3037175"/>
              <a:gd name="connsiteX26" fmla="*/ 6587681 w 10574465"/>
              <a:gd name="connsiteY26" fmla="*/ 2097024 h 3037175"/>
              <a:gd name="connsiteX27" fmla="*/ 6087809 w 10574465"/>
              <a:gd name="connsiteY27" fmla="*/ 1999488 h 3037175"/>
              <a:gd name="connsiteX28" fmla="*/ 6002465 w 10574465"/>
              <a:gd name="connsiteY28" fmla="*/ 1847088 h 3037175"/>
              <a:gd name="connsiteX29" fmla="*/ 5990273 w 10574465"/>
              <a:gd name="connsiteY29" fmla="*/ 1645920 h 3037175"/>
              <a:gd name="connsiteX30" fmla="*/ 6234113 w 10574465"/>
              <a:gd name="connsiteY30" fmla="*/ 1109472 h 3037175"/>
              <a:gd name="connsiteX31" fmla="*/ 6599873 w 10574465"/>
              <a:gd name="connsiteY31" fmla="*/ 755904 h 3037175"/>
              <a:gd name="connsiteX32" fmla="*/ 7276529 w 10574465"/>
              <a:gd name="connsiteY32" fmla="*/ 591312 h 3037175"/>
              <a:gd name="connsiteX33" fmla="*/ 7739825 w 10574465"/>
              <a:gd name="connsiteY33" fmla="*/ 652272 h 3037175"/>
              <a:gd name="connsiteX34" fmla="*/ 8178737 w 10574465"/>
              <a:gd name="connsiteY34" fmla="*/ 859536 h 3037175"/>
              <a:gd name="connsiteX35" fmla="*/ 9245537 w 10574465"/>
              <a:gd name="connsiteY35" fmla="*/ 1432560 h 3037175"/>
              <a:gd name="connsiteX36" fmla="*/ 9495473 w 10574465"/>
              <a:gd name="connsiteY36" fmla="*/ 1469136 h 3037175"/>
              <a:gd name="connsiteX37" fmla="*/ 9781985 w 10574465"/>
              <a:gd name="connsiteY37" fmla="*/ 1402080 h 3037175"/>
              <a:gd name="connsiteX38" fmla="*/ 10489121 w 10574465"/>
              <a:gd name="connsiteY38" fmla="*/ 804672 h 3037175"/>
              <a:gd name="connsiteX39" fmla="*/ 10574465 w 10574465"/>
              <a:gd name="connsiteY39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36961 w 10574465"/>
              <a:gd name="connsiteY5" fmla="*/ 682752 h 3037175"/>
              <a:gd name="connsiteX6" fmla="*/ 4533329 w 10574465"/>
              <a:gd name="connsiteY6" fmla="*/ 445008 h 3037175"/>
              <a:gd name="connsiteX7" fmla="*/ 4350449 w 10574465"/>
              <a:gd name="connsiteY7" fmla="*/ 365760 h 3037175"/>
              <a:gd name="connsiteX8" fmla="*/ 3996881 w 10574465"/>
              <a:gd name="connsiteY8" fmla="*/ 292608 h 3037175"/>
              <a:gd name="connsiteX9" fmla="*/ 3326321 w 10574465"/>
              <a:gd name="connsiteY9" fmla="*/ 457200 h 3037175"/>
              <a:gd name="connsiteX10" fmla="*/ 3277553 w 10574465"/>
              <a:gd name="connsiteY10" fmla="*/ 633984 h 3037175"/>
              <a:gd name="connsiteX11" fmla="*/ 3289745 w 10574465"/>
              <a:gd name="connsiteY11" fmla="*/ 938784 h 3037175"/>
              <a:gd name="connsiteX12" fmla="*/ 3582353 w 10574465"/>
              <a:gd name="connsiteY12" fmla="*/ 1292352 h 3037175"/>
              <a:gd name="connsiteX13" fmla="*/ 3826193 w 10574465"/>
              <a:gd name="connsiteY13" fmla="*/ 1432560 h 3037175"/>
              <a:gd name="connsiteX14" fmla="*/ 4563809 w 10574465"/>
              <a:gd name="connsiteY14" fmla="*/ 1511808 h 3037175"/>
              <a:gd name="connsiteX15" fmla="*/ 5155121 w 10574465"/>
              <a:gd name="connsiteY15" fmla="*/ 1182624 h 3037175"/>
              <a:gd name="connsiteX16" fmla="*/ 5703761 w 10574465"/>
              <a:gd name="connsiteY16" fmla="*/ 463296 h 3037175"/>
              <a:gd name="connsiteX17" fmla="*/ 5941505 w 10574465"/>
              <a:gd name="connsiteY17" fmla="*/ 170688 h 3037175"/>
              <a:gd name="connsiteX18" fmla="*/ 6569393 w 10574465"/>
              <a:gd name="connsiteY18" fmla="*/ 0 h 3037175"/>
              <a:gd name="connsiteX19" fmla="*/ 6819329 w 10574465"/>
              <a:gd name="connsiteY19" fmla="*/ 54864 h 3037175"/>
              <a:gd name="connsiteX20" fmla="*/ 7038785 w 10574465"/>
              <a:gd name="connsiteY20" fmla="*/ 256032 h 3037175"/>
              <a:gd name="connsiteX21" fmla="*/ 7313105 w 10574465"/>
              <a:gd name="connsiteY21" fmla="*/ 859536 h 3037175"/>
              <a:gd name="connsiteX22" fmla="*/ 7374065 w 10574465"/>
              <a:gd name="connsiteY22" fmla="*/ 1200912 h 3037175"/>
              <a:gd name="connsiteX23" fmla="*/ 7197281 w 10574465"/>
              <a:gd name="connsiteY23" fmla="*/ 1840992 h 3037175"/>
              <a:gd name="connsiteX24" fmla="*/ 6977825 w 10574465"/>
              <a:gd name="connsiteY24" fmla="*/ 2023872 h 3037175"/>
              <a:gd name="connsiteX25" fmla="*/ 6587681 w 10574465"/>
              <a:gd name="connsiteY25" fmla="*/ 2097024 h 3037175"/>
              <a:gd name="connsiteX26" fmla="*/ 6087809 w 10574465"/>
              <a:gd name="connsiteY26" fmla="*/ 1999488 h 3037175"/>
              <a:gd name="connsiteX27" fmla="*/ 6002465 w 10574465"/>
              <a:gd name="connsiteY27" fmla="*/ 1847088 h 3037175"/>
              <a:gd name="connsiteX28" fmla="*/ 5990273 w 10574465"/>
              <a:gd name="connsiteY28" fmla="*/ 1645920 h 3037175"/>
              <a:gd name="connsiteX29" fmla="*/ 6234113 w 10574465"/>
              <a:gd name="connsiteY29" fmla="*/ 1109472 h 3037175"/>
              <a:gd name="connsiteX30" fmla="*/ 6599873 w 10574465"/>
              <a:gd name="connsiteY30" fmla="*/ 755904 h 3037175"/>
              <a:gd name="connsiteX31" fmla="*/ 7276529 w 10574465"/>
              <a:gd name="connsiteY31" fmla="*/ 591312 h 3037175"/>
              <a:gd name="connsiteX32" fmla="*/ 7739825 w 10574465"/>
              <a:gd name="connsiteY32" fmla="*/ 652272 h 3037175"/>
              <a:gd name="connsiteX33" fmla="*/ 8178737 w 10574465"/>
              <a:gd name="connsiteY33" fmla="*/ 859536 h 3037175"/>
              <a:gd name="connsiteX34" fmla="*/ 9245537 w 10574465"/>
              <a:gd name="connsiteY34" fmla="*/ 1432560 h 3037175"/>
              <a:gd name="connsiteX35" fmla="*/ 9495473 w 10574465"/>
              <a:gd name="connsiteY35" fmla="*/ 1469136 h 3037175"/>
              <a:gd name="connsiteX36" fmla="*/ 9781985 w 10574465"/>
              <a:gd name="connsiteY36" fmla="*/ 1402080 h 3037175"/>
              <a:gd name="connsiteX37" fmla="*/ 10489121 w 10574465"/>
              <a:gd name="connsiteY37" fmla="*/ 804672 h 3037175"/>
              <a:gd name="connsiteX38" fmla="*/ 10574465 w 10574465"/>
              <a:gd name="connsiteY38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533329 w 10574465"/>
              <a:gd name="connsiteY5" fmla="*/ 445008 h 3037175"/>
              <a:gd name="connsiteX6" fmla="*/ 4350449 w 10574465"/>
              <a:gd name="connsiteY6" fmla="*/ 365760 h 3037175"/>
              <a:gd name="connsiteX7" fmla="*/ 3996881 w 10574465"/>
              <a:gd name="connsiteY7" fmla="*/ 292608 h 3037175"/>
              <a:gd name="connsiteX8" fmla="*/ 3326321 w 10574465"/>
              <a:gd name="connsiteY8" fmla="*/ 457200 h 3037175"/>
              <a:gd name="connsiteX9" fmla="*/ 3277553 w 10574465"/>
              <a:gd name="connsiteY9" fmla="*/ 633984 h 3037175"/>
              <a:gd name="connsiteX10" fmla="*/ 3289745 w 10574465"/>
              <a:gd name="connsiteY10" fmla="*/ 938784 h 3037175"/>
              <a:gd name="connsiteX11" fmla="*/ 3582353 w 10574465"/>
              <a:gd name="connsiteY11" fmla="*/ 1292352 h 3037175"/>
              <a:gd name="connsiteX12" fmla="*/ 3826193 w 10574465"/>
              <a:gd name="connsiteY12" fmla="*/ 1432560 h 3037175"/>
              <a:gd name="connsiteX13" fmla="*/ 4563809 w 10574465"/>
              <a:gd name="connsiteY13" fmla="*/ 1511808 h 3037175"/>
              <a:gd name="connsiteX14" fmla="*/ 5155121 w 10574465"/>
              <a:gd name="connsiteY14" fmla="*/ 1182624 h 3037175"/>
              <a:gd name="connsiteX15" fmla="*/ 5703761 w 10574465"/>
              <a:gd name="connsiteY15" fmla="*/ 463296 h 3037175"/>
              <a:gd name="connsiteX16" fmla="*/ 5941505 w 10574465"/>
              <a:gd name="connsiteY16" fmla="*/ 170688 h 3037175"/>
              <a:gd name="connsiteX17" fmla="*/ 6569393 w 10574465"/>
              <a:gd name="connsiteY17" fmla="*/ 0 h 3037175"/>
              <a:gd name="connsiteX18" fmla="*/ 6819329 w 10574465"/>
              <a:gd name="connsiteY18" fmla="*/ 54864 h 3037175"/>
              <a:gd name="connsiteX19" fmla="*/ 7038785 w 10574465"/>
              <a:gd name="connsiteY19" fmla="*/ 256032 h 3037175"/>
              <a:gd name="connsiteX20" fmla="*/ 7313105 w 10574465"/>
              <a:gd name="connsiteY20" fmla="*/ 859536 h 3037175"/>
              <a:gd name="connsiteX21" fmla="*/ 7374065 w 10574465"/>
              <a:gd name="connsiteY21" fmla="*/ 1200912 h 3037175"/>
              <a:gd name="connsiteX22" fmla="*/ 7197281 w 10574465"/>
              <a:gd name="connsiteY22" fmla="*/ 1840992 h 3037175"/>
              <a:gd name="connsiteX23" fmla="*/ 6977825 w 10574465"/>
              <a:gd name="connsiteY23" fmla="*/ 2023872 h 3037175"/>
              <a:gd name="connsiteX24" fmla="*/ 6587681 w 10574465"/>
              <a:gd name="connsiteY24" fmla="*/ 2097024 h 3037175"/>
              <a:gd name="connsiteX25" fmla="*/ 6087809 w 10574465"/>
              <a:gd name="connsiteY25" fmla="*/ 1999488 h 3037175"/>
              <a:gd name="connsiteX26" fmla="*/ 6002465 w 10574465"/>
              <a:gd name="connsiteY26" fmla="*/ 1847088 h 3037175"/>
              <a:gd name="connsiteX27" fmla="*/ 5990273 w 10574465"/>
              <a:gd name="connsiteY27" fmla="*/ 1645920 h 3037175"/>
              <a:gd name="connsiteX28" fmla="*/ 6234113 w 10574465"/>
              <a:gd name="connsiteY28" fmla="*/ 1109472 h 3037175"/>
              <a:gd name="connsiteX29" fmla="*/ 6599873 w 10574465"/>
              <a:gd name="connsiteY29" fmla="*/ 755904 h 3037175"/>
              <a:gd name="connsiteX30" fmla="*/ 7276529 w 10574465"/>
              <a:gd name="connsiteY30" fmla="*/ 591312 h 3037175"/>
              <a:gd name="connsiteX31" fmla="*/ 7739825 w 10574465"/>
              <a:gd name="connsiteY31" fmla="*/ 652272 h 3037175"/>
              <a:gd name="connsiteX32" fmla="*/ 8178737 w 10574465"/>
              <a:gd name="connsiteY32" fmla="*/ 859536 h 3037175"/>
              <a:gd name="connsiteX33" fmla="*/ 9245537 w 10574465"/>
              <a:gd name="connsiteY33" fmla="*/ 1432560 h 3037175"/>
              <a:gd name="connsiteX34" fmla="*/ 9495473 w 10574465"/>
              <a:gd name="connsiteY34" fmla="*/ 1469136 h 3037175"/>
              <a:gd name="connsiteX35" fmla="*/ 9781985 w 10574465"/>
              <a:gd name="connsiteY35" fmla="*/ 1402080 h 3037175"/>
              <a:gd name="connsiteX36" fmla="*/ 10489121 w 10574465"/>
              <a:gd name="connsiteY36" fmla="*/ 804672 h 3037175"/>
              <a:gd name="connsiteX37" fmla="*/ 10574465 w 10574465"/>
              <a:gd name="connsiteY37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4350449 w 10574465"/>
              <a:gd name="connsiteY6" fmla="*/ 365760 h 3037175"/>
              <a:gd name="connsiteX7" fmla="*/ 3996881 w 10574465"/>
              <a:gd name="connsiteY7" fmla="*/ 292608 h 3037175"/>
              <a:gd name="connsiteX8" fmla="*/ 3326321 w 10574465"/>
              <a:gd name="connsiteY8" fmla="*/ 457200 h 3037175"/>
              <a:gd name="connsiteX9" fmla="*/ 3277553 w 10574465"/>
              <a:gd name="connsiteY9" fmla="*/ 633984 h 3037175"/>
              <a:gd name="connsiteX10" fmla="*/ 3289745 w 10574465"/>
              <a:gd name="connsiteY10" fmla="*/ 938784 h 3037175"/>
              <a:gd name="connsiteX11" fmla="*/ 3582353 w 10574465"/>
              <a:gd name="connsiteY11" fmla="*/ 1292352 h 3037175"/>
              <a:gd name="connsiteX12" fmla="*/ 3826193 w 10574465"/>
              <a:gd name="connsiteY12" fmla="*/ 1432560 h 3037175"/>
              <a:gd name="connsiteX13" fmla="*/ 4563809 w 10574465"/>
              <a:gd name="connsiteY13" fmla="*/ 1511808 h 3037175"/>
              <a:gd name="connsiteX14" fmla="*/ 5155121 w 10574465"/>
              <a:gd name="connsiteY14" fmla="*/ 1182624 h 3037175"/>
              <a:gd name="connsiteX15" fmla="*/ 5703761 w 10574465"/>
              <a:gd name="connsiteY15" fmla="*/ 463296 h 3037175"/>
              <a:gd name="connsiteX16" fmla="*/ 5941505 w 10574465"/>
              <a:gd name="connsiteY16" fmla="*/ 170688 h 3037175"/>
              <a:gd name="connsiteX17" fmla="*/ 6569393 w 10574465"/>
              <a:gd name="connsiteY17" fmla="*/ 0 h 3037175"/>
              <a:gd name="connsiteX18" fmla="*/ 6819329 w 10574465"/>
              <a:gd name="connsiteY18" fmla="*/ 54864 h 3037175"/>
              <a:gd name="connsiteX19" fmla="*/ 7038785 w 10574465"/>
              <a:gd name="connsiteY19" fmla="*/ 256032 h 3037175"/>
              <a:gd name="connsiteX20" fmla="*/ 7313105 w 10574465"/>
              <a:gd name="connsiteY20" fmla="*/ 859536 h 3037175"/>
              <a:gd name="connsiteX21" fmla="*/ 7374065 w 10574465"/>
              <a:gd name="connsiteY21" fmla="*/ 1200912 h 3037175"/>
              <a:gd name="connsiteX22" fmla="*/ 7197281 w 10574465"/>
              <a:gd name="connsiteY22" fmla="*/ 1840992 h 3037175"/>
              <a:gd name="connsiteX23" fmla="*/ 6977825 w 10574465"/>
              <a:gd name="connsiteY23" fmla="*/ 2023872 h 3037175"/>
              <a:gd name="connsiteX24" fmla="*/ 6587681 w 10574465"/>
              <a:gd name="connsiteY24" fmla="*/ 2097024 h 3037175"/>
              <a:gd name="connsiteX25" fmla="*/ 6087809 w 10574465"/>
              <a:gd name="connsiteY25" fmla="*/ 1999488 h 3037175"/>
              <a:gd name="connsiteX26" fmla="*/ 6002465 w 10574465"/>
              <a:gd name="connsiteY26" fmla="*/ 1847088 h 3037175"/>
              <a:gd name="connsiteX27" fmla="*/ 5990273 w 10574465"/>
              <a:gd name="connsiteY27" fmla="*/ 1645920 h 3037175"/>
              <a:gd name="connsiteX28" fmla="*/ 6234113 w 10574465"/>
              <a:gd name="connsiteY28" fmla="*/ 1109472 h 3037175"/>
              <a:gd name="connsiteX29" fmla="*/ 6599873 w 10574465"/>
              <a:gd name="connsiteY29" fmla="*/ 755904 h 3037175"/>
              <a:gd name="connsiteX30" fmla="*/ 7276529 w 10574465"/>
              <a:gd name="connsiteY30" fmla="*/ 591312 h 3037175"/>
              <a:gd name="connsiteX31" fmla="*/ 7739825 w 10574465"/>
              <a:gd name="connsiteY31" fmla="*/ 652272 h 3037175"/>
              <a:gd name="connsiteX32" fmla="*/ 8178737 w 10574465"/>
              <a:gd name="connsiteY32" fmla="*/ 859536 h 3037175"/>
              <a:gd name="connsiteX33" fmla="*/ 9245537 w 10574465"/>
              <a:gd name="connsiteY33" fmla="*/ 1432560 h 3037175"/>
              <a:gd name="connsiteX34" fmla="*/ 9495473 w 10574465"/>
              <a:gd name="connsiteY34" fmla="*/ 1469136 h 3037175"/>
              <a:gd name="connsiteX35" fmla="*/ 9781985 w 10574465"/>
              <a:gd name="connsiteY35" fmla="*/ 1402080 h 3037175"/>
              <a:gd name="connsiteX36" fmla="*/ 10489121 w 10574465"/>
              <a:gd name="connsiteY36" fmla="*/ 804672 h 3037175"/>
              <a:gd name="connsiteX37" fmla="*/ 10574465 w 10574465"/>
              <a:gd name="connsiteY37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277553 w 10574465"/>
              <a:gd name="connsiteY8" fmla="*/ 633984 h 3037175"/>
              <a:gd name="connsiteX9" fmla="*/ 3289745 w 10574465"/>
              <a:gd name="connsiteY9" fmla="*/ 938784 h 3037175"/>
              <a:gd name="connsiteX10" fmla="*/ 3582353 w 10574465"/>
              <a:gd name="connsiteY10" fmla="*/ 1292352 h 3037175"/>
              <a:gd name="connsiteX11" fmla="*/ 3826193 w 10574465"/>
              <a:gd name="connsiteY11" fmla="*/ 1432560 h 3037175"/>
              <a:gd name="connsiteX12" fmla="*/ 4563809 w 10574465"/>
              <a:gd name="connsiteY12" fmla="*/ 1511808 h 3037175"/>
              <a:gd name="connsiteX13" fmla="*/ 5155121 w 10574465"/>
              <a:gd name="connsiteY13" fmla="*/ 1182624 h 3037175"/>
              <a:gd name="connsiteX14" fmla="*/ 5703761 w 10574465"/>
              <a:gd name="connsiteY14" fmla="*/ 463296 h 3037175"/>
              <a:gd name="connsiteX15" fmla="*/ 5941505 w 10574465"/>
              <a:gd name="connsiteY15" fmla="*/ 170688 h 3037175"/>
              <a:gd name="connsiteX16" fmla="*/ 6569393 w 10574465"/>
              <a:gd name="connsiteY16" fmla="*/ 0 h 3037175"/>
              <a:gd name="connsiteX17" fmla="*/ 6819329 w 10574465"/>
              <a:gd name="connsiteY17" fmla="*/ 54864 h 3037175"/>
              <a:gd name="connsiteX18" fmla="*/ 7038785 w 10574465"/>
              <a:gd name="connsiteY18" fmla="*/ 256032 h 3037175"/>
              <a:gd name="connsiteX19" fmla="*/ 7313105 w 10574465"/>
              <a:gd name="connsiteY19" fmla="*/ 859536 h 3037175"/>
              <a:gd name="connsiteX20" fmla="*/ 7374065 w 10574465"/>
              <a:gd name="connsiteY20" fmla="*/ 1200912 h 3037175"/>
              <a:gd name="connsiteX21" fmla="*/ 7197281 w 10574465"/>
              <a:gd name="connsiteY21" fmla="*/ 1840992 h 3037175"/>
              <a:gd name="connsiteX22" fmla="*/ 6977825 w 10574465"/>
              <a:gd name="connsiteY22" fmla="*/ 2023872 h 3037175"/>
              <a:gd name="connsiteX23" fmla="*/ 6587681 w 10574465"/>
              <a:gd name="connsiteY23" fmla="*/ 2097024 h 3037175"/>
              <a:gd name="connsiteX24" fmla="*/ 6087809 w 10574465"/>
              <a:gd name="connsiteY24" fmla="*/ 1999488 h 3037175"/>
              <a:gd name="connsiteX25" fmla="*/ 6002465 w 10574465"/>
              <a:gd name="connsiteY25" fmla="*/ 1847088 h 3037175"/>
              <a:gd name="connsiteX26" fmla="*/ 5990273 w 10574465"/>
              <a:gd name="connsiteY26" fmla="*/ 1645920 h 3037175"/>
              <a:gd name="connsiteX27" fmla="*/ 6234113 w 10574465"/>
              <a:gd name="connsiteY27" fmla="*/ 1109472 h 3037175"/>
              <a:gd name="connsiteX28" fmla="*/ 6599873 w 10574465"/>
              <a:gd name="connsiteY28" fmla="*/ 755904 h 3037175"/>
              <a:gd name="connsiteX29" fmla="*/ 7276529 w 10574465"/>
              <a:gd name="connsiteY29" fmla="*/ 591312 h 3037175"/>
              <a:gd name="connsiteX30" fmla="*/ 7739825 w 10574465"/>
              <a:gd name="connsiteY30" fmla="*/ 652272 h 3037175"/>
              <a:gd name="connsiteX31" fmla="*/ 8178737 w 10574465"/>
              <a:gd name="connsiteY31" fmla="*/ 859536 h 3037175"/>
              <a:gd name="connsiteX32" fmla="*/ 9245537 w 10574465"/>
              <a:gd name="connsiteY32" fmla="*/ 1432560 h 3037175"/>
              <a:gd name="connsiteX33" fmla="*/ 9495473 w 10574465"/>
              <a:gd name="connsiteY33" fmla="*/ 1469136 h 3037175"/>
              <a:gd name="connsiteX34" fmla="*/ 9781985 w 10574465"/>
              <a:gd name="connsiteY34" fmla="*/ 1402080 h 3037175"/>
              <a:gd name="connsiteX35" fmla="*/ 10489121 w 10574465"/>
              <a:gd name="connsiteY35" fmla="*/ 804672 h 3037175"/>
              <a:gd name="connsiteX36" fmla="*/ 10574465 w 10574465"/>
              <a:gd name="connsiteY36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289745 w 10574465"/>
              <a:gd name="connsiteY8" fmla="*/ 938784 h 3037175"/>
              <a:gd name="connsiteX9" fmla="*/ 3582353 w 10574465"/>
              <a:gd name="connsiteY9" fmla="*/ 1292352 h 3037175"/>
              <a:gd name="connsiteX10" fmla="*/ 3826193 w 10574465"/>
              <a:gd name="connsiteY10" fmla="*/ 1432560 h 3037175"/>
              <a:gd name="connsiteX11" fmla="*/ 4563809 w 10574465"/>
              <a:gd name="connsiteY11" fmla="*/ 1511808 h 3037175"/>
              <a:gd name="connsiteX12" fmla="*/ 5155121 w 10574465"/>
              <a:gd name="connsiteY12" fmla="*/ 1182624 h 3037175"/>
              <a:gd name="connsiteX13" fmla="*/ 5703761 w 10574465"/>
              <a:gd name="connsiteY13" fmla="*/ 463296 h 3037175"/>
              <a:gd name="connsiteX14" fmla="*/ 5941505 w 10574465"/>
              <a:gd name="connsiteY14" fmla="*/ 170688 h 3037175"/>
              <a:gd name="connsiteX15" fmla="*/ 6569393 w 10574465"/>
              <a:gd name="connsiteY15" fmla="*/ 0 h 3037175"/>
              <a:gd name="connsiteX16" fmla="*/ 6819329 w 10574465"/>
              <a:gd name="connsiteY16" fmla="*/ 54864 h 3037175"/>
              <a:gd name="connsiteX17" fmla="*/ 7038785 w 10574465"/>
              <a:gd name="connsiteY17" fmla="*/ 256032 h 3037175"/>
              <a:gd name="connsiteX18" fmla="*/ 7313105 w 10574465"/>
              <a:gd name="connsiteY18" fmla="*/ 859536 h 3037175"/>
              <a:gd name="connsiteX19" fmla="*/ 7374065 w 10574465"/>
              <a:gd name="connsiteY19" fmla="*/ 1200912 h 3037175"/>
              <a:gd name="connsiteX20" fmla="*/ 7197281 w 10574465"/>
              <a:gd name="connsiteY20" fmla="*/ 1840992 h 3037175"/>
              <a:gd name="connsiteX21" fmla="*/ 6977825 w 10574465"/>
              <a:gd name="connsiteY21" fmla="*/ 2023872 h 3037175"/>
              <a:gd name="connsiteX22" fmla="*/ 6587681 w 10574465"/>
              <a:gd name="connsiteY22" fmla="*/ 2097024 h 3037175"/>
              <a:gd name="connsiteX23" fmla="*/ 6087809 w 10574465"/>
              <a:gd name="connsiteY23" fmla="*/ 1999488 h 3037175"/>
              <a:gd name="connsiteX24" fmla="*/ 6002465 w 10574465"/>
              <a:gd name="connsiteY24" fmla="*/ 1847088 h 3037175"/>
              <a:gd name="connsiteX25" fmla="*/ 5990273 w 10574465"/>
              <a:gd name="connsiteY25" fmla="*/ 1645920 h 3037175"/>
              <a:gd name="connsiteX26" fmla="*/ 6234113 w 10574465"/>
              <a:gd name="connsiteY26" fmla="*/ 1109472 h 3037175"/>
              <a:gd name="connsiteX27" fmla="*/ 6599873 w 10574465"/>
              <a:gd name="connsiteY27" fmla="*/ 755904 h 3037175"/>
              <a:gd name="connsiteX28" fmla="*/ 7276529 w 10574465"/>
              <a:gd name="connsiteY28" fmla="*/ 591312 h 3037175"/>
              <a:gd name="connsiteX29" fmla="*/ 7739825 w 10574465"/>
              <a:gd name="connsiteY29" fmla="*/ 652272 h 3037175"/>
              <a:gd name="connsiteX30" fmla="*/ 8178737 w 10574465"/>
              <a:gd name="connsiteY30" fmla="*/ 859536 h 3037175"/>
              <a:gd name="connsiteX31" fmla="*/ 9245537 w 10574465"/>
              <a:gd name="connsiteY31" fmla="*/ 1432560 h 3037175"/>
              <a:gd name="connsiteX32" fmla="*/ 9495473 w 10574465"/>
              <a:gd name="connsiteY32" fmla="*/ 1469136 h 3037175"/>
              <a:gd name="connsiteX33" fmla="*/ 9781985 w 10574465"/>
              <a:gd name="connsiteY33" fmla="*/ 1402080 h 3037175"/>
              <a:gd name="connsiteX34" fmla="*/ 10489121 w 10574465"/>
              <a:gd name="connsiteY34" fmla="*/ 804672 h 3037175"/>
              <a:gd name="connsiteX35" fmla="*/ 10574465 w 10574465"/>
              <a:gd name="connsiteY35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582353 w 10574465"/>
              <a:gd name="connsiteY8" fmla="*/ 1292352 h 3037175"/>
              <a:gd name="connsiteX9" fmla="*/ 3826193 w 10574465"/>
              <a:gd name="connsiteY9" fmla="*/ 1432560 h 3037175"/>
              <a:gd name="connsiteX10" fmla="*/ 4563809 w 10574465"/>
              <a:gd name="connsiteY10" fmla="*/ 1511808 h 3037175"/>
              <a:gd name="connsiteX11" fmla="*/ 5155121 w 10574465"/>
              <a:gd name="connsiteY11" fmla="*/ 1182624 h 3037175"/>
              <a:gd name="connsiteX12" fmla="*/ 5703761 w 10574465"/>
              <a:gd name="connsiteY12" fmla="*/ 463296 h 3037175"/>
              <a:gd name="connsiteX13" fmla="*/ 5941505 w 10574465"/>
              <a:gd name="connsiteY13" fmla="*/ 170688 h 3037175"/>
              <a:gd name="connsiteX14" fmla="*/ 6569393 w 10574465"/>
              <a:gd name="connsiteY14" fmla="*/ 0 h 3037175"/>
              <a:gd name="connsiteX15" fmla="*/ 6819329 w 10574465"/>
              <a:gd name="connsiteY15" fmla="*/ 54864 h 3037175"/>
              <a:gd name="connsiteX16" fmla="*/ 7038785 w 10574465"/>
              <a:gd name="connsiteY16" fmla="*/ 256032 h 3037175"/>
              <a:gd name="connsiteX17" fmla="*/ 7313105 w 10574465"/>
              <a:gd name="connsiteY17" fmla="*/ 859536 h 3037175"/>
              <a:gd name="connsiteX18" fmla="*/ 7374065 w 10574465"/>
              <a:gd name="connsiteY18" fmla="*/ 1200912 h 3037175"/>
              <a:gd name="connsiteX19" fmla="*/ 7197281 w 10574465"/>
              <a:gd name="connsiteY19" fmla="*/ 1840992 h 3037175"/>
              <a:gd name="connsiteX20" fmla="*/ 6977825 w 10574465"/>
              <a:gd name="connsiteY20" fmla="*/ 2023872 h 3037175"/>
              <a:gd name="connsiteX21" fmla="*/ 6587681 w 10574465"/>
              <a:gd name="connsiteY21" fmla="*/ 2097024 h 3037175"/>
              <a:gd name="connsiteX22" fmla="*/ 6087809 w 10574465"/>
              <a:gd name="connsiteY22" fmla="*/ 1999488 h 3037175"/>
              <a:gd name="connsiteX23" fmla="*/ 6002465 w 10574465"/>
              <a:gd name="connsiteY23" fmla="*/ 1847088 h 3037175"/>
              <a:gd name="connsiteX24" fmla="*/ 5990273 w 10574465"/>
              <a:gd name="connsiteY24" fmla="*/ 1645920 h 3037175"/>
              <a:gd name="connsiteX25" fmla="*/ 6234113 w 10574465"/>
              <a:gd name="connsiteY25" fmla="*/ 1109472 h 3037175"/>
              <a:gd name="connsiteX26" fmla="*/ 6599873 w 10574465"/>
              <a:gd name="connsiteY26" fmla="*/ 755904 h 3037175"/>
              <a:gd name="connsiteX27" fmla="*/ 7276529 w 10574465"/>
              <a:gd name="connsiteY27" fmla="*/ 591312 h 3037175"/>
              <a:gd name="connsiteX28" fmla="*/ 7739825 w 10574465"/>
              <a:gd name="connsiteY28" fmla="*/ 652272 h 3037175"/>
              <a:gd name="connsiteX29" fmla="*/ 8178737 w 10574465"/>
              <a:gd name="connsiteY29" fmla="*/ 859536 h 3037175"/>
              <a:gd name="connsiteX30" fmla="*/ 9245537 w 10574465"/>
              <a:gd name="connsiteY30" fmla="*/ 1432560 h 3037175"/>
              <a:gd name="connsiteX31" fmla="*/ 9495473 w 10574465"/>
              <a:gd name="connsiteY31" fmla="*/ 1469136 h 3037175"/>
              <a:gd name="connsiteX32" fmla="*/ 9781985 w 10574465"/>
              <a:gd name="connsiteY32" fmla="*/ 1402080 h 3037175"/>
              <a:gd name="connsiteX33" fmla="*/ 10489121 w 10574465"/>
              <a:gd name="connsiteY33" fmla="*/ 804672 h 3037175"/>
              <a:gd name="connsiteX34" fmla="*/ 10574465 w 10574465"/>
              <a:gd name="connsiteY34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826193 w 10574465"/>
              <a:gd name="connsiteY8" fmla="*/ 1432560 h 3037175"/>
              <a:gd name="connsiteX9" fmla="*/ 4563809 w 10574465"/>
              <a:gd name="connsiteY9" fmla="*/ 1511808 h 3037175"/>
              <a:gd name="connsiteX10" fmla="*/ 5155121 w 10574465"/>
              <a:gd name="connsiteY10" fmla="*/ 1182624 h 3037175"/>
              <a:gd name="connsiteX11" fmla="*/ 5703761 w 10574465"/>
              <a:gd name="connsiteY11" fmla="*/ 463296 h 3037175"/>
              <a:gd name="connsiteX12" fmla="*/ 5941505 w 10574465"/>
              <a:gd name="connsiteY12" fmla="*/ 170688 h 3037175"/>
              <a:gd name="connsiteX13" fmla="*/ 6569393 w 10574465"/>
              <a:gd name="connsiteY13" fmla="*/ 0 h 3037175"/>
              <a:gd name="connsiteX14" fmla="*/ 6819329 w 10574465"/>
              <a:gd name="connsiteY14" fmla="*/ 54864 h 3037175"/>
              <a:gd name="connsiteX15" fmla="*/ 7038785 w 10574465"/>
              <a:gd name="connsiteY15" fmla="*/ 256032 h 3037175"/>
              <a:gd name="connsiteX16" fmla="*/ 7313105 w 10574465"/>
              <a:gd name="connsiteY16" fmla="*/ 859536 h 3037175"/>
              <a:gd name="connsiteX17" fmla="*/ 7374065 w 10574465"/>
              <a:gd name="connsiteY17" fmla="*/ 1200912 h 3037175"/>
              <a:gd name="connsiteX18" fmla="*/ 7197281 w 10574465"/>
              <a:gd name="connsiteY18" fmla="*/ 1840992 h 3037175"/>
              <a:gd name="connsiteX19" fmla="*/ 6977825 w 10574465"/>
              <a:gd name="connsiteY19" fmla="*/ 2023872 h 3037175"/>
              <a:gd name="connsiteX20" fmla="*/ 6587681 w 10574465"/>
              <a:gd name="connsiteY20" fmla="*/ 2097024 h 3037175"/>
              <a:gd name="connsiteX21" fmla="*/ 6087809 w 10574465"/>
              <a:gd name="connsiteY21" fmla="*/ 1999488 h 3037175"/>
              <a:gd name="connsiteX22" fmla="*/ 6002465 w 10574465"/>
              <a:gd name="connsiteY22" fmla="*/ 1847088 h 3037175"/>
              <a:gd name="connsiteX23" fmla="*/ 5990273 w 10574465"/>
              <a:gd name="connsiteY23" fmla="*/ 1645920 h 3037175"/>
              <a:gd name="connsiteX24" fmla="*/ 6234113 w 10574465"/>
              <a:gd name="connsiteY24" fmla="*/ 1109472 h 3037175"/>
              <a:gd name="connsiteX25" fmla="*/ 6599873 w 10574465"/>
              <a:gd name="connsiteY25" fmla="*/ 755904 h 3037175"/>
              <a:gd name="connsiteX26" fmla="*/ 7276529 w 10574465"/>
              <a:gd name="connsiteY26" fmla="*/ 591312 h 3037175"/>
              <a:gd name="connsiteX27" fmla="*/ 7739825 w 10574465"/>
              <a:gd name="connsiteY27" fmla="*/ 652272 h 3037175"/>
              <a:gd name="connsiteX28" fmla="*/ 8178737 w 10574465"/>
              <a:gd name="connsiteY28" fmla="*/ 859536 h 3037175"/>
              <a:gd name="connsiteX29" fmla="*/ 9245537 w 10574465"/>
              <a:gd name="connsiteY29" fmla="*/ 1432560 h 3037175"/>
              <a:gd name="connsiteX30" fmla="*/ 9495473 w 10574465"/>
              <a:gd name="connsiteY30" fmla="*/ 1469136 h 3037175"/>
              <a:gd name="connsiteX31" fmla="*/ 9781985 w 10574465"/>
              <a:gd name="connsiteY31" fmla="*/ 1402080 h 3037175"/>
              <a:gd name="connsiteX32" fmla="*/ 10489121 w 10574465"/>
              <a:gd name="connsiteY32" fmla="*/ 804672 h 3037175"/>
              <a:gd name="connsiteX33" fmla="*/ 10574465 w 10574465"/>
              <a:gd name="connsiteY33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436049 w 10574465"/>
              <a:gd name="connsiteY8" fmla="*/ 1200912 h 3037175"/>
              <a:gd name="connsiteX9" fmla="*/ 4563809 w 10574465"/>
              <a:gd name="connsiteY9" fmla="*/ 1511808 h 3037175"/>
              <a:gd name="connsiteX10" fmla="*/ 5155121 w 10574465"/>
              <a:gd name="connsiteY10" fmla="*/ 1182624 h 3037175"/>
              <a:gd name="connsiteX11" fmla="*/ 5703761 w 10574465"/>
              <a:gd name="connsiteY11" fmla="*/ 463296 h 3037175"/>
              <a:gd name="connsiteX12" fmla="*/ 5941505 w 10574465"/>
              <a:gd name="connsiteY12" fmla="*/ 170688 h 3037175"/>
              <a:gd name="connsiteX13" fmla="*/ 6569393 w 10574465"/>
              <a:gd name="connsiteY13" fmla="*/ 0 h 3037175"/>
              <a:gd name="connsiteX14" fmla="*/ 6819329 w 10574465"/>
              <a:gd name="connsiteY14" fmla="*/ 54864 h 3037175"/>
              <a:gd name="connsiteX15" fmla="*/ 7038785 w 10574465"/>
              <a:gd name="connsiteY15" fmla="*/ 256032 h 3037175"/>
              <a:gd name="connsiteX16" fmla="*/ 7313105 w 10574465"/>
              <a:gd name="connsiteY16" fmla="*/ 859536 h 3037175"/>
              <a:gd name="connsiteX17" fmla="*/ 7374065 w 10574465"/>
              <a:gd name="connsiteY17" fmla="*/ 1200912 h 3037175"/>
              <a:gd name="connsiteX18" fmla="*/ 7197281 w 10574465"/>
              <a:gd name="connsiteY18" fmla="*/ 1840992 h 3037175"/>
              <a:gd name="connsiteX19" fmla="*/ 6977825 w 10574465"/>
              <a:gd name="connsiteY19" fmla="*/ 2023872 h 3037175"/>
              <a:gd name="connsiteX20" fmla="*/ 6587681 w 10574465"/>
              <a:gd name="connsiteY20" fmla="*/ 2097024 h 3037175"/>
              <a:gd name="connsiteX21" fmla="*/ 6087809 w 10574465"/>
              <a:gd name="connsiteY21" fmla="*/ 1999488 h 3037175"/>
              <a:gd name="connsiteX22" fmla="*/ 6002465 w 10574465"/>
              <a:gd name="connsiteY22" fmla="*/ 1847088 h 3037175"/>
              <a:gd name="connsiteX23" fmla="*/ 5990273 w 10574465"/>
              <a:gd name="connsiteY23" fmla="*/ 1645920 h 3037175"/>
              <a:gd name="connsiteX24" fmla="*/ 6234113 w 10574465"/>
              <a:gd name="connsiteY24" fmla="*/ 1109472 h 3037175"/>
              <a:gd name="connsiteX25" fmla="*/ 6599873 w 10574465"/>
              <a:gd name="connsiteY25" fmla="*/ 755904 h 3037175"/>
              <a:gd name="connsiteX26" fmla="*/ 7276529 w 10574465"/>
              <a:gd name="connsiteY26" fmla="*/ 591312 h 3037175"/>
              <a:gd name="connsiteX27" fmla="*/ 7739825 w 10574465"/>
              <a:gd name="connsiteY27" fmla="*/ 652272 h 3037175"/>
              <a:gd name="connsiteX28" fmla="*/ 8178737 w 10574465"/>
              <a:gd name="connsiteY28" fmla="*/ 859536 h 3037175"/>
              <a:gd name="connsiteX29" fmla="*/ 9245537 w 10574465"/>
              <a:gd name="connsiteY29" fmla="*/ 1432560 h 3037175"/>
              <a:gd name="connsiteX30" fmla="*/ 9495473 w 10574465"/>
              <a:gd name="connsiteY30" fmla="*/ 1469136 h 3037175"/>
              <a:gd name="connsiteX31" fmla="*/ 9781985 w 10574465"/>
              <a:gd name="connsiteY31" fmla="*/ 1402080 h 3037175"/>
              <a:gd name="connsiteX32" fmla="*/ 10489121 w 10574465"/>
              <a:gd name="connsiteY32" fmla="*/ 804672 h 3037175"/>
              <a:gd name="connsiteX33" fmla="*/ 10574465 w 10574465"/>
              <a:gd name="connsiteY33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436049 w 10574465"/>
              <a:gd name="connsiteY8" fmla="*/ 1200912 h 3037175"/>
              <a:gd name="connsiteX9" fmla="*/ 4563809 w 10574465"/>
              <a:gd name="connsiteY9" fmla="*/ 1511808 h 3037175"/>
              <a:gd name="connsiteX10" fmla="*/ 5155121 w 10574465"/>
              <a:gd name="connsiteY10" fmla="*/ 1182624 h 3037175"/>
              <a:gd name="connsiteX11" fmla="*/ 5941505 w 10574465"/>
              <a:gd name="connsiteY11" fmla="*/ 170688 h 3037175"/>
              <a:gd name="connsiteX12" fmla="*/ 6569393 w 10574465"/>
              <a:gd name="connsiteY12" fmla="*/ 0 h 3037175"/>
              <a:gd name="connsiteX13" fmla="*/ 6819329 w 10574465"/>
              <a:gd name="connsiteY13" fmla="*/ 54864 h 3037175"/>
              <a:gd name="connsiteX14" fmla="*/ 7038785 w 10574465"/>
              <a:gd name="connsiteY14" fmla="*/ 256032 h 3037175"/>
              <a:gd name="connsiteX15" fmla="*/ 7313105 w 10574465"/>
              <a:gd name="connsiteY15" fmla="*/ 859536 h 3037175"/>
              <a:gd name="connsiteX16" fmla="*/ 7374065 w 10574465"/>
              <a:gd name="connsiteY16" fmla="*/ 1200912 h 3037175"/>
              <a:gd name="connsiteX17" fmla="*/ 7197281 w 10574465"/>
              <a:gd name="connsiteY17" fmla="*/ 1840992 h 3037175"/>
              <a:gd name="connsiteX18" fmla="*/ 6977825 w 10574465"/>
              <a:gd name="connsiteY18" fmla="*/ 2023872 h 3037175"/>
              <a:gd name="connsiteX19" fmla="*/ 6587681 w 10574465"/>
              <a:gd name="connsiteY19" fmla="*/ 2097024 h 3037175"/>
              <a:gd name="connsiteX20" fmla="*/ 6087809 w 10574465"/>
              <a:gd name="connsiteY20" fmla="*/ 1999488 h 3037175"/>
              <a:gd name="connsiteX21" fmla="*/ 6002465 w 10574465"/>
              <a:gd name="connsiteY21" fmla="*/ 1847088 h 3037175"/>
              <a:gd name="connsiteX22" fmla="*/ 5990273 w 10574465"/>
              <a:gd name="connsiteY22" fmla="*/ 1645920 h 3037175"/>
              <a:gd name="connsiteX23" fmla="*/ 6234113 w 10574465"/>
              <a:gd name="connsiteY23" fmla="*/ 1109472 h 3037175"/>
              <a:gd name="connsiteX24" fmla="*/ 6599873 w 10574465"/>
              <a:gd name="connsiteY24" fmla="*/ 755904 h 3037175"/>
              <a:gd name="connsiteX25" fmla="*/ 7276529 w 10574465"/>
              <a:gd name="connsiteY25" fmla="*/ 591312 h 3037175"/>
              <a:gd name="connsiteX26" fmla="*/ 7739825 w 10574465"/>
              <a:gd name="connsiteY26" fmla="*/ 652272 h 3037175"/>
              <a:gd name="connsiteX27" fmla="*/ 8178737 w 10574465"/>
              <a:gd name="connsiteY27" fmla="*/ 859536 h 3037175"/>
              <a:gd name="connsiteX28" fmla="*/ 9245537 w 10574465"/>
              <a:gd name="connsiteY28" fmla="*/ 1432560 h 3037175"/>
              <a:gd name="connsiteX29" fmla="*/ 9495473 w 10574465"/>
              <a:gd name="connsiteY29" fmla="*/ 1469136 h 3037175"/>
              <a:gd name="connsiteX30" fmla="*/ 9781985 w 10574465"/>
              <a:gd name="connsiteY30" fmla="*/ 1402080 h 3037175"/>
              <a:gd name="connsiteX31" fmla="*/ 10489121 w 10574465"/>
              <a:gd name="connsiteY31" fmla="*/ 804672 h 3037175"/>
              <a:gd name="connsiteX32" fmla="*/ 10574465 w 10574465"/>
              <a:gd name="connsiteY32" fmla="*/ 640080 h 3037175"/>
              <a:gd name="connsiteX0" fmla="*/ 107633 w 10574465"/>
              <a:gd name="connsiteY0" fmla="*/ 287814 h 3001901"/>
              <a:gd name="connsiteX1" fmla="*/ 150305 w 10574465"/>
              <a:gd name="connsiteY1" fmla="*/ 1104678 h 3001901"/>
              <a:gd name="connsiteX2" fmla="*/ 1869377 w 10574465"/>
              <a:gd name="connsiteY2" fmla="*/ 2866422 h 3001901"/>
              <a:gd name="connsiteX3" fmla="*/ 3618929 w 10574465"/>
              <a:gd name="connsiteY3" fmla="*/ 2738406 h 3001901"/>
              <a:gd name="connsiteX4" fmla="*/ 4606481 w 10574465"/>
              <a:gd name="connsiteY4" fmla="*/ 1592358 h 3001901"/>
              <a:gd name="connsiteX5" fmla="*/ 4673537 w 10574465"/>
              <a:gd name="connsiteY5" fmla="*/ 598710 h 3001901"/>
              <a:gd name="connsiteX6" fmla="*/ 3996881 w 10574465"/>
              <a:gd name="connsiteY6" fmla="*/ 257334 h 3001901"/>
              <a:gd name="connsiteX7" fmla="*/ 3326321 w 10574465"/>
              <a:gd name="connsiteY7" fmla="*/ 421926 h 3001901"/>
              <a:gd name="connsiteX8" fmla="*/ 3436049 w 10574465"/>
              <a:gd name="connsiteY8" fmla="*/ 1165638 h 3001901"/>
              <a:gd name="connsiteX9" fmla="*/ 4563809 w 10574465"/>
              <a:gd name="connsiteY9" fmla="*/ 1476534 h 3001901"/>
              <a:gd name="connsiteX10" fmla="*/ 5155121 w 10574465"/>
              <a:gd name="connsiteY10" fmla="*/ 1147350 h 3001901"/>
              <a:gd name="connsiteX11" fmla="*/ 5941505 w 10574465"/>
              <a:gd name="connsiteY11" fmla="*/ 135414 h 3001901"/>
              <a:gd name="connsiteX12" fmla="*/ 6819329 w 10574465"/>
              <a:gd name="connsiteY12" fmla="*/ 19590 h 3001901"/>
              <a:gd name="connsiteX13" fmla="*/ 7038785 w 10574465"/>
              <a:gd name="connsiteY13" fmla="*/ 220758 h 3001901"/>
              <a:gd name="connsiteX14" fmla="*/ 7313105 w 10574465"/>
              <a:gd name="connsiteY14" fmla="*/ 824262 h 3001901"/>
              <a:gd name="connsiteX15" fmla="*/ 7374065 w 10574465"/>
              <a:gd name="connsiteY15" fmla="*/ 1165638 h 3001901"/>
              <a:gd name="connsiteX16" fmla="*/ 7197281 w 10574465"/>
              <a:gd name="connsiteY16" fmla="*/ 1805718 h 3001901"/>
              <a:gd name="connsiteX17" fmla="*/ 6977825 w 10574465"/>
              <a:gd name="connsiteY17" fmla="*/ 1988598 h 3001901"/>
              <a:gd name="connsiteX18" fmla="*/ 6587681 w 10574465"/>
              <a:gd name="connsiteY18" fmla="*/ 2061750 h 3001901"/>
              <a:gd name="connsiteX19" fmla="*/ 6087809 w 10574465"/>
              <a:gd name="connsiteY19" fmla="*/ 1964214 h 3001901"/>
              <a:gd name="connsiteX20" fmla="*/ 6002465 w 10574465"/>
              <a:gd name="connsiteY20" fmla="*/ 1811814 h 3001901"/>
              <a:gd name="connsiteX21" fmla="*/ 5990273 w 10574465"/>
              <a:gd name="connsiteY21" fmla="*/ 1610646 h 3001901"/>
              <a:gd name="connsiteX22" fmla="*/ 6234113 w 10574465"/>
              <a:gd name="connsiteY22" fmla="*/ 1074198 h 3001901"/>
              <a:gd name="connsiteX23" fmla="*/ 6599873 w 10574465"/>
              <a:gd name="connsiteY23" fmla="*/ 720630 h 3001901"/>
              <a:gd name="connsiteX24" fmla="*/ 7276529 w 10574465"/>
              <a:gd name="connsiteY24" fmla="*/ 556038 h 3001901"/>
              <a:gd name="connsiteX25" fmla="*/ 7739825 w 10574465"/>
              <a:gd name="connsiteY25" fmla="*/ 616998 h 3001901"/>
              <a:gd name="connsiteX26" fmla="*/ 8178737 w 10574465"/>
              <a:gd name="connsiteY26" fmla="*/ 824262 h 3001901"/>
              <a:gd name="connsiteX27" fmla="*/ 9245537 w 10574465"/>
              <a:gd name="connsiteY27" fmla="*/ 1397286 h 3001901"/>
              <a:gd name="connsiteX28" fmla="*/ 9495473 w 10574465"/>
              <a:gd name="connsiteY28" fmla="*/ 1433862 h 3001901"/>
              <a:gd name="connsiteX29" fmla="*/ 9781985 w 10574465"/>
              <a:gd name="connsiteY29" fmla="*/ 1366806 h 3001901"/>
              <a:gd name="connsiteX30" fmla="*/ 10489121 w 10574465"/>
              <a:gd name="connsiteY30" fmla="*/ 769398 h 3001901"/>
              <a:gd name="connsiteX31" fmla="*/ 10574465 w 10574465"/>
              <a:gd name="connsiteY31" fmla="*/ 604806 h 3001901"/>
              <a:gd name="connsiteX0" fmla="*/ 107633 w 10574465"/>
              <a:gd name="connsiteY0" fmla="*/ 331601 h 3045688"/>
              <a:gd name="connsiteX1" fmla="*/ 150305 w 10574465"/>
              <a:gd name="connsiteY1" fmla="*/ 1148465 h 3045688"/>
              <a:gd name="connsiteX2" fmla="*/ 1869377 w 10574465"/>
              <a:gd name="connsiteY2" fmla="*/ 2910209 h 3045688"/>
              <a:gd name="connsiteX3" fmla="*/ 3618929 w 10574465"/>
              <a:gd name="connsiteY3" fmla="*/ 2782193 h 3045688"/>
              <a:gd name="connsiteX4" fmla="*/ 4606481 w 10574465"/>
              <a:gd name="connsiteY4" fmla="*/ 1636145 h 3045688"/>
              <a:gd name="connsiteX5" fmla="*/ 4673537 w 10574465"/>
              <a:gd name="connsiteY5" fmla="*/ 642497 h 3045688"/>
              <a:gd name="connsiteX6" fmla="*/ 3996881 w 10574465"/>
              <a:gd name="connsiteY6" fmla="*/ 301121 h 3045688"/>
              <a:gd name="connsiteX7" fmla="*/ 3326321 w 10574465"/>
              <a:gd name="connsiteY7" fmla="*/ 465713 h 3045688"/>
              <a:gd name="connsiteX8" fmla="*/ 3436049 w 10574465"/>
              <a:gd name="connsiteY8" fmla="*/ 1209425 h 3045688"/>
              <a:gd name="connsiteX9" fmla="*/ 4563809 w 10574465"/>
              <a:gd name="connsiteY9" fmla="*/ 1520321 h 3045688"/>
              <a:gd name="connsiteX10" fmla="*/ 5155121 w 10574465"/>
              <a:gd name="connsiteY10" fmla="*/ 1191137 h 3045688"/>
              <a:gd name="connsiteX11" fmla="*/ 5941505 w 10574465"/>
              <a:gd name="connsiteY11" fmla="*/ 179201 h 3045688"/>
              <a:gd name="connsiteX12" fmla="*/ 6819329 w 10574465"/>
              <a:gd name="connsiteY12" fmla="*/ 63377 h 3045688"/>
              <a:gd name="connsiteX13" fmla="*/ 7313105 w 10574465"/>
              <a:gd name="connsiteY13" fmla="*/ 868049 h 3045688"/>
              <a:gd name="connsiteX14" fmla="*/ 7374065 w 10574465"/>
              <a:gd name="connsiteY14" fmla="*/ 1209425 h 3045688"/>
              <a:gd name="connsiteX15" fmla="*/ 7197281 w 10574465"/>
              <a:gd name="connsiteY15" fmla="*/ 1849505 h 3045688"/>
              <a:gd name="connsiteX16" fmla="*/ 6977825 w 10574465"/>
              <a:gd name="connsiteY16" fmla="*/ 2032385 h 3045688"/>
              <a:gd name="connsiteX17" fmla="*/ 6587681 w 10574465"/>
              <a:gd name="connsiteY17" fmla="*/ 2105537 h 3045688"/>
              <a:gd name="connsiteX18" fmla="*/ 6087809 w 10574465"/>
              <a:gd name="connsiteY18" fmla="*/ 2008001 h 3045688"/>
              <a:gd name="connsiteX19" fmla="*/ 6002465 w 10574465"/>
              <a:gd name="connsiteY19" fmla="*/ 1855601 h 3045688"/>
              <a:gd name="connsiteX20" fmla="*/ 5990273 w 10574465"/>
              <a:gd name="connsiteY20" fmla="*/ 1654433 h 3045688"/>
              <a:gd name="connsiteX21" fmla="*/ 6234113 w 10574465"/>
              <a:gd name="connsiteY21" fmla="*/ 1117985 h 3045688"/>
              <a:gd name="connsiteX22" fmla="*/ 6599873 w 10574465"/>
              <a:gd name="connsiteY22" fmla="*/ 764417 h 3045688"/>
              <a:gd name="connsiteX23" fmla="*/ 7276529 w 10574465"/>
              <a:gd name="connsiteY23" fmla="*/ 599825 h 3045688"/>
              <a:gd name="connsiteX24" fmla="*/ 7739825 w 10574465"/>
              <a:gd name="connsiteY24" fmla="*/ 660785 h 3045688"/>
              <a:gd name="connsiteX25" fmla="*/ 8178737 w 10574465"/>
              <a:gd name="connsiteY25" fmla="*/ 868049 h 3045688"/>
              <a:gd name="connsiteX26" fmla="*/ 9245537 w 10574465"/>
              <a:gd name="connsiteY26" fmla="*/ 1441073 h 3045688"/>
              <a:gd name="connsiteX27" fmla="*/ 9495473 w 10574465"/>
              <a:gd name="connsiteY27" fmla="*/ 1477649 h 3045688"/>
              <a:gd name="connsiteX28" fmla="*/ 9781985 w 10574465"/>
              <a:gd name="connsiteY28" fmla="*/ 1410593 h 3045688"/>
              <a:gd name="connsiteX29" fmla="*/ 10489121 w 10574465"/>
              <a:gd name="connsiteY29" fmla="*/ 813185 h 3045688"/>
              <a:gd name="connsiteX30" fmla="*/ 10574465 w 10574465"/>
              <a:gd name="connsiteY30" fmla="*/ 648593 h 3045688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7197281 w 10574465"/>
              <a:gd name="connsiteY14" fmla="*/ 1874630 h 3070813"/>
              <a:gd name="connsiteX15" fmla="*/ 6977825 w 10574465"/>
              <a:gd name="connsiteY15" fmla="*/ 2057510 h 3070813"/>
              <a:gd name="connsiteX16" fmla="*/ 6587681 w 10574465"/>
              <a:gd name="connsiteY16" fmla="*/ 2130662 h 3070813"/>
              <a:gd name="connsiteX17" fmla="*/ 6087809 w 10574465"/>
              <a:gd name="connsiteY17" fmla="*/ 2033126 h 3070813"/>
              <a:gd name="connsiteX18" fmla="*/ 6002465 w 10574465"/>
              <a:gd name="connsiteY18" fmla="*/ 1880726 h 3070813"/>
              <a:gd name="connsiteX19" fmla="*/ 5990273 w 10574465"/>
              <a:gd name="connsiteY19" fmla="*/ 1679558 h 3070813"/>
              <a:gd name="connsiteX20" fmla="*/ 6234113 w 10574465"/>
              <a:gd name="connsiteY20" fmla="*/ 1143110 h 3070813"/>
              <a:gd name="connsiteX21" fmla="*/ 6599873 w 10574465"/>
              <a:gd name="connsiteY21" fmla="*/ 789542 h 3070813"/>
              <a:gd name="connsiteX22" fmla="*/ 7276529 w 10574465"/>
              <a:gd name="connsiteY22" fmla="*/ 624950 h 3070813"/>
              <a:gd name="connsiteX23" fmla="*/ 7739825 w 10574465"/>
              <a:gd name="connsiteY23" fmla="*/ 685910 h 3070813"/>
              <a:gd name="connsiteX24" fmla="*/ 8178737 w 10574465"/>
              <a:gd name="connsiteY24" fmla="*/ 893174 h 3070813"/>
              <a:gd name="connsiteX25" fmla="*/ 9245537 w 10574465"/>
              <a:gd name="connsiteY25" fmla="*/ 1466198 h 3070813"/>
              <a:gd name="connsiteX26" fmla="*/ 9495473 w 10574465"/>
              <a:gd name="connsiteY26" fmla="*/ 1502774 h 3070813"/>
              <a:gd name="connsiteX27" fmla="*/ 9781985 w 10574465"/>
              <a:gd name="connsiteY27" fmla="*/ 1435718 h 3070813"/>
              <a:gd name="connsiteX28" fmla="*/ 10489121 w 10574465"/>
              <a:gd name="connsiteY28" fmla="*/ 838310 h 3070813"/>
              <a:gd name="connsiteX29" fmla="*/ 10574465 w 10574465"/>
              <a:gd name="connsiteY29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977825 w 10574465"/>
              <a:gd name="connsiteY14" fmla="*/ 2057510 h 3070813"/>
              <a:gd name="connsiteX15" fmla="*/ 6587681 w 10574465"/>
              <a:gd name="connsiteY15" fmla="*/ 2130662 h 3070813"/>
              <a:gd name="connsiteX16" fmla="*/ 6087809 w 10574465"/>
              <a:gd name="connsiteY16" fmla="*/ 2033126 h 3070813"/>
              <a:gd name="connsiteX17" fmla="*/ 6002465 w 10574465"/>
              <a:gd name="connsiteY17" fmla="*/ 1880726 h 3070813"/>
              <a:gd name="connsiteX18" fmla="*/ 5990273 w 10574465"/>
              <a:gd name="connsiteY18" fmla="*/ 1679558 h 3070813"/>
              <a:gd name="connsiteX19" fmla="*/ 6234113 w 10574465"/>
              <a:gd name="connsiteY19" fmla="*/ 1143110 h 3070813"/>
              <a:gd name="connsiteX20" fmla="*/ 6599873 w 10574465"/>
              <a:gd name="connsiteY20" fmla="*/ 789542 h 3070813"/>
              <a:gd name="connsiteX21" fmla="*/ 7276529 w 10574465"/>
              <a:gd name="connsiteY21" fmla="*/ 624950 h 3070813"/>
              <a:gd name="connsiteX22" fmla="*/ 7739825 w 10574465"/>
              <a:gd name="connsiteY22" fmla="*/ 685910 h 3070813"/>
              <a:gd name="connsiteX23" fmla="*/ 8178737 w 10574465"/>
              <a:gd name="connsiteY23" fmla="*/ 893174 h 3070813"/>
              <a:gd name="connsiteX24" fmla="*/ 9245537 w 10574465"/>
              <a:gd name="connsiteY24" fmla="*/ 1466198 h 3070813"/>
              <a:gd name="connsiteX25" fmla="*/ 9495473 w 10574465"/>
              <a:gd name="connsiteY25" fmla="*/ 1502774 h 3070813"/>
              <a:gd name="connsiteX26" fmla="*/ 9781985 w 10574465"/>
              <a:gd name="connsiteY26" fmla="*/ 1435718 h 3070813"/>
              <a:gd name="connsiteX27" fmla="*/ 10489121 w 10574465"/>
              <a:gd name="connsiteY27" fmla="*/ 838310 h 3070813"/>
              <a:gd name="connsiteX28" fmla="*/ 10574465 w 10574465"/>
              <a:gd name="connsiteY28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87809 w 10574465"/>
              <a:gd name="connsiteY15" fmla="*/ 2033126 h 3070813"/>
              <a:gd name="connsiteX16" fmla="*/ 6002465 w 10574465"/>
              <a:gd name="connsiteY16" fmla="*/ 1880726 h 3070813"/>
              <a:gd name="connsiteX17" fmla="*/ 5990273 w 10574465"/>
              <a:gd name="connsiteY17" fmla="*/ 1679558 h 3070813"/>
              <a:gd name="connsiteX18" fmla="*/ 6234113 w 10574465"/>
              <a:gd name="connsiteY18" fmla="*/ 1143110 h 3070813"/>
              <a:gd name="connsiteX19" fmla="*/ 6599873 w 10574465"/>
              <a:gd name="connsiteY19" fmla="*/ 789542 h 3070813"/>
              <a:gd name="connsiteX20" fmla="*/ 7276529 w 10574465"/>
              <a:gd name="connsiteY20" fmla="*/ 624950 h 3070813"/>
              <a:gd name="connsiteX21" fmla="*/ 7739825 w 10574465"/>
              <a:gd name="connsiteY21" fmla="*/ 685910 h 3070813"/>
              <a:gd name="connsiteX22" fmla="*/ 8178737 w 10574465"/>
              <a:gd name="connsiteY22" fmla="*/ 893174 h 3070813"/>
              <a:gd name="connsiteX23" fmla="*/ 9245537 w 10574465"/>
              <a:gd name="connsiteY23" fmla="*/ 1466198 h 3070813"/>
              <a:gd name="connsiteX24" fmla="*/ 9495473 w 10574465"/>
              <a:gd name="connsiteY24" fmla="*/ 1502774 h 3070813"/>
              <a:gd name="connsiteX25" fmla="*/ 9781985 w 10574465"/>
              <a:gd name="connsiteY25" fmla="*/ 1435718 h 3070813"/>
              <a:gd name="connsiteX26" fmla="*/ 10489121 w 10574465"/>
              <a:gd name="connsiteY26" fmla="*/ 838310 h 3070813"/>
              <a:gd name="connsiteX27" fmla="*/ 10574465 w 10574465"/>
              <a:gd name="connsiteY27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5990273 w 10574465"/>
              <a:gd name="connsiteY16" fmla="*/ 1679558 h 3070813"/>
              <a:gd name="connsiteX17" fmla="*/ 6234113 w 10574465"/>
              <a:gd name="connsiteY17" fmla="*/ 1143110 h 3070813"/>
              <a:gd name="connsiteX18" fmla="*/ 6599873 w 10574465"/>
              <a:gd name="connsiteY18" fmla="*/ 789542 h 3070813"/>
              <a:gd name="connsiteX19" fmla="*/ 7276529 w 10574465"/>
              <a:gd name="connsiteY19" fmla="*/ 624950 h 3070813"/>
              <a:gd name="connsiteX20" fmla="*/ 7739825 w 10574465"/>
              <a:gd name="connsiteY20" fmla="*/ 685910 h 3070813"/>
              <a:gd name="connsiteX21" fmla="*/ 8178737 w 10574465"/>
              <a:gd name="connsiteY21" fmla="*/ 893174 h 3070813"/>
              <a:gd name="connsiteX22" fmla="*/ 9245537 w 10574465"/>
              <a:gd name="connsiteY22" fmla="*/ 1466198 h 3070813"/>
              <a:gd name="connsiteX23" fmla="*/ 9495473 w 10574465"/>
              <a:gd name="connsiteY23" fmla="*/ 1502774 h 3070813"/>
              <a:gd name="connsiteX24" fmla="*/ 9781985 w 10574465"/>
              <a:gd name="connsiteY24" fmla="*/ 1435718 h 3070813"/>
              <a:gd name="connsiteX25" fmla="*/ 10489121 w 10574465"/>
              <a:gd name="connsiteY25" fmla="*/ 838310 h 3070813"/>
              <a:gd name="connsiteX26" fmla="*/ 10574465 w 10574465"/>
              <a:gd name="connsiteY26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234113 w 10574465"/>
              <a:gd name="connsiteY16" fmla="*/ 1143110 h 3070813"/>
              <a:gd name="connsiteX17" fmla="*/ 6599873 w 10574465"/>
              <a:gd name="connsiteY17" fmla="*/ 789542 h 3070813"/>
              <a:gd name="connsiteX18" fmla="*/ 7276529 w 10574465"/>
              <a:gd name="connsiteY18" fmla="*/ 624950 h 3070813"/>
              <a:gd name="connsiteX19" fmla="*/ 7739825 w 10574465"/>
              <a:gd name="connsiteY19" fmla="*/ 685910 h 3070813"/>
              <a:gd name="connsiteX20" fmla="*/ 8178737 w 10574465"/>
              <a:gd name="connsiteY20" fmla="*/ 893174 h 3070813"/>
              <a:gd name="connsiteX21" fmla="*/ 9245537 w 10574465"/>
              <a:gd name="connsiteY21" fmla="*/ 1466198 h 3070813"/>
              <a:gd name="connsiteX22" fmla="*/ 9495473 w 10574465"/>
              <a:gd name="connsiteY22" fmla="*/ 1502774 h 3070813"/>
              <a:gd name="connsiteX23" fmla="*/ 9781985 w 10574465"/>
              <a:gd name="connsiteY23" fmla="*/ 1435718 h 3070813"/>
              <a:gd name="connsiteX24" fmla="*/ 10489121 w 10574465"/>
              <a:gd name="connsiteY24" fmla="*/ 838310 h 3070813"/>
              <a:gd name="connsiteX25" fmla="*/ 10574465 w 10574465"/>
              <a:gd name="connsiteY25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599873 w 10574465"/>
              <a:gd name="connsiteY16" fmla="*/ 789542 h 3070813"/>
              <a:gd name="connsiteX17" fmla="*/ 7276529 w 10574465"/>
              <a:gd name="connsiteY17" fmla="*/ 624950 h 3070813"/>
              <a:gd name="connsiteX18" fmla="*/ 7739825 w 10574465"/>
              <a:gd name="connsiteY18" fmla="*/ 685910 h 3070813"/>
              <a:gd name="connsiteX19" fmla="*/ 8178737 w 10574465"/>
              <a:gd name="connsiteY19" fmla="*/ 893174 h 3070813"/>
              <a:gd name="connsiteX20" fmla="*/ 9245537 w 10574465"/>
              <a:gd name="connsiteY20" fmla="*/ 1466198 h 3070813"/>
              <a:gd name="connsiteX21" fmla="*/ 9495473 w 10574465"/>
              <a:gd name="connsiteY21" fmla="*/ 1502774 h 3070813"/>
              <a:gd name="connsiteX22" fmla="*/ 9781985 w 10574465"/>
              <a:gd name="connsiteY22" fmla="*/ 1435718 h 3070813"/>
              <a:gd name="connsiteX23" fmla="*/ 10489121 w 10574465"/>
              <a:gd name="connsiteY23" fmla="*/ 838310 h 3070813"/>
              <a:gd name="connsiteX24" fmla="*/ 10574465 w 10574465"/>
              <a:gd name="connsiteY24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599873 w 10574465"/>
              <a:gd name="connsiteY16" fmla="*/ 789542 h 3070813"/>
              <a:gd name="connsiteX17" fmla="*/ 7276529 w 10574465"/>
              <a:gd name="connsiteY17" fmla="*/ 624950 h 3070813"/>
              <a:gd name="connsiteX18" fmla="*/ 8178737 w 10574465"/>
              <a:gd name="connsiteY18" fmla="*/ 893174 h 3070813"/>
              <a:gd name="connsiteX19" fmla="*/ 9245537 w 10574465"/>
              <a:gd name="connsiteY19" fmla="*/ 1466198 h 3070813"/>
              <a:gd name="connsiteX20" fmla="*/ 9495473 w 10574465"/>
              <a:gd name="connsiteY20" fmla="*/ 1502774 h 3070813"/>
              <a:gd name="connsiteX21" fmla="*/ 9781985 w 10574465"/>
              <a:gd name="connsiteY21" fmla="*/ 1435718 h 3070813"/>
              <a:gd name="connsiteX22" fmla="*/ 10489121 w 10574465"/>
              <a:gd name="connsiteY22" fmla="*/ 838310 h 3070813"/>
              <a:gd name="connsiteX23" fmla="*/ 10574465 w 10574465"/>
              <a:gd name="connsiteY23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599873 w 10574465"/>
              <a:gd name="connsiteY16" fmla="*/ 789542 h 3070813"/>
              <a:gd name="connsiteX17" fmla="*/ 7276529 w 10574465"/>
              <a:gd name="connsiteY17" fmla="*/ 624950 h 3070813"/>
              <a:gd name="connsiteX18" fmla="*/ 8178737 w 10574465"/>
              <a:gd name="connsiteY18" fmla="*/ 893174 h 3070813"/>
              <a:gd name="connsiteX19" fmla="*/ 9245537 w 10574465"/>
              <a:gd name="connsiteY19" fmla="*/ 1466198 h 3070813"/>
              <a:gd name="connsiteX20" fmla="*/ 9781985 w 10574465"/>
              <a:gd name="connsiteY20" fmla="*/ 1435718 h 3070813"/>
              <a:gd name="connsiteX21" fmla="*/ 10489121 w 10574465"/>
              <a:gd name="connsiteY21" fmla="*/ 838310 h 3070813"/>
              <a:gd name="connsiteX22" fmla="*/ 10574465 w 10574465"/>
              <a:gd name="connsiteY22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599873 w 10574465"/>
              <a:gd name="connsiteY16" fmla="*/ 789542 h 3070813"/>
              <a:gd name="connsiteX17" fmla="*/ 7276529 w 10574465"/>
              <a:gd name="connsiteY17" fmla="*/ 624950 h 3070813"/>
              <a:gd name="connsiteX18" fmla="*/ 8178737 w 10574465"/>
              <a:gd name="connsiteY18" fmla="*/ 893174 h 3070813"/>
              <a:gd name="connsiteX19" fmla="*/ 9245537 w 10574465"/>
              <a:gd name="connsiteY19" fmla="*/ 1466198 h 3070813"/>
              <a:gd name="connsiteX20" fmla="*/ 9781985 w 10574465"/>
              <a:gd name="connsiteY20" fmla="*/ 1435718 h 3070813"/>
              <a:gd name="connsiteX21" fmla="*/ 10574465 w 10574465"/>
              <a:gd name="connsiteY21" fmla="*/ 673718 h 3070813"/>
              <a:gd name="connsiteX0" fmla="*/ 25267 w 10681075"/>
              <a:gd name="connsiteY0" fmla="*/ 289670 h 3070813"/>
              <a:gd name="connsiteX1" fmla="*/ 256915 w 10681075"/>
              <a:gd name="connsiteY1" fmla="*/ 1173590 h 3070813"/>
              <a:gd name="connsiteX2" fmla="*/ 1975987 w 10681075"/>
              <a:gd name="connsiteY2" fmla="*/ 2935334 h 3070813"/>
              <a:gd name="connsiteX3" fmla="*/ 3725539 w 10681075"/>
              <a:gd name="connsiteY3" fmla="*/ 2807318 h 3070813"/>
              <a:gd name="connsiteX4" fmla="*/ 4713091 w 10681075"/>
              <a:gd name="connsiteY4" fmla="*/ 1661270 h 3070813"/>
              <a:gd name="connsiteX5" fmla="*/ 4780147 w 10681075"/>
              <a:gd name="connsiteY5" fmla="*/ 667622 h 3070813"/>
              <a:gd name="connsiteX6" fmla="*/ 4103491 w 10681075"/>
              <a:gd name="connsiteY6" fmla="*/ 326246 h 3070813"/>
              <a:gd name="connsiteX7" fmla="*/ 3432931 w 10681075"/>
              <a:gd name="connsiteY7" fmla="*/ 490838 h 3070813"/>
              <a:gd name="connsiteX8" fmla="*/ 3542659 w 10681075"/>
              <a:gd name="connsiteY8" fmla="*/ 1234550 h 3070813"/>
              <a:gd name="connsiteX9" fmla="*/ 4670419 w 10681075"/>
              <a:gd name="connsiteY9" fmla="*/ 1545446 h 3070813"/>
              <a:gd name="connsiteX10" fmla="*/ 5261731 w 10681075"/>
              <a:gd name="connsiteY10" fmla="*/ 1216262 h 3070813"/>
              <a:gd name="connsiteX11" fmla="*/ 6048115 w 10681075"/>
              <a:gd name="connsiteY11" fmla="*/ 204326 h 3070813"/>
              <a:gd name="connsiteX12" fmla="*/ 6925939 w 10681075"/>
              <a:gd name="connsiteY12" fmla="*/ 88502 h 3070813"/>
              <a:gd name="connsiteX13" fmla="*/ 7480675 w 10681075"/>
              <a:gd name="connsiteY13" fmla="*/ 1234550 h 3070813"/>
              <a:gd name="connsiteX14" fmla="*/ 6694291 w 10681075"/>
              <a:gd name="connsiteY14" fmla="*/ 2130662 h 3070813"/>
              <a:gd name="connsiteX15" fmla="*/ 6109075 w 10681075"/>
              <a:gd name="connsiteY15" fmla="*/ 1880726 h 3070813"/>
              <a:gd name="connsiteX16" fmla="*/ 6706483 w 10681075"/>
              <a:gd name="connsiteY16" fmla="*/ 789542 h 3070813"/>
              <a:gd name="connsiteX17" fmla="*/ 7383139 w 10681075"/>
              <a:gd name="connsiteY17" fmla="*/ 624950 h 3070813"/>
              <a:gd name="connsiteX18" fmla="*/ 8285347 w 10681075"/>
              <a:gd name="connsiteY18" fmla="*/ 893174 h 3070813"/>
              <a:gd name="connsiteX19" fmla="*/ 9352147 w 10681075"/>
              <a:gd name="connsiteY19" fmla="*/ 1466198 h 3070813"/>
              <a:gd name="connsiteX20" fmla="*/ 9888595 w 10681075"/>
              <a:gd name="connsiteY20" fmla="*/ 1435718 h 3070813"/>
              <a:gd name="connsiteX21" fmla="*/ 10681075 w 10681075"/>
              <a:gd name="connsiteY21" fmla="*/ 673718 h 3070813"/>
              <a:gd name="connsiteX0" fmla="*/ 33198 w 10689006"/>
              <a:gd name="connsiteY0" fmla="*/ 289670 h 3048773"/>
              <a:gd name="connsiteX1" fmla="*/ 240462 w 10689006"/>
              <a:gd name="connsiteY1" fmla="*/ 1472294 h 3048773"/>
              <a:gd name="connsiteX2" fmla="*/ 1983918 w 10689006"/>
              <a:gd name="connsiteY2" fmla="*/ 2935334 h 3048773"/>
              <a:gd name="connsiteX3" fmla="*/ 3733470 w 10689006"/>
              <a:gd name="connsiteY3" fmla="*/ 2807318 h 3048773"/>
              <a:gd name="connsiteX4" fmla="*/ 4721022 w 10689006"/>
              <a:gd name="connsiteY4" fmla="*/ 1661270 h 3048773"/>
              <a:gd name="connsiteX5" fmla="*/ 4788078 w 10689006"/>
              <a:gd name="connsiteY5" fmla="*/ 667622 h 3048773"/>
              <a:gd name="connsiteX6" fmla="*/ 4111422 w 10689006"/>
              <a:gd name="connsiteY6" fmla="*/ 326246 h 3048773"/>
              <a:gd name="connsiteX7" fmla="*/ 3440862 w 10689006"/>
              <a:gd name="connsiteY7" fmla="*/ 490838 h 3048773"/>
              <a:gd name="connsiteX8" fmla="*/ 3550590 w 10689006"/>
              <a:gd name="connsiteY8" fmla="*/ 1234550 h 3048773"/>
              <a:gd name="connsiteX9" fmla="*/ 4678350 w 10689006"/>
              <a:gd name="connsiteY9" fmla="*/ 1545446 h 3048773"/>
              <a:gd name="connsiteX10" fmla="*/ 5269662 w 10689006"/>
              <a:gd name="connsiteY10" fmla="*/ 1216262 h 3048773"/>
              <a:gd name="connsiteX11" fmla="*/ 6056046 w 10689006"/>
              <a:gd name="connsiteY11" fmla="*/ 204326 h 3048773"/>
              <a:gd name="connsiteX12" fmla="*/ 6933870 w 10689006"/>
              <a:gd name="connsiteY12" fmla="*/ 88502 h 3048773"/>
              <a:gd name="connsiteX13" fmla="*/ 7488606 w 10689006"/>
              <a:gd name="connsiteY13" fmla="*/ 1234550 h 3048773"/>
              <a:gd name="connsiteX14" fmla="*/ 6702222 w 10689006"/>
              <a:gd name="connsiteY14" fmla="*/ 2130662 h 3048773"/>
              <a:gd name="connsiteX15" fmla="*/ 6117006 w 10689006"/>
              <a:gd name="connsiteY15" fmla="*/ 1880726 h 3048773"/>
              <a:gd name="connsiteX16" fmla="*/ 6714414 w 10689006"/>
              <a:gd name="connsiteY16" fmla="*/ 789542 h 3048773"/>
              <a:gd name="connsiteX17" fmla="*/ 7391070 w 10689006"/>
              <a:gd name="connsiteY17" fmla="*/ 624950 h 3048773"/>
              <a:gd name="connsiteX18" fmla="*/ 8293278 w 10689006"/>
              <a:gd name="connsiteY18" fmla="*/ 893174 h 3048773"/>
              <a:gd name="connsiteX19" fmla="*/ 9360078 w 10689006"/>
              <a:gd name="connsiteY19" fmla="*/ 1466198 h 3048773"/>
              <a:gd name="connsiteX20" fmla="*/ 9896526 w 10689006"/>
              <a:gd name="connsiteY20" fmla="*/ 1435718 h 3048773"/>
              <a:gd name="connsiteX21" fmla="*/ 10689006 w 10689006"/>
              <a:gd name="connsiteY21" fmla="*/ 673718 h 3048773"/>
              <a:gd name="connsiteX0" fmla="*/ 79384 w 10735192"/>
              <a:gd name="connsiteY0" fmla="*/ 289670 h 3025875"/>
              <a:gd name="connsiteX1" fmla="*/ 189112 w 10735192"/>
              <a:gd name="connsiteY1" fmla="*/ 1783190 h 3025875"/>
              <a:gd name="connsiteX2" fmla="*/ 2030104 w 10735192"/>
              <a:gd name="connsiteY2" fmla="*/ 2935334 h 3025875"/>
              <a:gd name="connsiteX3" fmla="*/ 3779656 w 10735192"/>
              <a:gd name="connsiteY3" fmla="*/ 2807318 h 3025875"/>
              <a:gd name="connsiteX4" fmla="*/ 4767208 w 10735192"/>
              <a:gd name="connsiteY4" fmla="*/ 1661270 h 3025875"/>
              <a:gd name="connsiteX5" fmla="*/ 4834264 w 10735192"/>
              <a:gd name="connsiteY5" fmla="*/ 667622 h 3025875"/>
              <a:gd name="connsiteX6" fmla="*/ 4157608 w 10735192"/>
              <a:gd name="connsiteY6" fmla="*/ 326246 h 3025875"/>
              <a:gd name="connsiteX7" fmla="*/ 3487048 w 10735192"/>
              <a:gd name="connsiteY7" fmla="*/ 490838 h 3025875"/>
              <a:gd name="connsiteX8" fmla="*/ 3596776 w 10735192"/>
              <a:gd name="connsiteY8" fmla="*/ 1234550 h 3025875"/>
              <a:gd name="connsiteX9" fmla="*/ 4724536 w 10735192"/>
              <a:gd name="connsiteY9" fmla="*/ 1545446 h 3025875"/>
              <a:gd name="connsiteX10" fmla="*/ 5315848 w 10735192"/>
              <a:gd name="connsiteY10" fmla="*/ 1216262 h 3025875"/>
              <a:gd name="connsiteX11" fmla="*/ 6102232 w 10735192"/>
              <a:gd name="connsiteY11" fmla="*/ 204326 h 3025875"/>
              <a:gd name="connsiteX12" fmla="*/ 6980056 w 10735192"/>
              <a:gd name="connsiteY12" fmla="*/ 88502 h 3025875"/>
              <a:gd name="connsiteX13" fmla="*/ 7534792 w 10735192"/>
              <a:gd name="connsiteY13" fmla="*/ 1234550 h 3025875"/>
              <a:gd name="connsiteX14" fmla="*/ 6748408 w 10735192"/>
              <a:gd name="connsiteY14" fmla="*/ 2130662 h 3025875"/>
              <a:gd name="connsiteX15" fmla="*/ 6163192 w 10735192"/>
              <a:gd name="connsiteY15" fmla="*/ 1880726 h 3025875"/>
              <a:gd name="connsiteX16" fmla="*/ 6760600 w 10735192"/>
              <a:gd name="connsiteY16" fmla="*/ 789542 h 3025875"/>
              <a:gd name="connsiteX17" fmla="*/ 7437256 w 10735192"/>
              <a:gd name="connsiteY17" fmla="*/ 624950 h 3025875"/>
              <a:gd name="connsiteX18" fmla="*/ 8339464 w 10735192"/>
              <a:gd name="connsiteY18" fmla="*/ 893174 h 3025875"/>
              <a:gd name="connsiteX19" fmla="*/ 9406264 w 10735192"/>
              <a:gd name="connsiteY19" fmla="*/ 1466198 h 3025875"/>
              <a:gd name="connsiteX20" fmla="*/ 9942712 w 10735192"/>
              <a:gd name="connsiteY20" fmla="*/ 1435718 h 3025875"/>
              <a:gd name="connsiteX21" fmla="*/ 10735192 w 10735192"/>
              <a:gd name="connsiteY21" fmla="*/ 673718 h 3025875"/>
              <a:gd name="connsiteX0" fmla="*/ 79384 w 10735192"/>
              <a:gd name="connsiteY0" fmla="*/ 289670 h 3022081"/>
              <a:gd name="connsiteX1" fmla="*/ 189112 w 10735192"/>
              <a:gd name="connsiteY1" fmla="*/ 1783190 h 3022081"/>
              <a:gd name="connsiteX2" fmla="*/ 2030104 w 10735192"/>
              <a:gd name="connsiteY2" fmla="*/ 2935334 h 3022081"/>
              <a:gd name="connsiteX3" fmla="*/ 3779656 w 10735192"/>
              <a:gd name="connsiteY3" fmla="*/ 2807318 h 3022081"/>
              <a:gd name="connsiteX4" fmla="*/ 4803784 w 10735192"/>
              <a:gd name="connsiteY4" fmla="*/ 1752710 h 3022081"/>
              <a:gd name="connsiteX5" fmla="*/ 4834264 w 10735192"/>
              <a:gd name="connsiteY5" fmla="*/ 667622 h 3022081"/>
              <a:gd name="connsiteX6" fmla="*/ 4157608 w 10735192"/>
              <a:gd name="connsiteY6" fmla="*/ 326246 h 3022081"/>
              <a:gd name="connsiteX7" fmla="*/ 3487048 w 10735192"/>
              <a:gd name="connsiteY7" fmla="*/ 490838 h 3022081"/>
              <a:gd name="connsiteX8" fmla="*/ 3596776 w 10735192"/>
              <a:gd name="connsiteY8" fmla="*/ 1234550 h 3022081"/>
              <a:gd name="connsiteX9" fmla="*/ 4724536 w 10735192"/>
              <a:gd name="connsiteY9" fmla="*/ 1545446 h 3022081"/>
              <a:gd name="connsiteX10" fmla="*/ 5315848 w 10735192"/>
              <a:gd name="connsiteY10" fmla="*/ 1216262 h 3022081"/>
              <a:gd name="connsiteX11" fmla="*/ 6102232 w 10735192"/>
              <a:gd name="connsiteY11" fmla="*/ 204326 h 3022081"/>
              <a:gd name="connsiteX12" fmla="*/ 6980056 w 10735192"/>
              <a:gd name="connsiteY12" fmla="*/ 88502 h 3022081"/>
              <a:gd name="connsiteX13" fmla="*/ 7534792 w 10735192"/>
              <a:gd name="connsiteY13" fmla="*/ 1234550 h 3022081"/>
              <a:gd name="connsiteX14" fmla="*/ 6748408 w 10735192"/>
              <a:gd name="connsiteY14" fmla="*/ 2130662 h 3022081"/>
              <a:gd name="connsiteX15" fmla="*/ 6163192 w 10735192"/>
              <a:gd name="connsiteY15" fmla="*/ 1880726 h 3022081"/>
              <a:gd name="connsiteX16" fmla="*/ 6760600 w 10735192"/>
              <a:gd name="connsiteY16" fmla="*/ 789542 h 3022081"/>
              <a:gd name="connsiteX17" fmla="*/ 7437256 w 10735192"/>
              <a:gd name="connsiteY17" fmla="*/ 624950 h 3022081"/>
              <a:gd name="connsiteX18" fmla="*/ 8339464 w 10735192"/>
              <a:gd name="connsiteY18" fmla="*/ 893174 h 3022081"/>
              <a:gd name="connsiteX19" fmla="*/ 9406264 w 10735192"/>
              <a:gd name="connsiteY19" fmla="*/ 1466198 h 3022081"/>
              <a:gd name="connsiteX20" fmla="*/ 9942712 w 10735192"/>
              <a:gd name="connsiteY20" fmla="*/ 1435718 h 3022081"/>
              <a:gd name="connsiteX21" fmla="*/ 10735192 w 10735192"/>
              <a:gd name="connsiteY21" fmla="*/ 673718 h 3022081"/>
              <a:gd name="connsiteX0" fmla="*/ 79384 w 10735192"/>
              <a:gd name="connsiteY0" fmla="*/ 289670 h 3077476"/>
              <a:gd name="connsiteX1" fmla="*/ 189112 w 10735192"/>
              <a:gd name="connsiteY1" fmla="*/ 1783190 h 3077476"/>
              <a:gd name="connsiteX2" fmla="*/ 2030104 w 10735192"/>
              <a:gd name="connsiteY2" fmla="*/ 2935334 h 3077476"/>
              <a:gd name="connsiteX3" fmla="*/ 3779656 w 10735192"/>
              <a:gd name="connsiteY3" fmla="*/ 2807318 h 3077476"/>
              <a:gd name="connsiteX4" fmla="*/ 4834264 w 10735192"/>
              <a:gd name="connsiteY4" fmla="*/ 667622 h 3077476"/>
              <a:gd name="connsiteX5" fmla="*/ 4157608 w 10735192"/>
              <a:gd name="connsiteY5" fmla="*/ 326246 h 3077476"/>
              <a:gd name="connsiteX6" fmla="*/ 3487048 w 10735192"/>
              <a:gd name="connsiteY6" fmla="*/ 490838 h 3077476"/>
              <a:gd name="connsiteX7" fmla="*/ 3596776 w 10735192"/>
              <a:gd name="connsiteY7" fmla="*/ 1234550 h 3077476"/>
              <a:gd name="connsiteX8" fmla="*/ 4724536 w 10735192"/>
              <a:gd name="connsiteY8" fmla="*/ 1545446 h 3077476"/>
              <a:gd name="connsiteX9" fmla="*/ 5315848 w 10735192"/>
              <a:gd name="connsiteY9" fmla="*/ 1216262 h 3077476"/>
              <a:gd name="connsiteX10" fmla="*/ 6102232 w 10735192"/>
              <a:gd name="connsiteY10" fmla="*/ 204326 h 3077476"/>
              <a:gd name="connsiteX11" fmla="*/ 6980056 w 10735192"/>
              <a:gd name="connsiteY11" fmla="*/ 88502 h 3077476"/>
              <a:gd name="connsiteX12" fmla="*/ 7534792 w 10735192"/>
              <a:gd name="connsiteY12" fmla="*/ 1234550 h 3077476"/>
              <a:gd name="connsiteX13" fmla="*/ 6748408 w 10735192"/>
              <a:gd name="connsiteY13" fmla="*/ 2130662 h 3077476"/>
              <a:gd name="connsiteX14" fmla="*/ 6163192 w 10735192"/>
              <a:gd name="connsiteY14" fmla="*/ 1880726 h 3077476"/>
              <a:gd name="connsiteX15" fmla="*/ 6760600 w 10735192"/>
              <a:gd name="connsiteY15" fmla="*/ 789542 h 3077476"/>
              <a:gd name="connsiteX16" fmla="*/ 7437256 w 10735192"/>
              <a:gd name="connsiteY16" fmla="*/ 624950 h 3077476"/>
              <a:gd name="connsiteX17" fmla="*/ 8339464 w 10735192"/>
              <a:gd name="connsiteY17" fmla="*/ 893174 h 3077476"/>
              <a:gd name="connsiteX18" fmla="*/ 9406264 w 10735192"/>
              <a:gd name="connsiteY18" fmla="*/ 1466198 h 3077476"/>
              <a:gd name="connsiteX19" fmla="*/ 9942712 w 10735192"/>
              <a:gd name="connsiteY19" fmla="*/ 1435718 h 3077476"/>
              <a:gd name="connsiteX20" fmla="*/ 10735192 w 10735192"/>
              <a:gd name="connsiteY20" fmla="*/ 673718 h 3077476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487048 w 10735192"/>
              <a:gd name="connsiteY6" fmla="*/ 490838 h 3058561"/>
              <a:gd name="connsiteX7" fmla="*/ 3596776 w 10735192"/>
              <a:gd name="connsiteY7" fmla="*/ 1234550 h 3058561"/>
              <a:gd name="connsiteX8" fmla="*/ 4724536 w 10735192"/>
              <a:gd name="connsiteY8" fmla="*/ 1545446 h 3058561"/>
              <a:gd name="connsiteX9" fmla="*/ 5315848 w 10735192"/>
              <a:gd name="connsiteY9" fmla="*/ 1216262 h 3058561"/>
              <a:gd name="connsiteX10" fmla="*/ 6102232 w 10735192"/>
              <a:gd name="connsiteY10" fmla="*/ 204326 h 3058561"/>
              <a:gd name="connsiteX11" fmla="*/ 6980056 w 10735192"/>
              <a:gd name="connsiteY11" fmla="*/ 88502 h 3058561"/>
              <a:gd name="connsiteX12" fmla="*/ 7534792 w 10735192"/>
              <a:gd name="connsiteY12" fmla="*/ 1234550 h 3058561"/>
              <a:gd name="connsiteX13" fmla="*/ 6748408 w 10735192"/>
              <a:gd name="connsiteY13" fmla="*/ 2130662 h 3058561"/>
              <a:gd name="connsiteX14" fmla="*/ 6163192 w 10735192"/>
              <a:gd name="connsiteY14" fmla="*/ 1880726 h 3058561"/>
              <a:gd name="connsiteX15" fmla="*/ 6760600 w 10735192"/>
              <a:gd name="connsiteY15" fmla="*/ 789542 h 3058561"/>
              <a:gd name="connsiteX16" fmla="*/ 7437256 w 10735192"/>
              <a:gd name="connsiteY16" fmla="*/ 624950 h 3058561"/>
              <a:gd name="connsiteX17" fmla="*/ 8339464 w 10735192"/>
              <a:gd name="connsiteY17" fmla="*/ 893174 h 3058561"/>
              <a:gd name="connsiteX18" fmla="*/ 9406264 w 10735192"/>
              <a:gd name="connsiteY18" fmla="*/ 1466198 h 3058561"/>
              <a:gd name="connsiteX19" fmla="*/ 9942712 w 10735192"/>
              <a:gd name="connsiteY19" fmla="*/ 1435718 h 3058561"/>
              <a:gd name="connsiteX20" fmla="*/ 10735192 w 10735192"/>
              <a:gd name="connsiteY20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596776 w 10735192"/>
              <a:gd name="connsiteY6" fmla="*/ 1234550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761368 w 10735192"/>
              <a:gd name="connsiteY6" fmla="*/ 1063862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761368 w 10735192"/>
              <a:gd name="connsiteY6" fmla="*/ 1063862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761368 w 10735192"/>
              <a:gd name="connsiteY6" fmla="*/ 1063862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654836 w 10735192"/>
              <a:gd name="connsiteY6" fmla="*/ 1019473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654836 w 10735192"/>
              <a:gd name="connsiteY6" fmla="*/ 1019473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654836 w 10735192"/>
              <a:gd name="connsiteY6" fmla="*/ 1019473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654836 w 10735192"/>
              <a:gd name="connsiteY6" fmla="*/ 1019473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314802 h 3083693"/>
              <a:gd name="connsiteX1" fmla="*/ 189112 w 10735192"/>
              <a:gd name="connsiteY1" fmla="*/ 1808322 h 3083693"/>
              <a:gd name="connsiteX2" fmla="*/ 2030104 w 10735192"/>
              <a:gd name="connsiteY2" fmla="*/ 2960466 h 3083693"/>
              <a:gd name="connsiteX3" fmla="*/ 3779656 w 10735192"/>
              <a:gd name="connsiteY3" fmla="*/ 2832450 h 3083693"/>
              <a:gd name="connsiteX4" fmla="*/ 5011048 w 10735192"/>
              <a:gd name="connsiteY4" fmla="*/ 1021938 h 3083693"/>
              <a:gd name="connsiteX5" fmla="*/ 4153169 w 10735192"/>
              <a:gd name="connsiteY5" fmla="*/ 267040 h 3083693"/>
              <a:gd name="connsiteX6" fmla="*/ 3654836 w 10735192"/>
              <a:gd name="connsiteY6" fmla="*/ 1044605 h 3083693"/>
              <a:gd name="connsiteX7" fmla="*/ 4396062 w 10735192"/>
              <a:gd name="connsiteY7" fmla="*/ 1717060 h 3083693"/>
              <a:gd name="connsiteX8" fmla="*/ 5315848 w 10735192"/>
              <a:gd name="connsiteY8" fmla="*/ 1241394 h 3083693"/>
              <a:gd name="connsiteX9" fmla="*/ 6102232 w 10735192"/>
              <a:gd name="connsiteY9" fmla="*/ 229458 h 3083693"/>
              <a:gd name="connsiteX10" fmla="*/ 6980056 w 10735192"/>
              <a:gd name="connsiteY10" fmla="*/ 113634 h 3083693"/>
              <a:gd name="connsiteX11" fmla="*/ 7534792 w 10735192"/>
              <a:gd name="connsiteY11" fmla="*/ 1259682 h 3083693"/>
              <a:gd name="connsiteX12" fmla="*/ 6748408 w 10735192"/>
              <a:gd name="connsiteY12" fmla="*/ 2155794 h 3083693"/>
              <a:gd name="connsiteX13" fmla="*/ 6163192 w 10735192"/>
              <a:gd name="connsiteY13" fmla="*/ 1905858 h 3083693"/>
              <a:gd name="connsiteX14" fmla="*/ 6760600 w 10735192"/>
              <a:gd name="connsiteY14" fmla="*/ 814674 h 3083693"/>
              <a:gd name="connsiteX15" fmla="*/ 7437256 w 10735192"/>
              <a:gd name="connsiteY15" fmla="*/ 650082 h 3083693"/>
              <a:gd name="connsiteX16" fmla="*/ 8339464 w 10735192"/>
              <a:gd name="connsiteY16" fmla="*/ 918306 h 3083693"/>
              <a:gd name="connsiteX17" fmla="*/ 9406264 w 10735192"/>
              <a:gd name="connsiteY17" fmla="*/ 1491330 h 3083693"/>
              <a:gd name="connsiteX18" fmla="*/ 9942712 w 10735192"/>
              <a:gd name="connsiteY18" fmla="*/ 1460850 h 3083693"/>
              <a:gd name="connsiteX19" fmla="*/ 10735192 w 10735192"/>
              <a:gd name="connsiteY19" fmla="*/ 698850 h 3083693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748408 w 10735192"/>
              <a:gd name="connsiteY12" fmla="*/ 2176167 h 3104066"/>
              <a:gd name="connsiteX13" fmla="*/ 6163192 w 10735192"/>
              <a:gd name="connsiteY13" fmla="*/ 1926231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748408 w 10735192"/>
              <a:gd name="connsiteY12" fmla="*/ 2176167 h 3104066"/>
              <a:gd name="connsiteX13" fmla="*/ 5830279 w 10735192"/>
              <a:gd name="connsiteY13" fmla="*/ 1784188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830279 w 10735192"/>
              <a:gd name="connsiteY13" fmla="*/ 1784188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9895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9895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9895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9895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9942712"/>
              <a:gd name="connsiteY0" fmla="*/ 335175 h 3104066"/>
              <a:gd name="connsiteX1" fmla="*/ 189112 w 9942712"/>
              <a:gd name="connsiteY1" fmla="*/ 1828695 h 3104066"/>
              <a:gd name="connsiteX2" fmla="*/ 2030104 w 9942712"/>
              <a:gd name="connsiteY2" fmla="*/ 2980839 h 3104066"/>
              <a:gd name="connsiteX3" fmla="*/ 3779656 w 9942712"/>
              <a:gd name="connsiteY3" fmla="*/ 2852823 h 3104066"/>
              <a:gd name="connsiteX4" fmla="*/ 5011048 w 9942712"/>
              <a:gd name="connsiteY4" fmla="*/ 1042311 h 3104066"/>
              <a:gd name="connsiteX5" fmla="*/ 4153169 w 9942712"/>
              <a:gd name="connsiteY5" fmla="*/ 287413 h 3104066"/>
              <a:gd name="connsiteX6" fmla="*/ 3654836 w 9942712"/>
              <a:gd name="connsiteY6" fmla="*/ 1064978 h 3104066"/>
              <a:gd name="connsiteX7" fmla="*/ 4396062 w 9942712"/>
              <a:gd name="connsiteY7" fmla="*/ 1737433 h 3104066"/>
              <a:gd name="connsiteX8" fmla="*/ 5315848 w 9942712"/>
              <a:gd name="connsiteY8" fmla="*/ 1261767 h 3104066"/>
              <a:gd name="connsiteX9" fmla="*/ 6102232 w 9942712"/>
              <a:gd name="connsiteY9" fmla="*/ 249831 h 3104066"/>
              <a:gd name="connsiteX10" fmla="*/ 6980056 w 9942712"/>
              <a:gd name="connsiteY10" fmla="*/ 134007 h 3104066"/>
              <a:gd name="connsiteX11" fmla="*/ 6993254 w 9942712"/>
              <a:gd name="connsiteY11" fmla="*/ 1568579 h 3104066"/>
              <a:gd name="connsiteX12" fmla="*/ 6419934 w 9942712"/>
              <a:gd name="connsiteY12" fmla="*/ 2087390 h 3104066"/>
              <a:gd name="connsiteX13" fmla="*/ 5923495 w 9942712"/>
              <a:gd name="connsiteY13" fmla="*/ 1371377 h 3104066"/>
              <a:gd name="connsiteX14" fmla="*/ 6760600 w 9942712"/>
              <a:gd name="connsiteY14" fmla="*/ 835047 h 3104066"/>
              <a:gd name="connsiteX15" fmla="*/ 7437256 w 9942712"/>
              <a:gd name="connsiteY15" fmla="*/ 670455 h 3104066"/>
              <a:gd name="connsiteX16" fmla="*/ 8339464 w 9942712"/>
              <a:gd name="connsiteY16" fmla="*/ 938679 h 3104066"/>
              <a:gd name="connsiteX17" fmla="*/ 9406264 w 9942712"/>
              <a:gd name="connsiteY17" fmla="*/ 1511703 h 3104066"/>
              <a:gd name="connsiteX18" fmla="*/ 9942712 w 9942712"/>
              <a:gd name="connsiteY18" fmla="*/ 1481223 h 3104066"/>
              <a:gd name="connsiteX0" fmla="*/ 79384 w 9406264"/>
              <a:gd name="connsiteY0" fmla="*/ 335175 h 3104066"/>
              <a:gd name="connsiteX1" fmla="*/ 189112 w 9406264"/>
              <a:gd name="connsiteY1" fmla="*/ 1828695 h 3104066"/>
              <a:gd name="connsiteX2" fmla="*/ 2030104 w 9406264"/>
              <a:gd name="connsiteY2" fmla="*/ 2980839 h 3104066"/>
              <a:gd name="connsiteX3" fmla="*/ 3779656 w 9406264"/>
              <a:gd name="connsiteY3" fmla="*/ 2852823 h 3104066"/>
              <a:gd name="connsiteX4" fmla="*/ 5011048 w 9406264"/>
              <a:gd name="connsiteY4" fmla="*/ 1042311 h 3104066"/>
              <a:gd name="connsiteX5" fmla="*/ 4153169 w 9406264"/>
              <a:gd name="connsiteY5" fmla="*/ 287413 h 3104066"/>
              <a:gd name="connsiteX6" fmla="*/ 3654836 w 9406264"/>
              <a:gd name="connsiteY6" fmla="*/ 1064978 h 3104066"/>
              <a:gd name="connsiteX7" fmla="*/ 4396062 w 9406264"/>
              <a:gd name="connsiteY7" fmla="*/ 1737433 h 3104066"/>
              <a:gd name="connsiteX8" fmla="*/ 5315848 w 9406264"/>
              <a:gd name="connsiteY8" fmla="*/ 1261767 h 3104066"/>
              <a:gd name="connsiteX9" fmla="*/ 6102232 w 9406264"/>
              <a:gd name="connsiteY9" fmla="*/ 249831 h 3104066"/>
              <a:gd name="connsiteX10" fmla="*/ 6980056 w 9406264"/>
              <a:gd name="connsiteY10" fmla="*/ 134007 h 3104066"/>
              <a:gd name="connsiteX11" fmla="*/ 6993254 w 9406264"/>
              <a:gd name="connsiteY11" fmla="*/ 1568579 h 3104066"/>
              <a:gd name="connsiteX12" fmla="*/ 6419934 w 9406264"/>
              <a:gd name="connsiteY12" fmla="*/ 2087390 h 3104066"/>
              <a:gd name="connsiteX13" fmla="*/ 5923495 w 9406264"/>
              <a:gd name="connsiteY13" fmla="*/ 1371377 h 3104066"/>
              <a:gd name="connsiteX14" fmla="*/ 6760600 w 9406264"/>
              <a:gd name="connsiteY14" fmla="*/ 835047 h 3104066"/>
              <a:gd name="connsiteX15" fmla="*/ 7437256 w 9406264"/>
              <a:gd name="connsiteY15" fmla="*/ 670455 h 3104066"/>
              <a:gd name="connsiteX16" fmla="*/ 8339464 w 9406264"/>
              <a:gd name="connsiteY16" fmla="*/ 938679 h 3104066"/>
              <a:gd name="connsiteX17" fmla="*/ 9406264 w 9406264"/>
              <a:gd name="connsiteY17" fmla="*/ 1511703 h 3104066"/>
              <a:gd name="connsiteX0" fmla="*/ 79384 w 8339464"/>
              <a:gd name="connsiteY0" fmla="*/ 335175 h 3104066"/>
              <a:gd name="connsiteX1" fmla="*/ 189112 w 8339464"/>
              <a:gd name="connsiteY1" fmla="*/ 1828695 h 3104066"/>
              <a:gd name="connsiteX2" fmla="*/ 2030104 w 8339464"/>
              <a:gd name="connsiteY2" fmla="*/ 2980839 h 3104066"/>
              <a:gd name="connsiteX3" fmla="*/ 3779656 w 8339464"/>
              <a:gd name="connsiteY3" fmla="*/ 2852823 h 3104066"/>
              <a:gd name="connsiteX4" fmla="*/ 5011048 w 8339464"/>
              <a:gd name="connsiteY4" fmla="*/ 1042311 h 3104066"/>
              <a:gd name="connsiteX5" fmla="*/ 4153169 w 8339464"/>
              <a:gd name="connsiteY5" fmla="*/ 287413 h 3104066"/>
              <a:gd name="connsiteX6" fmla="*/ 3654836 w 8339464"/>
              <a:gd name="connsiteY6" fmla="*/ 1064978 h 3104066"/>
              <a:gd name="connsiteX7" fmla="*/ 4396062 w 8339464"/>
              <a:gd name="connsiteY7" fmla="*/ 1737433 h 3104066"/>
              <a:gd name="connsiteX8" fmla="*/ 5315848 w 8339464"/>
              <a:gd name="connsiteY8" fmla="*/ 1261767 h 3104066"/>
              <a:gd name="connsiteX9" fmla="*/ 6102232 w 8339464"/>
              <a:gd name="connsiteY9" fmla="*/ 249831 h 3104066"/>
              <a:gd name="connsiteX10" fmla="*/ 6980056 w 8339464"/>
              <a:gd name="connsiteY10" fmla="*/ 134007 h 3104066"/>
              <a:gd name="connsiteX11" fmla="*/ 6993254 w 8339464"/>
              <a:gd name="connsiteY11" fmla="*/ 1568579 h 3104066"/>
              <a:gd name="connsiteX12" fmla="*/ 6419934 w 8339464"/>
              <a:gd name="connsiteY12" fmla="*/ 2087390 h 3104066"/>
              <a:gd name="connsiteX13" fmla="*/ 5923495 w 8339464"/>
              <a:gd name="connsiteY13" fmla="*/ 1371377 h 3104066"/>
              <a:gd name="connsiteX14" fmla="*/ 6760600 w 8339464"/>
              <a:gd name="connsiteY14" fmla="*/ 835047 h 3104066"/>
              <a:gd name="connsiteX15" fmla="*/ 7437256 w 8339464"/>
              <a:gd name="connsiteY15" fmla="*/ 670455 h 3104066"/>
              <a:gd name="connsiteX16" fmla="*/ 8339464 w 8339464"/>
              <a:gd name="connsiteY16" fmla="*/ 938679 h 3104066"/>
              <a:gd name="connsiteX0" fmla="*/ 79384 w 7437256"/>
              <a:gd name="connsiteY0" fmla="*/ 335175 h 3104066"/>
              <a:gd name="connsiteX1" fmla="*/ 189112 w 7437256"/>
              <a:gd name="connsiteY1" fmla="*/ 1828695 h 3104066"/>
              <a:gd name="connsiteX2" fmla="*/ 2030104 w 7437256"/>
              <a:gd name="connsiteY2" fmla="*/ 2980839 h 3104066"/>
              <a:gd name="connsiteX3" fmla="*/ 3779656 w 7437256"/>
              <a:gd name="connsiteY3" fmla="*/ 2852823 h 3104066"/>
              <a:gd name="connsiteX4" fmla="*/ 5011048 w 7437256"/>
              <a:gd name="connsiteY4" fmla="*/ 1042311 h 3104066"/>
              <a:gd name="connsiteX5" fmla="*/ 4153169 w 7437256"/>
              <a:gd name="connsiteY5" fmla="*/ 287413 h 3104066"/>
              <a:gd name="connsiteX6" fmla="*/ 3654836 w 7437256"/>
              <a:gd name="connsiteY6" fmla="*/ 1064978 h 3104066"/>
              <a:gd name="connsiteX7" fmla="*/ 4396062 w 7437256"/>
              <a:gd name="connsiteY7" fmla="*/ 1737433 h 3104066"/>
              <a:gd name="connsiteX8" fmla="*/ 5315848 w 7437256"/>
              <a:gd name="connsiteY8" fmla="*/ 1261767 h 3104066"/>
              <a:gd name="connsiteX9" fmla="*/ 6102232 w 7437256"/>
              <a:gd name="connsiteY9" fmla="*/ 249831 h 3104066"/>
              <a:gd name="connsiteX10" fmla="*/ 6980056 w 7437256"/>
              <a:gd name="connsiteY10" fmla="*/ 134007 h 3104066"/>
              <a:gd name="connsiteX11" fmla="*/ 6993254 w 7437256"/>
              <a:gd name="connsiteY11" fmla="*/ 1568579 h 3104066"/>
              <a:gd name="connsiteX12" fmla="*/ 6419934 w 7437256"/>
              <a:gd name="connsiteY12" fmla="*/ 2087390 h 3104066"/>
              <a:gd name="connsiteX13" fmla="*/ 5923495 w 7437256"/>
              <a:gd name="connsiteY13" fmla="*/ 1371377 h 3104066"/>
              <a:gd name="connsiteX14" fmla="*/ 6760600 w 7437256"/>
              <a:gd name="connsiteY14" fmla="*/ 835047 h 3104066"/>
              <a:gd name="connsiteX15" fmla="*/ 7437256 w 7437256"/>
              <a:gd name="connsiteY15" fmla="*/ 670455 h 3104066"/>
              <a:gd name="connsiteX0" fmla="*/ 79384 w 7077668"/>
              <a:gd name="connsiteY0" fmla="*/ 335175 h 3104066"/>
              <a:gd name="connsiteX1" fmla="*/ 189112 w 7077668"/>
              <a:gd name="connsiteY1" fmla="*/ 1828695 h 3104066"/>
              <a:gd name="connsiteX2" fmla="*/ 2030104 w 7077668"/>
              <a:gd name="connsiteY2" fmla="*/ 2980839 h 3104066"/>
              <a:gd name="connsiteX3" fmla="*/ 3779656 w 7077668"/>
              <a:gd name="connsiteY3" fmla="*/ 2852823 h 3104066"/>
              <a:gd name="connsiteX4" fmla="*/ 5011048 w 7077668"/>
              <a:gd name="connsiteY4" fmla="*/ 1042311 h 3104066"/>
              <a:gd name="connsiteX5" fmla="*/ 4153169 w 7077668"/>
              <a:gd name="connsiteY5" fmla="*/ 287413 h 3104066"/>
              <a:gd name="connsiteX6" fmla="*/ 3654836 w 7077668"/>
              <a:gd name="connsiteY6" fmla="*/ 1064978 h 3104066"/>
              <a:gd name="connsiteX7" fmla="*/ 4396062 w 7077668"/>
              <a:gd name="connsiteY7" fmla="*/ 1737433 h 3104066"/>
              <a:gd name="connsiteX8" fmla="*/ 5315848 w 7077668"/>
              <a:gd name="connsiteY8" fmla="*/ 1261767 h 3104066"/>
              <a:gd name="connsiteX9" fmla="*/ 6102232 w 7077668"/>
              <a:gd name="connsiteY9" fmla="*/ 249831 h 3104066"/>
              <a:gd name="connsiteX10" fmla="*/ 6980056 w 7077668"/>
              <a:gd name="connsiteY10" fmla="*/ 134007 h 3104066"/>
              <a:gd name="connsiteX11" fmla="*/ 6993254 w 7077668"/>
              <a:gd name="connsiteY11" fmla="*/ 1568579 h 3104066"/>
              <a:gd name="connsiteX12" fmla="*/ 6419934 w 7077668"/>
              <a:gd name="connsiteY12" fmla="*/ 2087390 h 3104066"/>
              <a:gd name="connsiteX13" fmla="*/ 5923495 w 7077668"/>
              <a:gd name="connsiteY13" fmla="*/ 1371377 h 3104066"/>
              <a:gd name="connsiteX14" fmla="*/ 6760600 w 7077668"/>
              <a:gd name="connsiteY14" fmla="*/ 835047 h 3104066"/>
              <a:gd name="connsiteX0" fmla="*/ 79384 w 7077668"/>
              <a:gd name="connsiteY0" fmla="*/ 335175 h 3104066"/>
              <a:gd name="connsiteX1" fmla="*/ 189112 w 7077668"/>
              <a:gd name="connsiteY1" fmla="*/ 1828695 h 3104066"/>
              <a:gd name="connsiteX2" fmla="*/ 2030104 w 7077668"/>
              <a:gd name="connsiteY2" fmla="*/ 2980839 h 3104066"/>
              <a:gd name="connsiteX3" fmla="*/ 3779656 w 7077668"/>
              <a:gd name="connsiteY3" fmla="*/ 2852823 h 3104066"/>
              <a:gd name="connsiteX4" fmla="*/ 5011048 w 7077668"/>
              <a:gd name="connsiteY4" fmla="*/ 1042311 h 3104066"/>
              <a:gd name="connsiteX5" fmla="*/ 4153169 w 7077668"/>
              <a:gd name="connsiteY5" fmla="*/ 287413 h 3104066"/>
              <a:gd name="connsiteX6" fmla="*/ 3654836 w 7077668"/>
              <a:gd name="connsiteY6" fmla="*/ 1064978 h 3104066"/>
              <a:gd name="connsiteX7" fmla="*/ 4396062 w 7077668"/>
              <a:gd name="connsiteY7" fmla="*/ 1737433 h 3104066"/>
              <a:gd name="connsiteX8" fmla="*/ 5315848 w 7077668"/>
              <a:gd name="connsiteY8" fmla="*/ 1261767 h 3104066"/>
              <a:gd name="connsiteX9" fmla="*/ 6102232 w 7077668"/>
              <a:gd name="connsiteY9" fmla="*/ 249831 h 3104066"/>
              <a:gd name="connsiteX10" fmla="*/ 6980056 w 7077668"/>
              <a:gd name="connsiteY10" fmla="*/ 134007 h 3104066"/>
              <a:gd name="connsiteX11" fmla="*/ 6993254 w 7077668"/>
              <a:gd name="connsiteY11" fmla="*/ 1568579 h 3104066"/>
              <a:gd name="connsiteX12" fmla="*/ 6419934 w 7077668"/>
              <a:gd name="connsiteY12" fmla="*/ 2087390 h 3104066"/>
              <a:gd name="connsiteX13" fmla="*/ 5923495 w 7077668"/>
              <a:gd name="connsiteY13" fmla="*/ 1371377 h 3104066"/>
              <a:gd name="connsiteX0" fmla="*/ 0 w 6888556"/>
              <a:gd name="connsiteY0" fmla="*/ 1828695 h 3104066"/>
              <a:gd name="connsiteX1" fmla="*/ 1840992 w 6888556"/>
              <a:gd name="connsiteY1" fmla="*/ 2980839 h 3104066"/>
              <a:gd name="connsiteX2" fmla="*/ 3590544 w 6888556"/>
              <a:gd name="connsiteY2" fmla="*/ 2852823 h 3104066"/>
              <a:gd name="connsiteX3" fmla="*/ 4821936 w 6888556"/>
              <a:gd name="connsiteY3" fmla="*/ 1042311 h 3104066"/>
              <a:gd name="connsiteX4" fmla="*/ 3964057 w 6888556"/>
              <a:gd name="connsiteY4" fmla="*/ 287413 h 3104066"/>
              <a:gd name="connsiteX5" fmla="*/ 3465724 w 6888556"/>
              <a:gd name="connsiteY5" fmla="*/ 1064978 h 3104066"/>
              <a:gd name="connsiteX6" fmla="*/ 4206950 w 6888556"/>
              <a:gd name="connsiteY6" fmla="*/ 1737433 h 3104066"/>
              <a:gd name="connsiteX7" fmla="*/ 5126736 w 6888556"/>
              <a:gd name="connsiteY7" fmla="*/ 1261767 h 3104066"/>
              <a:gd name="connsiteX8" fmla="*/ 5913120 w 6888556"/>
              <a:gd name="connsiteY8" fmla="*/ 249831 h 3104066"/>
              <a:gd name="connsiteX9" fmla="*/ 6790944 w 6888556"/>
              <a:gd name="connsiteY9" fmla="*/ 134007 h 3104066"/>
              <a:gd name="connsiteX10" fmla="*/ 6804142 w 6888556"/>
              <a:gd name="connsiteY10" fmla="*/ 1568579 h 3104066"/>
              <a:gd name="connsiteX11" fmla="*/ 6230822 w 6888556"/>
              <a:gd name="connsiteY11" fmla="*/ 2087390 h 3104066"/>
              <a:gd name="connsiteX12" fmla="*/ 5734383 w 6888556"/>
              <a:gd name="connsiteY12" fmla="*/ 1371377 h 3104066"/>
              <a:gd name="connsiteX0" fmla="*/ 0 w 5047564"/>
              <a:gd name="connsiteY0" fmla="*/ 2980839 h 3104066"/>
              <a:gd name="connsiteX1" fmla="*/ 1749552 w 5047564"/>
              <a:gd name="connsiteY1" fmla="*/ 2852823 h 3104066"/>
              <a:gd name="connsiteX2" fmla="*/ 2980944 w 5047564"/>
              <a:gd name="connsiteY2" fmla="*/ 1042311 h 3104066"/>
              <a:gd name="connsiteX3" fmla="*/ 2123065 w 5047564"/>
              <a:gd name="connsiteY3" fmla="*/ 287413 h 3104066"/>
              <a:gd name="connsiteX4" fmla="*/ 1624732 w 5047564"/>
              <a:gd name="connsiteY4" fmla="*/ 1064978 h 3104066"/>
              <a:gd name="connsiteX5" fmla="*/ 2365958 w 5047564"/>
              <a:gd name="connsiteY5" fmla="*/ 1737433 h 3104066"/>
              <a:gd name="connsiteX6" fmla="*/ 3285744 w 5047564"/>
              <a:gd name="connsiteY6" fmla="*/ 1261767 h 3104066"/>
              <a:gd name="connsiteX7" fmla="*/ 4072128 w 5047564"/>
              <a:gd name="connsiteY7" fmla="*/ 249831 h 3104066"/>
              <a:gd name="connsiteX8" fmla="*/ 4949952 w 5047564"/>
              <a:gd name="connsiteY8" fmla="*/ 134007 h 3104066"/>
              <a:gd name="connsiteX9" fmla="*/ 4963150 w 5047564"/>
              <a:gd name="connsiteY9" fmla="*/ 1568579 h 3104066"/>
              <a:gd name="connsiteX10" fmla="*/ 4389830 w 5047564"/>
              <a:gd name="connsiteY10" fmla="*/ 2087390 h 3104066"/>
              <a:gd name="connsiteX11" fmla="*/ 3893391 w 5047564"/>
              <a:gd name="connsiteY11" fmla="*/ 1371377 h 3104066"/>
              <a:gd name="connsiteX0" fmla="*/ 129562 w 3427574"/>
              <a:gd name="connsiteY0" fmla="*/ 2852823 h 2852823"/>
              <a:gd name="connsiteX1" fmla="*/ 1360954 w 3427574"/>
              <a:gd name="connsiteY1" fmla="*/ 1042311 h 2852823"/>
              <a:gd name="connsiteX2" fmla="*/ 503075 w 3427574"/>
              <a:gd name="connsiteY2" fmla="*/ 287413 h 2852823"/>
              <a:gd name="connsiteX3" fmla="*/ 4742 w 3427574"/>
              <a:gd name="connsiteY3" fmla="*/ 1064978 h 2852823"/>
              <a:gd name="connsiteX4" fmla="*/ 745968 w 3427574"/>
              <a:gd name="connsiteY4" fmla="*/ 1737433 h 2852823"/>
              <a:gd name="connsiteX5" fmla="*/ 1665754 w 3427574"/>
              <a:gd name="connsiteY5" fmla="*/ 1261767 h 2852823"/>
              <a:gd name="connsiteX6" fmla="*/ 2452138 w 3427574"/>
              <a:gd name="connsiteY6" fmla="*/ 249831 h 2852823"/>
              <a:gd name="connsiteX7" fmla="*/ 3329962 w 3427574"/>
              <a:gd name="connsiteY7" fmla="*/ 134007 h 2852823"/>
              <a:gd name="connsiteX8" fmla="*/ 3343160 w 3427574"/>
              <a:gd name="connsiteY8" fmla="*/ 1568579 h 2852823"/>
              <a:gd name="connsiteX9" fmla="*/ 2769840 w 3427574"/>
              <a:gd name="connsiteY9" fmla="*/ 2087390 h 2852823"/>
              <a:gd name="connsiteX10" fmla="*/ 2273401 w 3427574"/>
              <a:gd name="connsiteY10" fmla="*/ 1371377 h 2852823"/>
              <a:gd name="connsiteX0" fmla="*/ 1360954 w 3427574"/>
              <a:gd name="connsiteY0" fmla="*/ 1042311 h 2087397"/>
              <a:gd name="connsiteX1" fmla="*/ 503075 w 3427574"/>
              <a:gd name="connsiteY1" fmla="*/ 287413 h 2087397"/>
              <a:gd name="connsiteX2" fmla="*/ 4742 w 3427574"/>
              <a:gd name="connsiteY2" fmla="*/ 1064978 h 2087397"/>
              <a:gd name="connsiteX3" fmla="*/ 745968 w 3427574"/>
              <a:gd name="connsiteY3" fmla="*/ 1737433 h 2087397"/>
              <a:gd name="connsiteX4" fmla="*/ 1665754 w 3427574"/>
              <a:gd name="connsiteY4" fmla="*/ 1261767 h 2087397"/>
              <a:gd name="connsiteX5" fmla="*/ 2452138 w 3427574"/>
              <a:gd name="connsiteY5" fmla="*/ 249831 h 2087397"/>
              <a:gd name="connsiteX6" fmla="*/ 3329962 w 3427574"/>
              <a:gd name="connsiteY6" fmla="*/ 134007 h 2087397"/>
              <a:gd name="connsiteX7" fmla="*/ 3343160 w 3427574"/>
              <a:gd name="connsiteY7" fmla="*/ 1568579 h 2087397"/>
              <a:gd name="connsiteX8" fmla="*/ 2769840 w 3427574"/>
              <a:gd name="connsiteY8" fmla="*/ 2087390 h 2087397"/>
              <a:gd name="connsiteX9" fmla="*/ 2273401 w 3427574"/>
              <a:gd name="connsiteY9" fmla="*/ 1371377 h 2087397"/>
              <a:gd name="connsiteX0" fmla="*/ 503075 w 3427574"/>
              <a:gd name="connsiteY0" fmla="*/ 287413 h 2087397"/>
              <a:gd name="connsiteX1" fmla="*/ 4742 w 3427574"/>
              <a:gd name="connsiteY1" fmla="*/ 1064978 h 2087397"/>
              <a:gd name="connsiteX2" fmla="*/ 745968 w 3427574"/>
              <a:gd name="connsiteY2" fmla="*/ 1737433 h 2087397"/>
              <a:gd name="connsiteX3" fmla="*/ 1665754 w 3427574"/>
              <a:gd name="connsiteY3" fmla="*/ 1261767 h 2087397"/>
              <a:gd name="connsiteX4" fmla="*/ 2452138 w 3427574"/>
              <a:gd name="connsiteY4" fmla="*/ 249831 h 2087397"/>
              <a:gd name="connsiteX5" fmla="*/ 3329962 w 3427574"/>
              <a:gd name="connsiteY5" fmla="*/ 134007 h 2087397"/>
              <a:gd name="connsiteX6" fmla="*/ 3343160 w 3427574"/>
              <a:gd name="connsiteY6" fmla="*/ 1568579 h 2087397"/>
              <a:gd name="connsiteX7" fmla="*/ 2769840 w 3427574"/>
              <a:gd name="connsiteY7" fmla="*/ 2087390 h 2087397"/>
              <a:gd name="connsiteX8" fmla="*/ 2273401 w 3427574"/>
              <a:gd name="connsiteY8" fmla="*/ 1371377 h 2087397"/>
              <a:gd name="connsiteX0" fmla="*/ 0 w 3422832"/>
              <a:gd name="connsiteY0" fmla="*/ 1064978 h 2087397"/>
              <a:gd name="connsiteX1" fmla="*/ 741226 w 3422832"/>
              <a:gd name="connsiteY1" fmla="*/ 1737433 h 2087397"/>
              <a:gd name="connsiteX2" fmla="*/ 1661012 w 3422832"/>
              <a:gd name="connsiteY2" fmla="*/ 1261767 h 2087397"/>
              <a:gd name="connsiteX3" fmla="*/ 2447396 w 3422832"/>
              <a:gd name="connsiteY3" fmla="*/ 249831 h 2087397"/>
              <a:gd name="connsiteX4" fmla="*/ 3325220 w 3422832"/>
              <a:gd name="connsiteY4" fmla="*/ 134007 h 2087397"/>
              <a:gd name="connsiteX5" fmla="*/ 3338418 w 3422832"/>
              <a:gd name="connsiteY5" fmla="*/ 1568579 h 2087397"/>
              <a:gd name="connsiteX6" fmla="*/ 2765098 w 3422832"/>
              <a:gd name="connsiteY6" fmla="*/ 2087390 h 2087397"/>
              <a:gd name="connsiteX7" fmla="*/ 2268659 w 3422832"/>
              <a:gd name="connsiteY7" fmla="*/ 1371377 h 2087397"/>
              <a:gd name="connsiteX0" fmla="*/ 0 w 2681606"/>
              <a:gd name="connsiteY0" fmla="*/ 1737433 h 2087397"/>
              <a:gd name="connsiteX1" fmla="*/ 919786 w 2681606"/>
              <a:gd name="connsiteY1" fmla="*/ 1261767 h 2087397"/>
              <a:gd name="connsiteX2" fmla="*/ 1706170 w 2681606"/>
              <a:gd name="connsiteY2" fmla="*/ 249831 h 2087397"/>
              <a:gd name="connsiteX3" fmla="*/ 2583994 w 2681606"/>
              <a:gd name="connsiteY3" fmla="*/ 134007 h 2087397"/>
              <a:gd name="connsiteX4" fmla="*/ 2597192 w 2681606"/>
              <a:gd name="connsiteY4" fmla="*/ 1568579 h 2087397"/>
              <a:gd name="connsiteX5" fmla="*/ 2023872 w 2681606"/>
              <a:gd name="connsiteY5" fmla="*/ 2087390 h 2087397"/>
              <a:gd name="connsiteX6" fmla="*/ 1527433 w 2681606"/>
              <a:gd name="connsiteY6" fmla="*/ 1371377 h 2087397"/>
              <a:gd name="connsiteX0" fmla="*/ 0 w 1761820"/>
              <a:gd name="connsiteY0" fmla="*/ 1261767 h 2087397"/>
              <a:gd name="connsiteX1" fmla="*/ 786384 w 1761820"/>
              <a:gd name="connsiteY1" fmla="*/ 249831 h 2087397"/>
              <a:gd name="connsiteX2" fmla="*/ 1664208 w 1761820"/>
              <a:gd name="connsiteY2" fmla="*/ 134007 h 2087397"/>
              <a:gd name="connsiteX3" fmla="*/ 1677406 w 1761820"/>
              <a:gd name="connsiteY3" fmla="*/ 1568579 h 2087397"/>
              <a:gd name="connsiteX4" fmla="*/ 1104086 w 1761820"/>
              <a:gd name="connsiteY4" fmla="*/ 2087390 h 2087397"/>
              <a:gd name="connsiteX5" fmla="*/ 607647 w 1761820"/>
              <a:gd name="connsiteY5" fmla="*/ 1371377 h 2087397"/>
              <a:gd name="connsiteX0" fmla="*/ 206258 w 1181694"/>
              <a:gd name="connsiteY0" fmla="*/ 249831 h 2087397"/>
              <a:gd name="connsiteX1" fmla="*/ 1084082 w 1181694"/>
              <a:gd name="connsiteY1" fmla="*/ 134007 h 2087397"/>
              <a:gd name="connsiteX2" fmla="*/ 1097280 w 1181694"/>
              <a:gd name="connsiteY2" fmla="*/ 1568579 h 2087397"/>
              <a:gd name="connsiteX3" fmla="*/ 523960 w 1181694"/>
              <a:gd name="connsiteY3" fmla="*/ 2087390 h 2087397"/>
              <a:gd name="connsiteX4" fmla="*/ 27521 w 1181694"/>
              <a:gd name="connsiteY4" fmla="*/ 1371377 h 2087397"/>
              <a:gd name="connsiteX0" fmla="*/ 312790 w 1174769"/>
              <a:gd name="connsiteY0" fmla="*/ 128890 h 2294930"/>
              <a:gd name="connsiteX1" fmla="*/ 1084082 w 1174769"/>
              <a:gd name="connsiteY1" fmla="*/ 341540 h 2294930"/>
              <a:gd name="connsiteX2" fmla="*/ 1097280 w 1174769"/>
              <a:gd name="connsiteY2" fmla="*/ 1776112 h 2294930"/>
              <a:gd name="connsiteX3" fmla="*/ 523960 w 1174769"/>
              <a:gd name="connsiteY3" fmla="*/ 2294923 h 2294930"/>
              <a:gd name="connsiteX4" fmla="*/ 27521 w 1174769"/>
              <a:gd name="connsiteY4" fmla="*/ 1578910 h 2294930"/>
              <a:gd name="connsiteX0" fmla="*/ 0 w 1809861"/>
              <a:gd name="connsiteY0" fmla="*/ 128890 h 2398989"/>
              <a:gd name="connsiteX1" fmla="*/ 771292 w 1809861"/>
              <a:gd name="connsiteY1" fmla="*/ 341540 h 2398989"/>
              <a:gd name="connsiteX2" fmla="*/ 784490 w 1809861"/>
              <a:gd name="connsiteY2" fmla="*/ 1776112 h 2398989"/>
              <a:gd name="connsiteX3" fmla="*/ 211170 w 1809861"/>
              <a:gd name="connsiteY3" fmla="*/ 2294923 h 2398989"/>
              <a:gd name="connsiteX4" fmla="*/ 1809861 w 1809861"/>
              <a:gd name="connsiteY4" fmla="*/ 2058304 h 2398989"/>
              <a:gd name="connsiteX0" fmla="*/ 0 w 1809861"/>
              <a:gd name="connsiteY0" fmla="*/ 128890 h 2058304"/>
              <a:gd name="connsiteX1" fmla="*/ 771292 w 1809861"/>
              <a:gd name="connsiteY1" fmla="*/ 341540 h 2058304"/>
              <a:gd name="connsiteX2" fmla="*/ 784490 w 1809861"/>
              <a:gd name="connsiteY2" fmla="*/ 1776112 h 2058304"/>
              <a:gd name="connsiteX3" fmla="*/ 1809861 w 1809861"/>
              <a:gd name="connsiteY3" fmla="*/ 2058304 h 2058304"/>
              <a:gd name="connsiteX0" fmla="*/ 0 w 1809861"/>
              <a:gd name="connsiteY0" fmla="*/ 108028 h 2037442"/>
              <a:gd name="connsiteX1" fmla="*/ 771292 w 1809861"/>
              <a:gd name="connsiteY1" fmla="*/ 320678 h 2037442"/>
              <a:gd name="connsiteX2" fmla="*/ 1183985 w 1809861"/>
              <a:gd name="connsiteY2" fmla="*/ 1107180 h 2037442"/>
              <a:gd name="connsiteX3" fmla="*/ 1809861 w 1809861"/>
              <a:gd name="connsiteY3" fmla="*/ 2037442 h 2037442"/>
              <a:gd name="connsiteX0" fmla="*/ 0 w 1929709"/>
              <a:gd name="connsiteY0" fmla="*/ 108028 h 1107440"/>
              <a:gd name="connsiteX1" fmla="*/ 771292 w 1929709"/>
              <a:gd name="connsiteY1" fmla="*/ 320678 h 1107440"/>
              <a:gd name="connsiteX2" fmla="*/ 1183985 w 1929709"/>
              <a:gd name="connsiteY2" fmla="*/ 1107180 h 1107440"/>
              <a:gd name="connsiteX3" fmla="*/ 1929709 w 1929709"/>
              <a:gd name="connsiteY3" fmla="*/ 230836 h 1107440"/>
              <a:gd name="connsiteX0" fmla="*/ 0 w 2006589"/>
              <a:gd name="connsiteY0" fmla="*/ 108028 h 1107440"/>
              <a:gd name="connsiteX1" fmla="*/ 771292 w 2006589"/>
              <a:gd name="connsiteY1" fmla="*/ 320678 h 1107440"/>
              <a:gd name="connsiteX2" fmla="*/ 1183985 w 2006589"/>
              <a:gd name="connsiteY2" fmla="*/ 1107180 h 1107440"/>
              <a:gd name="connsiteX3" fmla="*/ 1929709 w 2006589"/>
              <a:gd name="connsiteY3" fmla="*/ 230836 h 1107440"/>
              <a:gd name="connsiteX0" fmla="*/ 0 w 2006589"/>
              <a:gd name="connsiteY0" fmla="*/ 30563 h 1029975"/>
              <a:gd name="connsiteX1" fmla="*/ 771292 w 2006589"/>
              <a:gd name="connsiteY1" fmla="*/ 243213 h 1029975"/>
              <a:gd name="connsiteX2" fmla="*/ 1183985 w 2006589"/>
              <a:gd name="connsiteY2" fmla="*/ 1029715 h 1029975"/>
              <a:gd name="connsiteX3" fmla="*/ 1929709 w 2006589"/>
              <a:gd name="connsiteY3" fmla="*/ 153371 h 1029975"/>
              <a:gd name="connsiteX0" fmla="*/ 0 w 2042070"/>
              <a:gd name="connsiteY0" fmla="*/ 30563 h 1110589"/>
              <a:gd name="connsiteX1" fmla="*/ 771292 w 2042070"/>
              <a:gd name="connsiteY1" fmla="*/ 243213 h 1110589"/>
              <a:gd name="connsiteX2" fmla="*/ 1183985 w 2042070"/>
              <a:gd name="connsiteY2" fmla="*/ 1029715 h 1110589"/>
              <a:gd name="connsiteX3" fmla="*/ 1929709 w 2042070"/>
              <a:gd name="connsiteY3" fmla="*/ 153371 h 1110589"/>
              <a:gd name="connsiteX0" fmla="*/ 0 w 2002989"/>
              <a:gd name="connsiteY0" fmla="*/ 108190 h 1108440"/>
              <a:gd name="connsiteX1" fmla="*/ 1130837 w 2002989"/>
              <a:gd name="connsiteY1" fmla="*/ 94460 h 1108440"/>
              <a:gd name="connsiteX2" fmla="*/ 1183985 w 2002989"/>
              <a:gd name="connsiteY2" fmla="*/ 1107342 h 1108440"/>
              <a:gd name="connsiteX3" fmla="*/ 1929709 w 2002989"/>
              <a:gd name="connsiteY3" fmla="*/ 230998 h 1108440"/>
              <a:gd name="connsiteX0" fmla="*/ 0 w 2048696"/>
              <a:gd name="connsiteY0" fmla="*/ 73911 h 615627"/>
              <a:gd name="connsiteX1" fmla="*/ 1130837 w 2048696"/>
              <a:gd name="connsiteY1" fmla="*/ 60181 h 615627"/>
              <a:gd name="connsiteX2" fmla="*/ 1650062 w 2048696"/>
              <a:gd name="connsiteY2" fmla="*/ 575914 h 615627"/>
              <a:gd name="connsiteX3" fmla="*/ 1929709 w 2048696"/>
              <a:gd name="connsiteY3" fmla="*/ 196719 h 615627"/>
              <a:gd name="connsiteX0" fmla="*/ 0 w 1900591"/>
              <a:gd name="connsiteY0" fmla="*/ 73911 h 619355"/>
              <a:gd name="connsiteX1" fmla="*/ 1130837 w 1900591"/>
              <a:gd name="connsiteY1" fmla="*/ 60181 h 619355"/>
              <a:gd name="connsiteX2" fmla="*/ 1650062 w 1900591"/>
              <a:gd name="connsiteY2" fmla="*/ 575914 h 619355"/>
              <a:gd name="connsiteX3" fmla="*/ 1752156 w 1900591"/>
              <a:gd name="connsiteY3" fmla="*/ 205597 h 619355"/>
              <a:gd name="connsiteX0" fmla="*/ 0 w 1917541"/>
              <a:gd name="connsiteY0" fmla="*/ 73911 h 687197"/>
              <a:gd name="connsiteX1" fmla="*/ 1130837 w 1917541"/>
              <a:gd name="connsiteY1" fmla="*/ 60181 h 687197"/>
              <a:gd name="connsiteX2" fmla="*/ 1650062 w 1917541"/>
              <a:gd name="connsiteY2" fmla="*/ 575914 h 687197"/>
              <a:gd name="connsiteX3" fmla="*/ 1752156 w 1917541"/>
              <a:gd name="connsiteY3" fmla="*/ 205597 h 687197"/>
              <a:gd name="connsiteX0" fmla="*/ 0 w 2272648"/>
              <a:gd name="connsiteY0" fmla="*/ 234826 h 635048"/>
              <a:gd name="connsiteX1" fmla="*/ 1485944 w 2272648"/>
              <a:gd name="connsiteY1" fmla="*/ 8032 h 635048"/>
              <a:gd name="connsiteX2" fmla="*/ 2005169 w 2272648"/>
              <a:gd name="connsiteY2" fmla="*/ 523765 h 635048"/>
              <a:gd name="connsiteX3" fmla="*/ 2107263 w 2272648"/>
              <a:gd name="connsiteY3" fmla="*/ 153448 h 635048"/>
              <a:gd name="connsiteX0" fmla="*/ 0 w 2272648"/>
              <a:gd name="connsiteY0" fmla="*/ 305421 h 705643"/>
              <a:gd name="connsiteX1" fmla="*/ 1485944 w 2272648"/>
              <a:gd name="connsiteY1" fmla="*/ 78627 h 705643"/>
              <a:gd name="connsiteX2" fmla="*/ 2005169 w 2272648"/>
              <a:gd name="connsiteY2" fmla="*/ 594360 h 705643"/>
              <a:gd name="connsiteX3" fmla="*/ 2107263 w 2272648"/>
              <a:gd name="connsiteY3" fmla="*/ 224043 h 705643"/>
              <a:gd name="connsiteX0" fmla="*/ 0 w 2272648"/>
              <a:gd name="connsiteY0" fmla="*/ 396028 h 796250"/>
              <a:gd name="connsiteX1" fmla="*/ 1485944 w 2272648"/>
              <a:gd name="connsiteY1" fmla="*/ 169234 h 796250"/>
              <a:gd name="connsiteX2" fmla="*/ 2005169 w 2272648"/>
              <a:gd name="connsiteY2" fmla="*/ 684967 h 796250"/>
              <a:gd name="connsiteX3" fmla="*/ 2107263 w 2272648"/>
              <a:gd name="connsiteY3" fmla="*/ 314650 h 796250"/>
              <a:gd name="connsiteX0" fmla="*/ 0 w 2320931"/>
              <a:gd name="connsiteY0" fmla="*/ 81378 h 397544"/>
              <a:gd name="connsiteX1" fmla="*/ 2005169 w 2320931"/>
              <a:gd name="connsiteY1" fmla="*/ 370317 h 397544"/>
              <a:gd name="connsiteX2" fmla="*/ 2107263 w 2320931"/>
              <a:gd name="connsiteY2" fmla="*/ 0 h 397544"/>
              <a:gd name="connsiteX0" fmla="*/ 0 w 2283726"/>
              <a:gd name="connsiteY0" fmla="*/ 340709 h 781520"/>
              <a:gd name="connsiteX1" fmla="*/ 2005169 w 2283726"/>
              <a:gd name="connsiteY1" fmla="*/ 629648 h 781520"/>
              <a:gd name="connsiteX2" fmla="*/ 2107263 w 2283726"/>
              <a:gd name="connsiteY2" fmla="*/ 259331 h 781520"/>
              <a:gd name="connsiteX0" fmla="*/ 0 w 2283726"/>
              <a:gd name="connsiteY0" fmla="*/ 479995 h 920806"/>
              <a:gd name="connsiteX1" fmla="*/ 2005169 w 2283726"/>
              <a:gd name="connsiteY1" fmla="*/ 768934 h 920806"/>
              <a:gd name="connsiteX2" fmla="*/ 2107263 w 2283726"/>
              <a:gd name="connsiteY2" fmla="*/ 398617 h 920806"/>
              <a:gd name="connsiteX0" fmla="*/ 0 w 2458966"/>
              <a:gd name="connsiteY0" fmla="*/ 449801 h 744007"/>
              <a:gd name="connsiteX1" fmla="*/ 2005169 w 2458966"/>
              <a:gd name="connsiteY1" fmla="*/ 738740 h 744007"/>
              <a:gd name="connsiteX2" fmla="*/ 2298133 w 2458966"/>
              <a:gd name="connsiteY2" fmla="*/ 0 h 744007"/>
              <a:gd name="connsiteX0" fmla="*/ 0 w 2458966"/>
              <a:gd name="connsiteY0" fmla="*/ 449801 h 741552"/>
              <a:gd name="connsiteX1" fmla="*/ 2005169 w 2458966"/>
              <a:gd name="connsiteY1" fmla="*/ 738740 h 741552"/>
              <a:gd name="connsiteX2" fmla="*/ 2298133 w 2458966"/>
              <a:gd name="connsiteY2" fmla="*/ 0 h 741552"/>
              <a:gd name="connsiteX0" fmla="*/ 0 w 2276497"/>
              <a:gd name="connsiteY0" fmla="*/ 416146 h 705529"/>
              <a:gd name="connsiteX1" fmla="*/ 2005169 w 2276497"/>
              <a:gd name="connsiteY1" fmla="*/ 705085 h 705529"/>
              <a:gd name="connsiteX2" fmla="*/ 2036242 w 2276497"/>
              <a:gd name="connsiteY2" fmla="*/ 241553 h 705529"/>
              <a:gd name="connsiteX0" fmla="*/ 0 w 2255009"/>
              <a:gd name="connsiteY0" fmla="*/ 462796 h 865534"/>
              <a:gd name="connsiteX1" fmla="*/ 2005169 w 2255009"/>
              <a:gd name="connsiteY1" fmla="*/ 751735 h 865534"/>
              <a:gd name="connsiteX2" fmla="*/ 2036242 w 2255009"/>
              <a:gd name="connsiteY2" fmla="*/ 288203 h 865534"/>
              <a:gd name="connsiteX0" fmla="*/ 0 w 2005169"/>
              <a:gd name="connsiteY0" fmla="*/ 462796 h 751735"/>
              <a:gd name="connsiteX1" fmla="*/ 2005169 w 2005169"/>
              <a:gd name="connsiteY1" fmla="*/ 751735 h 751735"/>
              <a:gd name="connsiteX0" fmla="*/ 0 w 1619089"/>
              <a:gd name="connsiteY0" fmla="*/ 573101 h 573101"/>
              <a:gd name="connsiteX1" fmla="*/ 1619089 w 1619089"/>
              <a:gd name="connsiteY1" fmla="*/ 470880 h 573101"/>
              <a:gd name="connsiteX0" fmla="*/ 0 w 1639323"/>
              <a:gd name="connsiteY0" fmla="*/ 665160 h 665160"/>
              <a:gd name="connsiteX1" fmla="*/ 1619089 w 1639323"/>
              <a:gd name="connsiteY1" fmla="*/ 562939 h 665160"/>
              <a:gd name="connsiteX0" fmla="*/ 0 w 1622578"/>
              <a:gd name="connsiteY0" fmla="*/ 718976 h 718976"/>
              <a:gd name="connsiteX1" fmla="*/ 1619089 w 1622578"/>
              <a:gd name="connsiteY1" fmla="*/ 616755 h 718976"/>
              <a:gd name="connsiteX0" fmla="*/ 0 w 719459"/>
              <a:gd name="connsiteY0" fmla="*/ 721303 h 721303"/>
              <a:gd name="connsiteX1" fmla="*/ 694529 w 719459"/>
              <a:gd name="connsiteY1" fmla="*/ 614002 h 721303"/>
              <a:gd name="connsiteX0" fmla="*/ 0 w 703626"/>
              <a:gd name="connsiteY0" fmla="*/ 241287 h 728176"/>
              <a:gd name="connsiteX1" fmla="*/ 694529 w 703626"/>
              <a:gd name="connsiteY1" fmla="*/ 133986 h 728176"/>
              <a:gd name="connsiteX0" fmla="*/ 0 w 1044321"/>
              <a:gd name="connsiteY0" fmla="*/ 107301 h 856357"/>
              <a:gd name="connsiteX1" fmla="*/ 694529 w 1044321"/>
              <a:gd name="connsiteY1" fmla="*/ 0 h 856357"/>
              <a:gd name="connsiteX0" fmla="*/ 0 w 1470878"/>
              <a:gd name="connsiteY0" fmla="*/ 473061 h 1115031"/>
              <a:gd name="connsiteX1" fmla="*/ 1192369 w 1470878"/>
              <a:gd name="connsiteY1" fmla="*/ 0 h 1115031"/>
              <a:gd name="connsiteX0" fmla="*/ 0 w 1501106"/>
              <a:gd name="connsiteY0" fmla="*/ 473061 h 1223615"/>
              <a:gd name="connsiteX1" fmla="*/ 1192369 w 1501106"/>
              <a:gd name="connsiteY1" fmla="*/ 0 h 1223615"/>
              <a:gd name="connsiteX0" fmla="*/ 0 w 1517372"/>
              <a:gd name="connsiteY0" fmla="*/ 473061 h 1162929"/>
              <a:gd name="connsiteX1" fmla="*/ 1192369 w 1517372"/>
              <a:gd name="connsiteY1" fmla="*/ 0 h 1162929"/>
              <a:gd name="connsiteX0" fmla="*/ 0 w 1521825"/>
              <a:gd name="connsiteY0" fmla="*/ 574661 h 1236610"/>
              <a:gd name="connsiteX1" fmla="*/ 1197449 w 1521825"/>
              <a:gd name="connsiteY1" fmla="*/ 0 h 1236610"/>
              <a:gd name="connsiteX0" fmla="*/ 0 w 1539292"/>
              <a:gd name="connsiteY0" fmla="*/ 574661 h 1149817"/>
              <a:gd name="connsiteX1" fmla="*/ 1438999 w 1539292"/>
              <a:gd name="connsiteY1" fmla="*/ 245684 h 1149817"/>
              <a:gd name="connsiteX2" fmla="*/ 1197449 w 1539292"/>
              <a:gd name="connsiteY2" fmla="*/ 0 h 1149817"/>
              <a:gd name="connsiteX0" fmla="*/ 0 w 1459442"/>
              <a:gd name="connsiteY0" fmla="*/ 574661 h 1891324"/>
              <a:gd name="connsiteX1" fmla="*/ 719671 w 1459442"/>
              <a:gd name="connsiteY1" fmla="*/ 1227140 h 1891324"/>
              <a:gd name="connsiteX2" fmla="*/ 1197449 w 1459442"/>
              <a:gd name="connsiteY2" fmla="*/ 0 h 1891324"/>
              <a:gd name="connsiteX0" fmla="*/ 0 w 1694860"/>
              <a:gd name="connsiteY0" fmla="*/ 574661 h 1278352"/>
              <a:gd name="connsiteX1" fmla="*/ 719671 w 1694860"/>
              <a:gd name="connsiteY1" fmla="*/ 1227140 h 1278352"/>
              <a:gd name="connsiteX2" fmla="*/ 1197449 w 1694860"/>
              <a:gd name="connsiteY2" fmla="*/ 0 h 1278352"/>
              <a:gd name="connsiteX0" fmla="*/ 0 w 1316856"/>
              <a:gd name="connsiteY0" fmla="*/ 599045 h 1301416"/>
              <a:gd name="connsiteX1" fmla="*/ 719671 w 1316856"/>
              <a:gd name="connsiteY1" fmla="*/ 1251524 h 1301416"/>
              <a:gd name="connsiteX2" fmla="*/ 606137 w 1316856"/>
              <a:gd name="connsiteY2" fmla="*/ 0 h 1301416"/>
              <a:gd name="connsiteX0" fmla="*/ 0 w 1141309"/>
              <a:gd name="connsiteY0" fmla="*/ 599045 h 1251524"/>
              <a:gd name="connsiteX1" fmla="*/ 719671 w 1141309"/>
              <a:gd name="connsiteY1" fmla="*/ 1251524 h 1251524"/>
              <a:gd name="connsiteX2" fmla="*/ 1140294 w 1141309"/>
              <a:gd name="connsiteY2" fmla="*/ 526100 h 1251524"/>
              <a:gd name="connsiteX3" fmla="*/ 606137 w 1141309"/>
              <a:gd name="connsiteY3" fmla="*/ 0 h 1251524"/>
              <a:gd name="connsiteX0" fmla="*/ 0 w 1141309"/>
              <a:gd name="connsiteY0" fmla="*/ 586853 h 1239332"/>
              <a:gd name="connsiteX1" fmla="*/ 719671 w 1141309"/>
              <a:gd name="connsiteY1" fmla="*/ 1239332 h 1239332"/>
              <a:gd name="connsiteX2" fmla="*/ 1140294 w 1141309"/>
              <a:gd name="connsiteY2" fmla="*/ 513908 h 1239332"/>
              <a:gd name="connsiteX3" fmla="*/ 203801 w 1141309"/>
              <a:gd name="connsiteY3" fmla="*/ 0 h 1239332"/>
              <a:gd name="connsiteX0" fmla="*/ 0 w 1141309"/>
              <a:gd name="connsiteY0" fmla="*/ 586853 h 1239332"/>
              <a:gd name="connsiteX1" fmla="*/ 719671 w 1141309"/>
              <a:gd name="connsiteY1" fmla="*/ 1239332 h 1239332"/>
              <a:gd name="connsiteX2" fmla="*/ 1140294 w 1141309"/>
              <a:gd name="connsiteY2" fmla="*/ 513908 h 1239332"/>
              <a:gd name="connsiteX3" fmla="*/ 506311 w 1141309"/>
              <a:gd name="connsiteY3" fmla="*/ 142052 h 1239332"/>
              <a:gd name="connsiteX4" fmla="*/ 203801 w 1141309"/>
              <a:gd name="connsiteY4" fmla="*/ 0 h 1239332"/>
              <a:gd name="connsiteX0" fmla="*/ 0 w 1141309"/>
              <a:gd name="connsiteY0" fmla="*/ 451391 h 1103870"/>
              <a:gd name="connsiteX1" fmla="*/ 719671 w 1141309"/>
              <a:gd name="connsiteY1" fmla="*/ 1103870 h 1103870"/>
              <a:gd name="connsiteX2" fmla="*/ 1140294 w 1141309"/>
              <a:gd name="connsiteY2" fmla="*/ 378446 h 1103870"/>
              <a:gd name="connsiteX3" fmla="*/ 506311 w 1141309"/>
              <a:gd name="connsiteY3" fmla="*/ 6590 h 1103870"/>
              <a:gd name="connsiteX4" fmla="*/ 849977 w 1141309"/>
              <a:gd name="connsiteY4" fmla="*/ 675306 h 1103870"/>
              <a:gd name="connsiteX0" fmla="*/ 0 w 1173344"/>
              <a:gd name="connsiteY0" fmla="*/ 451391 h 1204589"/>
              <a:gd name="connsiteX1" fmla="*/ 719671 w 1173344"/>
              <a:gd name="connsiteY1" fmla="*/ 1103870 h 1204589"/>
              <a:gd name="connsiteX2" fmla="*/ 1140294 w 1173344"/>
              <a:gd name="connsiteY2" fmla="*/ 378446 h 1204589"/>
              <a:gd name="connsiteX3" fmla="*/ 506311 w 1173344"/>
              <a:gd name="connsiteY3" fmla="*/ 6590 h 1204589"/>
              <a:gd name="connsiteX4" fmla="*/ 849977 w 1173344"/>
              <a:gd name="connsiteY4" fmla="*/ 675306 h 1204589"/>
              <a:gd name="connsiteX0" fmla="*/ 0 w 1181357"/>
              <a:gd name="connsiteY0" fmla="*/ 451391 h 1001586"/>
              <a:gd name="connsiteX1" fmla="*/ 744055 w 1181357"/>
              <a:gd name="connsiteY1" fmla="*/ 878318 h 1001586"/>
              <a:gd name="connsiteX2" fmla="*/ 1140294 w 1181357"/>
              <a:gd name="connsiteY2" fmla="*/ 378446 h 1001586"/>
              <a:gd name="connsiteX3" fmla="*/ 506311 w 1181357"/>
              <a:gd name="connsiteY3" fmla="*/ 6590 h 1001586"/>
              <a:gd name="connsiteX4" fmla="*/ 849977 w 1181357"/>
              <a:gd name="connsiteY4" fmla="*/ 675306 h 1001586"/>
              <a:gd name="connsiteX0" fmla="*/ 0 w 1181357"/>
              <a:gd name="connsiteY0" fmla="*/ 451391 h 1001586"/>
              <a:gd name="connsiteX1" fmla="*/ 744055 w 1181357"/>
              <a:gd name="connsiteY1" fmla="*/ 878318 h 1001586"/>
              <a:gd name="connsiteX2" fmla="*/ 1140294 w 1181357"/>
              <a:gd name="connsiteY2" fmla="*/ 378446 h 1001586"/>
              <a:gd name="connsiteX3" fmla="*/ 506311 w 1181357"/>
              <a:gd name="connsiteY3" fmla="*/ 6590 h 1001586"/>
              <a:gd name="connsiteX4" fmla="*/ 849977 w 1181357"/>
              <a:gd name="connsiteY4" fmla="*/ 675306 h 1001586"/>
              <a:gd name="connsiteX0" fmla="*/ 0 w 1370333"/>
              <a:gd name="connsiteY0" fmla="*/ 201455 h 1001586"/>
              <a:gd name="connsiteX1" fmla="*/ 933031 w 1370333"/>
              <a:gd name="connsiteY1" fmla="*/ 878318 h 1001586"/>
              <a:gd name="connsiteX2" fmla="*/ 1329270 w 1370333"/>
              <a:gd name="connsiteY2" fmla="*/ 378446 h 1001586"/>
              <a:gd name="connsiteX3" fmla="*/ 695287 w 1370333"/>
              <a:gd name="connsiteY3" fmla="*/ 6590 h 1001586"/>
              <a:gd name="connsiteX4" fmla="*/ 1038953 w 1370333"/>
              <a:gd name="connsiteY4" fmla="*/ 675306 h 1001586"/>
              <a:gd name="connsiteX0" fmla="*/ 0 w 1370333"/>
              <a:gd name="connsiteY0" fmla="*/ 201455 h 1001586"/>
              <a:gd name="connsiteX1" fmla="*/ 933031 w 1370333"/>
              <a:gd name="connsiteY1" fmla="*/ 878318 h 1001586"/>
              <a:gd name="connsiteX2" fmla="*/ 1329270 w 1370333"/>
              <a:gd name="connsiteY2" fmla="*/ 378446 h 1001586"/>
              <a:gd name="connsiteX3" fmla="*/ 695287 w 1370333"/>
              <a:gd name="connsiteY3" fmla="*/ 6590 h 1001586"/>
              <a:gd name="connsiteX4" fmla="*/ 1038953 w 1370333"/>
              <a:gd name="connsiteY4" fmla="*/ 675306 h 1001586"/>
              <a:gd name="connsiteX0" fmla="*/ 0 w 1420283"/>
              <a:gd name="connsiteY0" fmla="*/ 201455 h 878318"/>
              <a:gd name="connsiteX1" fmla="*/ 933031 w 1420283"/>
              <a:gd name="connsiteY1" fmla="*/ 878318 h 878318"/>
              <a:gd name="connsiteX2" fmla="*/ 1329270 w 1420283"/>
              <a:gd name="connsiteY2" fmla="*/ 378446 h 878318"/>
              <a:gd name="connsiteX3" fmla="*/ 695287 w 1420283"/>
              <a:gd name="connsiteY3" fmla="*/ 6590 h 878318"/>
              <a:gd name="connsiteX4" fmla="*/ 1038953 w 1420283"/>
              <a:gd name="connsiteY4" fmla="*/ 675306 h 878318"/>
              <a:gd name="connsiteX0" fmla="*/ 0 w 2448086"/>
              <a:gd name="connsiteY0" fmla="*/ 201552 h 878415"/>
              <a:gd name="connsiteX1" fmla="*/ 933031 w 2448086"/>
              <a:gd name="connsiteY1" fmla="*/ 878415 h 878415"/>
              <a:gd name="connsiteX2" fmla="*/ 1329270 w 2448086"/>
              <a:gd name="connsiteY2" fmla="*/ 378543 h 878415"/>
              <a:gd name="connsiteX3" fmla="*/ 695287 w 2448086"/>
              <a:gd name="connsiteY3" fmla="*/ 6687 h 878415"/>
              <a:gd name="connsiteX4" fmla="*/ 2447129 w 2448086"/>
              <a:gd name="connsiteY4" fmla="*/ 663211 h 878415"/>
              <a:gd name="connsiteX0" fmla="*/ 0 w 2448086"/>
              <a:gd name="connsiteY0" fmla="*/ 201552 h 878415"/>
              <a:gd name="connsiteX1" fmla="*/ 933031 w 2448086"/>
              <a:gd name="connsiteY1" fmla="*/ 878415 h 878415"/>
              <a:gd name="connsiteX2" fmla="*/ 1329270 w 2448086"/>
              <a:gd name="connsiteY2" fmla="*/ 378543 h 878415"/>
              <a:gd name="connsiteX3" fmla="*/ 695287 w 2448086"/>
              <a:gd name="connsiteY3" fmla="*/ 6687 h 878415"/>
              <a:gd name="connsiteX4" fmla="*/ 2447129 w 2448086"/>
              <a:gd name="connsiteY4" fmla="*/ 663211 h 878415"/>
              <a:gd name="connsiteX0" fmla="*/ 0 w 2448041"/>
              <a:gd name="connsiteY0" fmla="*/ 194865 h 871728"/>
              <a:gd name="connsiteX1" fmla="*/ 933031 w 2448041"/>
              <a:gd name="connsiteY1" fmla="*/ 871728 h 871728"/>
              <a:gd name="connsiteX2" fmla="*/ 1329270 w 2448041"/>
              <a:gd name="connsiteY2" fmla="*/ 371856 h 871728"/>
              <a:gd name="connsiteX3" fmla="*/ 695287 w 2448041"/>
              <a:gd name="connsiteY3" fmla="*/ 0 h 871728"/>
              <a:gd name="connsiteX4" fmla="*/ 2447129 w 2448041"/>
              <a:gd name="connsiteY4" fmla="*/ 656524 h 871728"/>
              <a:gd name="connsiteX0" fmla="*/ 0 w 2448041"/>
              <a:gd name="connsiteY0" fmla="*/ 248590 h 925453"/>
              <a:gd name="connsiteX1" fmla="*/ 933031 w 2448041"/>
              <a:gd name="connsiteY1" fmla="*/ 925453 h 925453"/>
              <a:gd name="connsiteX2" fmla="*/ 1329270 w 2448041"/>
              <a:gd name="connsiteY2" fmla="*/ 425581 h 925453"/>
              <a:gd name="connsiteX3" fmla="*/ 695287 w 2448041"/>
              <a:gd name="connsiteY3" fmla="*/ 53725 h 925453"/>
              <a:gd name="connsiteX4" fmla="*/ 2447129 w 2448041"/>
              <a:gd name="connsiteY4" fmla="*/ 710249 h 925453"/>
              <a:gd name="connsiteX0" fmla="*/ 0 w 2448041"/>
              <a:gd name="connsiteY0" fmla="*/ 248590 h 925453"/>
              <a:gd name="connsiteX1" fmla="*/ 933031 w 2448041"/>
              <a:gd name="connsiteY1" fmla="*/ 925453 h 925453"/>
              <a:gd name="connsiteX2" fmla="*/ 1329270 w 2448041"/>
              <a:gd name="connsiteY2" fmla="*/ 425581 h 925453"/>
              <a:gd name="connsiteX3" fmla="*/ 695287 w 2448041"/>
              <a:gd name="connsiteY3" fmla="*/ 53725 h 925453"/>
              <a:gd name="connsiteX4" fmla="*/ 2447129 w 2448041"/>
              <a:gd name="connsiteY4" fmla="*/ 710249 h 925453"/>
              <a:gd name="connsiteX0" fmla="*/ 0 w 2448041"/>
              <a:gd name="connsiteY0" fmla="*/ 248590 h 932574"/>
              <a:gd name="connsiteX1" fmla="*/ 933031 w 2448041"/>
              <a:gd name="connsiteY1" fmla="*/ 925453 h 932574"/>
              <a:gd name="connsiteX2" fmla="*/ 1329270 w 2448041"/>
              <a:gd name="connsiteY2" fmla="*/ 425581 h 932574"/>
              <a:gd name="connsiteX3" fmla="*/ 695287 w 2448041"/>
              <a:gd name="connsiteY3" fmla="*/ 53725 h 932574"/>
              <a:gd name="connsiteX4" fmla="*/ 2447129 w 2448041"/>
              <a:gd name="connsiteY4" fmla="*/ 710249 h 932574"/>
              <a:gd name="connsiteX0" fmla="*/ 0 w 2448041"/>
              <a:gd name="connsiteY0" fmla="*/ 248590 h 1137681"/>
              <a:gd name="connsiteX1" fmla="*/ 774535 w 2448041"/>
              <a:gd name="connsiteY1" fmla="*/ 1132717 h 1137681"/>
              <a:gd name="connsiteX2" fmla="*/ 1329270 w 2448041"/>
              <a:gd name="connsiteY2" fmla="*/ 425581 h 1137681"/>
              <a:gd name="connsiteX3" fmla="*/ 695287 w 2448041"/>
              <a:gd name="connsiteY3" fmla="*/ 53725 h 1137681"/>
              <a:gd name="connsiteX4" fmla="*/ 2447129 w 2448041"/>
              <a:gd name="connsiteY4" fmla="*/ 710249 h 1137681"/>
              <a:gd name="connsiteX0" fmla="*/ 0 w 2448041"/>
              <a:gd name="connsiteY0" fmla="*/ 278858 h 1167949"/>
              <a:gd name="connsiteX1" fmla="*/ 774535 w 2448041"/>
              <a:gd name="connsiteY1" fmla="*/ 1162985 h 1167949"/>
              <a:gd name="connsiteX2" fmla="*/ 1329270 w 2448041"/>
              <a:gd name="connsiteY2" fmla="*/ 455849 h 1167949"/>
              <a:gd name="connsiteX3" fmla="*/ 695287 w 2448041"/>
              <a:gd name="connsiteY3" fmla="*/ 83993 h 1167949"/>
              <a:gd name="connsiteX4" fmla="*/ 2447129 w 2448041"/>
              <a:gd name="connsiteY4" fmla="*/ 740517 h 1167949"/>
              <a:gd name="connsiteX0" fmla="*/ 0 w 1339279"/>
              <a:gd name="connsiteY0" fmla="*/ 278858 h 1167949"/>
              <a:gd name="connsiteX1" fmla="*/ 774535 w 1339279"/>
              <a:gd name="connsiteY1" fmla="*/ 1162985 h 1167949"/>
              <a:gd name="connsiteX2" fmla="*/ 1329270 w 1339279"/>
              <a:gd name="connsiteY2" fmla="*/ 455849 h 1167949"/>
              <a:gd name="connsiteX3" fmla="*/ 695287 w 1339279"/>
              <a:gd name="connsiteY3" fmla="*/ 83993 h 1167949"/>
              <a:gd name="connsiteX0" fmla="*/ 0 w 1339279"/>
              <a:gd name="connsiteY0" fmla="*/ 0 h 889091"/>
              <a:gd name="connsiteX1" fmla="*/ 774535 w 1339279"/>
              <a:gd name="connsiteY1" fmla="*/ 884127 h 889091"/>
              <a:gd name="connsiteX2" fmla="*/ 1329270 w 1339279"/>
              <a:gd name="connsiteY2" fmla="*/ 176991 h 889091"/>
              <a:gd name="connsiteX0" fmla="*/ 0 w 774535"/>
              <a:gd name="connsiteY0" fmla="*/ 0 h 884127"/>
              <a:gd name="connsiteX1" fmla="*/ 774535 w 774535"/>
              <a:gd name="connsiteY1" fmla="*/ 884127 h 884127"/>
              <a:gd name="connsiteX0" fmla="*/ 0 w 183223"/>
              <a:gd name="connsiteY0" fmla="*/ 0 h 325200"/>
              <a:gd name="connsiteX1" fmla="*/ 183223 w 183223"/>
              <a:gd name="connsiteY1" fmla="*/ 286719 h 325200"/>
              <a:gd name="connsiteX0" fmla="*/ 0 w 204745"/>
              <a:gd name="connsiteY0" fmla="*/ 0 h 325200"/>
              <a:gd name="connsiteX1" fmla="*/ 183223 w 204745"/>
              <a:gd name="connsiteY1" fmla="*/ 286719 h 325200"/>
              <a:gd name="connsiteX0" fmla="*/ 0 w 183223"/>
              <a:gd name="connsiteY0" fmla="*/ 0 h 286719"/>
              <a:gd name="connsiteX1" fmla="*/ 183223 w 183223"/>
              <a:gd name="connsiteY1" fmla="*/ 286719 h 286719"/>
              <a:gd name="connsiteX0" fmla="*/ 0 w 152743"/>
              <a:gd name="connsiteY0" fmla="*/ 0 h 244047"/>
              <a:gd name="connsiteX1" fmla="*/ 152743 w 152743"/>
              <a:gd name="connsiteY1" fmla="*/ 244047 h 244047"/>
              <a:gd name="connsiteX0" fmla="*/ 12747 w 42026"/>
              <a:gd name="connsiteY0" fmla="*/ 0 h 329772"/>
              <a:gd name="connsiteX1" fmla="*/ 16900 w 42026"/>
              <a:gd name="connsiteY1" fmla="*/ 329772 h 329772"/>
              <a:gd name="connsiteX0" fmla="*/ 0 w 45080"/>
              <a:gd name="connsiteY0" fmla="*/ 0 h 329772"/>
              <a:gd name="connsiteX1" fmla="*/ 4153 w 45080"/>
              <a:gd name="connsiteY1" fmla="*/ 329772 h 329772"/>
              <a:gd name="connsiteX0" fmla="*/ 0 w 11012"/>
              <a:gd name="connsiteY0" fmla="*/ 0 h 329772"/>
              <a:gd name="connsiteX1" fmla="*/ 4153 w 11012"/>
              <a:gd name="connsiteY1" fmla="*/ 329772 h 329772"/>
              <a:gd name="connsiteX0" fmla="*/ 0 w 4153"/>
              <a:gd name="connsiteY0" fmla="*/ 0 h 329772"/>
              <a:gd name="connsiteX1" fmla="*/ 4153 w 4153"/>
              <a:gd name="connsiteY1" fmla="*/ 329772 h 32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53" h="329772">
                <a:moveTo>
                  <a:pt x="0" y="0"/>
                </a:moveTo>
                <a:cubicBezTo>
                  <a:pt x="1892" y="163264"/>
                  <a:pt x="1880" y="200417"/>
                  <a:pt x="4153" y="329772"/>
                </a:cubicBezTo>
              </a:path>
            </a:pathLst>
          </a:custGeom>
          <a:noFill/>
          <a:ln w="38100">
            <a:solidFill>
              <a:srgbClr val="F3570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олилиния: фигура 92">
            <a:extLst>
              <a:ext uri="{FF2B5EF4-FFF2-40B4-BE49-F238E27FC236}">
                <a16:creationId xmlns:a16="http://schemas.microsoft.com/office/drawing/2014/main" id="{DC966CDD-8DF8-7DD9-7E85-44F8CE07B4D9}"/>
              </a:ext>
            </a:extLst>
          </p:cNvPr>
          <p:cNvSpPr/>
          <p:nvPr/>
        </p:nvSpPr>
        <p:spPr>
          <a:xfrm>
            <a:off x="7870620" y="2622500"/>
            <a:ext cx="754203" cy="352179"/>
          </a:xfrm>
          <a:custGeom>
            <a:avLst/>
            <a:gdLst>
              <a:gd name="connsiteX0" fmla="*/ 37712 w 10407008"/>
              <a:gd name="connsiteY0" fmla="*/ 481584 h 3014990"/>
              <a:gd name="connsiteX1" fmla="*/ 25520 w 10407008"/>
              <a:gd name="connsiteY1" fmla="*/ 1609344 h 3014990"/>
              <a:gd name="connsiteX2" fmla="*/ 116960 w 10407008"/>
              <a:gd name="connsiteY2" fmla="*/ 1901952 h 3014990"/>
              <a:gd name="connsiteX3" fmla="*/ 257168 w 10407008"/>
              <a:gd name="connsiteY3" fmla="*/ 2170176 h 3014990"/>
              <a:gd name="connsiteX4" fmla="*/ 982592 w 10407008"/>
              <a:gd name="connsiteY4" fmla="*/ 2657856 h 3014990"/>
              <a:gd name="connsiteX5" fmla="*/ 1701920 w 10407008"/>
              <a:gd name="connsiteY5" fmla="*/ 2901696 h 3014990"/>
              <a:gd name="connsiteX6" fmla="*/ 2287136 w 10407008"/>
              <a:gd name="connsiteY6" fmla="*/ 3011424 h 3014990"/>
              <a:gd name="connsiteX7" fmla="*/ 2878448 w 10407008"/>
              <a:gd name="connsiteY7" fmla="*/ 2993136 h 3014990"/>
              <a:gd name="connsiteX8" fmla="*/ 3451472 w 10407008"/>
              <a:gd name="connsiteY8" fmla="*/ 2773680 h 3014990"/>
              <a:gd name="connsiteX9" fmla="*/ 4189088 w 10407008"/>
              <a:gd name="connsiteY9" fmla="*/ 2097024 h 3014990"/>
              <a:gd name="connsiteX10" fmla="*/ 4439024 w 10407008"/>
              <a:gd name="connsiteY10" fmla="*/ 1627632 h 3014990"/>
              <a:gd name="connsiteX11" fmla="*/ 4481696 w 10407008"/>
              <a:gd name="connsiteY11" fmla="*/ 1335024 h 3014990"/>
              <a:gd name="connsiteX12" fmla="*/ 4469504 w 10407008"/>
              <a:gd name="connsiteY12" fmla="*/ 682752 h 3014990"/>
              <a:gd name="connsiteX13" fmla="*/ 4365872 w 10407008"/>
              <a:gd name="connsiteY13" fmla="*/ 445008 h 3014990"/>
              <a:gd name="connsiteX14" fmla="*/ 4182992 w 10407008"/>
              <a:gd name="connsiteY14" fmla="*/ 365760 h 3014990"/>
              <a:gd name="connsiteX15" fmla="*/ 3829424 w 10407008"/>
              <a:gd name="connsiteY15" fmla="*/ 292608 h 3014990"/>
              <a:gd name="connsiteX16" fmla="*/ 3158864 w 10407008"/>
              <a:gd name="connsiteY16" fmla="*/ 457200 h 3014990"/>
              <a:gd name="connsiteX17" fmla="*/ 3110096 w 10407008"/>
              <a:gd name="connsiteY17" fmla="*/ 633984 h 3014990"/>
              <a:gd name="connsiteX18" fmla="*/ 3122288 w 10407008"/>
              <a:gd name="connsiteY18" fmla="*/ 938784 h 3014990"/>
              <a:gd name="connsiteX19" fmla="*/ 3414896 w 10407008"/>
              <a:gd name="connsiteY19" fmla="*/ 1292352 h 3014990"/>
              <a:gd name="connsiteX20" fmla="*/ 3658736 w 10407008"/>
              <a:gd name="connsiteY20" fmla="*/ 1432560 h 3014990"/>
              <a:gd name="connsiteX21" fmla="*/ 4396352 w 10407008"/>
              <a:gd name="connsiteY21" fmla="*/ 1511808 h 3014990"/>
              <a:gd name="connsiteX22" fmla="*/ 4987664 w 10407008"/>
              <a:gd name="connsiteY22" fmla="*/ 1182624 h 3014990"/>
              <a:gd name="connsiteX23" fmla="*/ 5536304 w 10407008"/>
              <a:gd name="connsiteY23" fmla="*/ 463296 h 3014990"/>
              <a:gd name="connsiteX24" fmla="*/ 5774048 w 10407008"/>
              <a:gd name="connsiteY24" fmla="*/ 170688 h 3014990"/>
              <a:gd name="connsiteX25" fmla="*/ 6401936 w 10407008"/>
              <a:gd name="connsiteY25" fmla="*/ 0 h 3014990"/>
              <a:gd name="connsiteX26" fmla="*/ 6651872 w 10407008"/>
              <a:gd name="connsiteY26" fmla="*/ 54864 h 3014990"/>
              <a:gd name="connsiteX27" fmla="*/ 6871328 w 10407008"/>
              <a:gd name="connsiteY27" fmla="*/ 256032 h 3014990"/>
              <a:gd name="connsiteX28" fmla="*/ 7145648 w 10407008"/>
              <a:gd name="connsiteY28" fmla="*/ 859536 h 3014990"/>
              <a:gd name="connsiteX29" fmla="*/ 7206608 w 10407008"/>
              <a:gd name="connsiteY29" fmla="*/ 1200912 h 3014990"/>
              <a:gd name="connsiteX30" fmla="*/ 7029824 w 10407008"/>
              <a:gd name="connsiteY30" fmla="*/ 1840992 h 3014990"/>
              <a:gd name="connsiteX31" fmla="*/ 6810368 w 10407008"/>
              <a:gd name="connsiteY31" fmla="*/ 2023872 h 3014990"/>
              <a:gd name="connsiteX32" fmla="*/ 6420224 w 10407008"/>
              <a:gd name="connsiteY32" fmla="*/ 2097024 h 3014990"/>
              <a:gd name="connsiteX33" fmla="*/ 5920352 w 10407008"/>
              <a:gd name="connsiteY33" fmla="*/ 1999488 h 3014990"/>
              <a:gd name="connsiteX34" fmla="*/ 5835008 w 10407008"/>
              <a:gd name="connsiteY34" fmla="*/ 1847088 h 3014990"/>
              <a:gd name="connsiteX35" fmla="*/ 5822816 w 10407008"/>
              <a:gd name="connsiteY35" fmla="*/ 1645920 h 3014990"/>
              <a:gd name="connsiteX36" fmla="*/ 6066656 w 10407008"/>
              <a:gd name="connsiteY36" fmla="*/ 1109472 h 3014990"/>
              <a:gd name="connsiteX37" fmla="*/ 6432416 w 10407008"/>
              <a:gd name="connsiteY37" fmla="*/ 755904 h 3014990"/>
              <a:gd name="connsiteX38" fmla="*/ 7109072 w 10407008"/>
              <a:gd name="connsiteY38" fmla="*/ 591312 h 3014990"/>
              <a:gd name="connsiteX39" fmla="*/ 7572368 w 10407008"/>
              <a:gd name="connsiteY39" fmla="*/ 652272 h 3014990"/>
              <a:gd name="connsiteX40" fmla="*/ 8011280 w 10407008"/>
              <a:gd name="connsiteY40" fmla="*/ 859536 h 3014990"/>
              <a:gd name="connsiteX41" fmla="*/ 9078080 w 10407008"/>
              <a:gd name="connsiteY41" fmla="*/ 1432560 h 3014990"/>
              <a:gd name="connsiteX42" fmla="*/ 9328016 w 10407008"/>
              <a:gd name="connsiteY42" fmla="*/ 1469136 h 3014990"/>
              <a:gd name="connsiteX43" fmla="*/ 9614528 w 10407008"/>
              <a:gd name="connsiteY43" fmla="*/ 1402080 h 3014990"/>
              <a:gd name="connsiteX44" fmla="*/ 10321664 w 10407008"/>
              <a:gd name="connsiteY44" fmla="*/ 804672 h 3014990"/>
              <a:gd name="connsiteX45" fmla="*/ 10407008 w 10407008"/>
              <a:gd name="connsiteY45" fmla="*/ 640080 h 3014990"/>
              <a:gd name="connsiteX0" fmla="*/ 71281 w 10440577"/>
              <a:gd name="connsiteY0" fmla="*/ 481584 h 3014990"/>
              <a:gd name="connsiteX1" fmla="*/ 16417 w 10440577"/>
              <a:gd name="connsiteY1" fmla="*/ 1139952 h 3014990"/>
              <a:gd name="connsiteX2" fmla="*/ 150529 w 10440577"/>
              <a:gd name="connsiteY2" fmla="*/ 1901952 h 3014990"/>
              <a:gd name="connsiteX3" fmla="*/ 290737 w 10440577"/>
              <a:gd name="connsiteY3" fmla="*/ 2170176 h 3014990"/>
              <a:gd name="connsiteX4" fmla="*/ 1016161 w 10440577"/>
              <a:gd name="connsiteY4" fmla="*/ 2657856 h 3014990"/>
              <a:gd name="connsiteX5" fmla="*/ 1735489 w 10440577"/>
              <a:gd name="connsiteY5" fmla="*/ 2901696 h 3014990"/>
              <a:gd name="connsiteX6" fmla="*/ 2320705 w 10440577"/>
              <a:gd name="connsiteY6" fmla="*/ 3011424 h 3014990"/>
              <a:gd name="connsiteX7" fmla="*/ 2912017 w 10440577"/>
              <a:gd name="connsiteY7" fmla="*/ 2993136 h 3014990"/>
              <a:gd name="connsiteX8" fmla="*/ 3485041 w 10440577"/>
              <a:gd name="connsiteY8" fmla="*/ 2773680 h 3014990"/>
              <a:gd name="connsiteX9" fmla="*/ 4222657 w 10440577"/>
              <a:gd name="connsiteY9" fmla="*/ 2097024 h 3014990"/>
              <a:gd name="connsiteX10" fmla="*/ 4472593 w 10440577"/>
              <a:gd name="connsiteY10" fmla="*/ 1627632 h 3014990"/>
              <a:gd name="connsiteX11" fmla="*/ 4515265 w 10440577"/>
              <a:gd name="connsiteY11" fmla="*/ 1335024 h 3014990"/>
              <a:gd name="connsiteX12" fmla="*/ 4503073 w 10440577"/>
              <a:gd name="connsiteY12" fmla="*/ 682752 h 3014990"/>
              <a:gd name="connsiteX13" fmla="*/ 4399441 w 10440577"/>
              <a:gd name="connsiteY13" fmla="*/ 445008 h 3014990"/>
              <a:gd name="connsiteX14" fmla="*/ 4216561 w 10440577"/>
              <a:gd name="connsiteY14" fmla="*/ 365760 h 3014990"/>
              <a:gd name="connsiteX15" fmla="*/ 3862993 w 10440577"/>
              <a:gd name="connsiteY15" fmla="*/ 292608 h 3014990"/>
              <a:gd name="connsiteX16" fmla="*/ 3192433 w 10440577"/>
              <a:gd name="connsiteY16" fmla="*/ 457200 h 3014990"/>
              <a:gd name="connsiteX17" fmla="*/ 3143665 w 10440577"/>
              <a:gd name="connsiteY17" fmla="*/ 633984 h 3014990"/>
              <a:gd name="connsiteX18" fmla="*/ 3155857 w 10440577"/>
              <a:gd name="connsiteY18" fmla="*/ 938784 h 3014990"/>
              <a:gd name="connsiteX19" fmla="*/ 3448465 w 10440577"/>
              <a:gd name="connsiteY19" fmla="*/ 1292352 h 3014990"/>
              <a:gd name="connsiteX20" fmla="*/ 3692305 w 10440577"/>
              <a:gd name="connsiteY20" fmla="*/ 1432560 h 3014990"/>
              <a:gd name="connsiteX21" fmla="*/ 4429921 w 10440577"/>
              <a:gd name="connsiteY21" fmla="*/ 1511808 h 3014990"/>
              <a:gd name="connsiteX22" fmla="*/ 5021233 w 10440577"/>
              <a:gd name="connsiteY22" fmla="*/ 1182624 h 3014990"/>
              <a:gd name="connsiteX23" fmla="*/ 5569873 w 10440577"/>
              <a:gd name="connsiteY23" fmla="*/ 463296 h 3014990"/>
              <a:gd name="connsiteX24" fmla="*/ 5807617 w 10440577"/>
              <a:gd name="connsiteY24" fmla="*/ 170688 h 3014990"/>
              <a:gd name="connsiteX25" fmla="*/ 6435505 w 10440577"/>
              <a:gd name="connsiteY25" fmla="*/ 0 h 3014990"/>
              <a:gd name="connsiteX26" fmla="*/ 6685441 w 10440577"/>
              <a:gd name="connsiteY26" fmla="*/ 54864 h 3014990"/>
              <a:gd name="connsiteX27" fmla="*/ 6904897 w 10440577"/>
              <a:gd name="connsiteY27" fmla="*/ 256032 h 3014990"/>
              <a:gd name="connsiteX28" fmla="*/ 7179217 w 10440577"/>
              <a:gd name="connsiteY28" fmla="*/ 859536 h 3014990"/>
              <a:gd name="connsiteX29" fmla="*/ 7240177 w 10440577"/>
              <a:gd name="connsiteY29" fmla="*/ 1200912 h 3014990"/>
              <a:gd name="connsiteX30" fmla="*/ 7063393 w 10440577"/>
              <a:gd name="connsiteY30" fmla="*/ 1840992 h 3014990"/>
              <a:gd name="connsiteX31" fmla="*/ 6843937 w 10440577"/>
              <a:gd name="connsiteY31" fmla="*/ 2023872 h 3014990"/>
              <a:gd name="connsiteX32" fmla="*/ 6453793 w 10440577"/>
              <a:gd name="connsiteY32" fmla="*/ 2097024 h 3014990"/>
              <a:gd name="connsiteX33" fmla="*/ 5953921 w 10440577"/>
              <a:gd name="connsiteY33" fmla="*/ 1999488 h 3014990"/>
              <a:gd name="connsiteX34" fmla="*/ 5868577 w 10440577"/>
              <a:gd name="connsiteY34" fmla="*/ 1847088 h 3014990"/>
              <a:gd name="connsiteX35" fmla="*/ 5856385 w 10440577"/>
              <a:gd name="connsiteY35" fmla="*/ 1645920 h 3014990"/>
              <a:gd name="connsiteX36" fmla="*/ 6100225 w 10440577"/>
              <a:gd name="connsiteY36" fmla="*/ 1109472 h 3014990"/>
              <a:gd name="connsiteX37" fmla="*/ 6465985 w 10440577"/>
              <a:gd name="connsiteY37" fmla="*/ 755904 h 3014990"/>
              <a:gd name="connsiteX38" fmla="*/ 7142641 w 10440577"/>
              <a:gd name="connsiteY38" fmla="*/ 591312 h 3014990"/>
              <a:gd name="connsiteX39" fmla="*/ 7605937 w 10440577"/>
              <a:gd name="connsiteY39" fmla="*/ 652272 h 3014990"/>
              <a:gd name="connsiteX40" fmla="*/ 8044849 w 10440577"/>
              <a:gd name="connsiteY40" fmla="*/ 859536 h 3014990"/>
              <a:gd name="connsiteX41" fmla="*/ 9111649 w 10440577"/>
              <a:gd name="connsiteY41" fmla="*/ 1432560 h 3014990"/>
              <a:gd name="connsiteX42" fmla="*/ 9361585 w 10440577"/>
              <a:gd name="connsiteY42" fmla="*/ 1469136 h 3014990"/>
              <a:gd name="connsiteX43" fmla="*/ 9648097 w 10440577"/>
              <a:gd name="connsiteY43" fmla="*/ 1402080 h 3014990"/>
              <a:gd name="connsiteX44" fmla="*/ 10355233 w 10440577"/>
              <a:gd name="connsiteY44" fmla="*/ 804672 h 3014990"/>
              <a:gd name="connsiteX45" fmla="*/ 10440577 w 10440577"/>
              <a:gd name="connsiteY45" fmla="*/ 640080 h 3014990"/>
              <a:gd name="connsiteX0" fmla="*/ 9724 w 10476556"/>
              <a:gd name="connsiteY0" fmla="*/ 323088 h 3014990"/>
              <a:gd name="connsiteX1" fmla="*/ 52396 w 10476556"/>
              <a:gd name="connsiteY1" fmla="*/ 1139952 h 3014990"/>
              <a:gd name="connsiteX2" fmla="*/ 186508 w 10476556"/>
              <a:gd name="connsiteY2" fmla="*/ 1901952 h 3014990"/>
              <a:gd name="connsiteX3" fmla="*/ 326716 w 10476556"/>
              <a:gd name="connsiteY3" fmla="*/ 2170176 h 3014990"/>
              <a:gd name="connsiteX4" fmla="*/ 1052140 w 10476556"/>
              <a:gd name="connsiteY4" fmla="*/ 2657856 h 3014990"/>
              <a:gd name="connsiteX5" fmla="*/ 1771468 w 10476556"/>
              <a:gd name="connsiteY5" fmla="*/ 2901696 h 3014990"/>
              <a:gd name="connsiteX6" fmla="*/ 2356684 w 10476556"/>
              <a:gd name="connsiteY6" fmla="*/ 3011424 h 3014990"/>
              <a:gd name="connsiteX7" fmla="*/ 2947996 w 10476556"/>
              <a:gd name="connsiteY7" fmla="*/ 2993136 h 3014990"/>
              <a:gd name="connsiteX8" fmla="*/ 3521020 w 10476556"/>
              <a:gd name="connsiteY8" fmla="*/ 2773680 h 3014990"/>
              <a:gd name="connsiteX9" fmla="*/ 4258636 w 10476556"/>
              <a:gd name="connsiteY9" fmla="*/ 2097024 h 3014990"/>
              <a:gd name="connsiteX10" fmla="*/ 4508572 w 10476556"/>
              <a:gd name="connsiteY10" fmla="*/ 1627632 h 3014990"/>
              <a:gd name="connsiteX11" fmla="*/ 4551244 w 10476556"/>
              <a:gd name="connsiteY11" fmla="*/ 1335024 h 3014990"/>
              <a:gd name="connsiteX12" fmla="*/ 4539052 w 10476556"/>
              <a:gd name="connsiteY12" fmla="*/ 682752 h 3014990"/>
              <a:gd name="connsiteX13" fmla="*/ 4435420 w 10476556"/>
              <a:gd name="connsiteY13" fmla="*/ 445008 h 3014990"/>
              <a:gd name="connsiteX14" fmla="*/ 4252540 w 10476556"/>
              <a:gd name="connsiteY14" fmla="*/ 365760 h 3014990"/>
              <a:gd name="connsiteX15" fmla="*/ 3898972 w 10476556"/>
              <a:gd name="connsiteY15" fmla="*/ 292608 h 3014990"/>
              <a:gd name="connsiteX16" fmla="*/ 3228412 w 10476556"/>
              <a:gd name="connsiteY16" fmla="*/ 457200 h 3014990"/>
              <a:gd name="connsiteX17" fmla="*/ 3179644 w 10476556"/>
              <a:gd name="connsiteY17" fmla="*/ 633984 h 3014990"/>
              <a:gd name="connsiteX18" fmla="*/ 3191836 w 10476556"/>
              <a:gd name="connsiteY18" fmla="*/ 938784 h 3014990"/>
              <a:gd name="connsiteX19" fmla="*/ 3484444 w 10476556"/>
              <a:gd name="connsiteY19" fmla="*/ 1292352 h 3014990"/>
              <a:gd name="connsiteX20" fmla="*/ 3728284 w 10476556"/>
              <a:gd name="connsiteY20" fmla="*/ 1432560 h 3014990"/>
              <a:gd name="connsiteX21" fmla="*/ 4465900 w 10476556"/>
              <a:gd name="connsiteY21" fmla="*/ 1511808 h 3014990"/>
              <a:gd name="connsiteX22" fmla="*/ 5057212 w 10476556"/>
              <a:gd name="connsiteY22" fmla="*/ 1182624 h 3014990"/>
              <a:gd name="connsiteX23" fmla="*/ 5605852 w 10476556"/>
              <a:gd name="connsiteY23" fmla="*/ 463296 h 3014990"/>
              <a:gd name="connsiteX24" fmla="*/ 5843596 w 10476556"/>
              <a:gd name="connsiteY24" fmla="*/ 170688 h 3014990"/>
              <a:gd name="connsiteX25" fmla="*/ 6471484 w 10476556"/>
              <a:gd name="connsiteY25" fmla="*/ 0 h 3014990"/>
              <a:gd name="connsiteX26" fmla="*/ 6721420 w 10476556"/>
              <a:gd name="connsiteY26" fmla="*/ 54864 h 3014990"/>
              <a:gd name="connsiteX27" fmla="*/ 6940876 w 10476556"/>
              <a:gd name="connsiteY27" fmla="*/ 256032 h 3014990"/>
              <a:gd name="connsiteX28" fmla="*/ 7215196 w 10476556"/>
              <a:gd name="connsiteY28" fmla="*/ 859536 h 3014990"/>
              <a:gd name="connsiteX29" fmla="*/ 7276156 w 10476556"/>
              <a:gd name="connsiteY29" fmla="*/ 1200912 h 3014990"/>
              <a:gd name="connsiteX30" fmla="*/ 7099372 w 10476556"/>
              <a:gd name="connsiteY30" fmla="*/ 1840992 h 3014990"/>
              <a:gd name="connsiteX31" fmla="*/ 6879916 w 10476556"/>
              <a:gd name="connsiteY31" fmla="*/ 2023872 h 3014990"/>
              <a:gd name="connsiteX32" fmla="*/ 6489772 w 10476556"/>
              <a:gd name="connsiteY32" fmla="*/ 2097024 h 3014990"/>
              <a:gd name="connsiteX33" fmla="*/ 5989900 w 10476556"/>
              <a:gd name="connsiteY33" fmla="*/ 1999488 h 3014990"/>
              <a:gd name="connsiteX34" fmla="*/ 5904556 w 10476556"/>
              <a:gd name="connsiteY34" fmla="*/ 1847088 h 3014990"/>
              <a:gd name="connsiteX35" fmla="*/ 5892364 w 10476556"/>
              <a:gd name="connsiteY35" fmla="*/ 1645920 h 3014990"/>
              <a:gd name="connsiteX36" fmla="*/ 6136204 w 10476556"/>
              <a:gd name="connsiteY36" fmla="*/ 1109472 h 3014990"/>
              <a:gd name="connsiteX37" fmla="*/ 6501964 w 10476556"/>
              <a:gd name="connsiteY37" fmla="*/ 755904 h 3014990"/>
              <a:gd name="connsiteX38" fmla="*/ 7178620 w 10476556"/>
              <a:gd name="connsiteY38" fmla="*/ 591312 h 3014990"/>
              <a:gd name="connsiteX39" fmla="*/ 7641916 w 10476556"/>
              <a:gd name="connsiteY39" fmla="*/ 652272 h 3014990"/>
              <a:gd name="connsiteX40" fmla="*/ 8080828 w 10476556"/>
              <a:gd name="connsiteY40" fmla="*/ 859536 h 3014990"/>
              <a:gd name="connsiteX41" fmla="*/ 9147628 w 10476556"/>
              <a:gd name="connsiteY41" fmla="*/ 1432560 h 3014990"/>
              <a:gd name="connsiteX42" fmla="*/ 9397564 w 10476556"/>
              <a:gd name="connsiteY42" fmla="*/ 1469136 h 3014990"/>
              <a:gd name="connsiteX43" fmla="*/ 9684076 w 10476556"/>
              <a:gd name="connsiteY43" fmla="*/ 1402080 h 3014990"/>
              <a:gd name="connsiteX44" fmla="*/ 10391212 w 10476556"/>
              <a:gd name="connsiteY44" fmla="*/ 804672 h 3014990"/>
              <a:gd name="connsiteX45" fmla="*/ 10476556 w 10476556"/>
              <a:gd name="connsiteY45" fmla="*/ 640080 h 3014990"/>
              <a:gd name="connsiteX0" fmla="*/ 13584 w 10480416"/>
              <a:gd name="connsiteY0" fmla="*/ 323088 h 3014990"/>
              <a:gd name="connsiteX1" fmla="*/ 56256 w 10480416"/>
              <a:gd name="connsiteY1" fmla="*/ 1139952 h 3014990"/>
              <a:gd name="connsiteX2" fmla="*/ 330576 w 10480416"/>
              <a:gd name="connsiteY2" fmla="*/ 2170176 h 3014990"/>
              <a:gd name="connsiteX3" fmla="*/ 1056000 w 10480416"/>
              <a:gd name="connsiteY3" fmla="*/ 2657856 h 3014990"/>
              <a:gd name="connsiteX4" fmla="*/ 1775328 w 10480416"/>
              <a:gd name="connsiteY4" fmla="*/ 2901696 h 3014990"/>
              <a:gd name="connsiteX5" fmla="*/ 2360544 w 10480416"/>
              <a:gd name="connsiteY5" fmla="*/ 3011424 h 3014990"/>
              <a:gd name="connsiteX6" fmla="*/ 2951856 w 10480416"/>
              <a:gd name="connsiteY6" fmla="*/ 2993136 h 3014990"/>
              <a:gd name="connsiteX7" fmla="*/ 3524880 w 10480416"/>
              <a:gd name="connsiteY7" fmla="*/ 2773680 h 3014990"/>
              <a:gd name="connsiteX8" fmla="*/ 4262496 w 10480416"/>
              <a:gd name="connsiteY8" fmla="*/ 2097024 h 3014990"/>
              <a:gd name="connsiteX9" fmla="*/ 4512432 w 10480416"/>
              <a:gd name="connsiteY9" fmla="*/ 1627632 h 3014990"/>
              <a:gd name="connsiteX10" fmla="*/ 4555104 w 10480416"/>
              <a:gd name="connsiteY10" fmla="*/ 1335024 h 3014990"/>
              <a:gd name="connsiteX11" fmla="*/ 4542912 w 10480416"/>
              <a:gd name="connsiteY11" fmla="*/ 682752 h 3014990"/>
              <a:gd name="connsiteX12" fmla="*/ 4439280 w 10480416"/>
              <a:gd name="connsiteY12" fmla="*/ 445008 h 3014990"/>
              <a:gd name="connsiteX13" fmla="*/ 4256400 w 10480416"/>
              <a:gd name="connsiteY13" fmla="*/ 365760 h 3014990"/>
              <a:gd name="connsiteX14" fmla="*/ 3902832 w 10480416"/>
              <a:gd name="connsiteY14" fmla="*/ 292608 h 3014990"/>
              <a:gd name="connsiteX15" fmla="*/ 3232272 w 10480416"/>
              <a:gd name="connsiteY15" fmla="*/ 457200 h 3014990"/>
              <a:gd name="connsiteX16" fmla="*/ 3183504 w 10480416"/>
              <a:gd name="connsiteY16" fmla="*/ 633984 h 3014990"/>
              <a:gd name="connsiteX17" fmla="*/ 3195696 w 10480416"/>
              <a:gd name="connsiteY17" fmla="*/ 938784 h 3014990"/>
              <a:gd name="connsiteX18" fmla="*/ 3488304 w 10480416"/>
              <a:gd name="connsiteY18" fmla="*/ 1292352 h 3014990"/>
              <a:gd name="connsiteX19" fmla="*/ 3732144 w 10480416"/>
              <a:gd name="connsiteY19" fmla="*/ 1432560 h 3014990"/>
              <a:gd name="connsiteX20" fmla="*/ 4469760 w 10480416"/>
              <a:gd name="connsiteY20" fmla="*/ 1511808 h 3014990"/>
              <a:gd name="connsiteX21" fmla="*/ 5061072 w 10480416"/>
              <a:gd name="connsiteY21" fmla="*/ 1182624 h 3014990"/>
              <a:gd name="connsiteX22" fmla="*/ 5609712 w 10480416"/>
              <a:gd name="connsiteY22" fmla="*/ 463296 h 3014990"/>
              <a:gd name="connsiteX23" fmla="*/ 5847456 w 10480416"/>
              <a:gd name="connsiteY23" fmla="*/ 170688 h 3014990"/>
              <a:gd name="connsiteX24" fmla="*/ 6475344 w 10480416"/>
              <a:gd name="connsiteY24" fmla="*/ 0 h 3014990"/>
              <a:gd name="connsiteX25" fmla="*/ 6725280 w 10480416"/>
              <a:gd name="connsiteY25" fmla="*/ 54864 h 3014990"/>
              <a:gd name="connsiteX26" fmla="*/ 6944736 w 10480416"/>
              <a:gd name="connsiteY26" fmla="*/ 256032 h 3014990"/>
              <a:gd name="connsiteX27" fmla="*/ 7219056 w 10480416"/>
              <a:gd name="connsiteY27" fmla="*/ 859536 h 3014990"/>
              <a:gd name="connsiteX28" fmla="*/ 7280016 w 10480416"/>
              <a:gd name="connsiteY28" fmla="*/ 1200912 h 3014990"/>
              <a:gd name="connsiteX29" fmla="*/ 7103232 w 10480416"/>
              <a:gd name="connsiteY29" fmla="*/ 1840992 h 3014990"/>
              <a:gd name="connsiteX30" fmla="*/ 6883776 w 10480416"/>
              <a:gd name="connsiteY30" fmla="*/ 2023872 h 3014990"/>
              <a:gd name="connsiteX31" fmla="*/ 6493632 w 10480416"/>
              <a:gd name="connsiteY31" fmla="*/ 2097024 h 3014990"/>
              <a:gd name="connsiteX32" fmla="*/ 5993760 w 10480416"/>
              <a:gd name="connsiteY32" fmla="*/ 1999488 h 3014990"/>
              <a:gd name="connsiteX33" fmla="*/ 5908416 w 10480416"/>
              <a:gd name="connsiteY33" fmla="*/ 1847088 h 3014990"/>
              <a:gd name="connsiteX34" fmla="*/ 5896224 w 10480416"/>
              <a:gd name="connsiteY34" fmla="*/ 1645920 h 3014990"/>
              <a:gd name="connsiteX35" fmla="*/ 6140064 w 10480416"/>
              <a:gd name="connsiteY35" fmla="*/ 1109472 h 3014990"/>
              <a:gd name="connsiteX36" fmla="*/ 6505824 w 10480416"/>
              <a:gd name="connsiteY36" fmla="*/ 755904 h 3014990"/>
              <a:gd name="connsiteX37" fmla="*/ 7182480 w 10480416"/>
              <a:gd name="connsiteY37" fmla="*/ 591312 h 3014990"/>
              <a:gd name="connsiteX38" fmla="*/ 7645776 w 10480416"/>
              <a:gd name="connsiteY38" fmla="*/ 652272 h 3014990"/>
              <a:gd name="connsiteX39" fmla="*/ 8084688 w 10480416"/>
              <a:gd name="connsiteY39" fmla="*/ 859536 h 3014990"/>
              <a:gd name="connsiteX40" fmla="*/ 9151488 w 10480416"/>
              <a:gd name="connsiteY40" fmla="*/ 1432560 h 3014990"/>
              <a:gd name="connsiteX41" fmla="*/ 9401424 w 10480416"/>
              <a:gd name="connsiteY41" fmla="*/ 1469136 h 3014990"/>
              <a:gd name="connsiteX42" fmla="*/ 9687936 w 10480416"/>
              <a:gd name="connsiteY42" fmla="*/ 1402080 h 3014990"/>
              <a:gd name="connsiteX43" fmla="*/ 10395072 w 10480416"/>
              <a:gd name="connsiteY43" fmla="*/ 804672 h 3014990"/>
              <a:gd name="connsiteX44" fmla="*/ 10480416 w 10480416"/>
              <a:gd name="connsiteY44" fmla="*/ 640080 h 3014990"/>
              <a:gd name="connsiteX0" fmla="*/ 56195 w 10523027"/>
              <a:gd name="connsiteY0" fmla="*/ 323088 h 3014990"/>
              <a:gd name="connsiteX1" fmla="*/ 98867 w 10523027"/>
              <a:gd name="connsiteY1" fmla="*/ 1139952 h 3014990"/>
              <a:gd name="connsiteX2" fmla="*/ 1098611 w 10523027"/>
              <a:gd name="connsiteY2" fmla="*/ 2657856 h 3014990"/>
              <a:gd name="connsiteX3" fmla="*/ 1817939 w 10523027"/>
              <a:gd name="connsiteY3" fmla="*/ 2901696 h 3014990"/>
              <a:gd name="connsiteX4" fmla="*/ 2403155 w 10523027"/>
              <a:gd name="connsiteY4" fmla="*/ 3011424 h 3014990"/>
              <a:gd name="connsiteX5" fmla="*/ 2994467 w 10523027"/>
              <a:gd name="connsiteY5" fmla="*/ 2993136 h 3014990"/>
              <a:gd name="connsiteX6" fmla="*/ 3567491 w 10523027"/>
              <a:gd name="connsiteY6" fmla="*/ 2773680 h 3014990"/>
              <a:gd name="connsiteX7" fmla="*/ 4305107 w 10523027"/>
              <a:gd name="connsiteY7" fmla="*/ 2097024 h 3014990"/>
              <a:gd name="connsiteX8" fmla="*/ 4555043 w 10523027"/>
              <a:gd name="connsiteY8" fmla="*/ 1627632 h 3014990"/>
              <a:gd name="connsiteX9" fmla="*/ 4597715 w 10523027"/>
              <a:gd name="connsiteY9" fmla="*/ 1335024 h 3014990"/>
              <a:gd name="connsiteX10" fmla="*/ 4585523 w 10523027"/>
              <a:gd name="connsiteY10" fmla="*/ 682752 h 3014990"/>
              <a:gd name="connsiteX11" fmla="*/ 4481891 w 10523027"/>
              <a:gd name="connsiteY11" fmla="*/ 445008 h 3014990"/>
              <a:gd name="connsiteX12" fmla="*/ 4299011 w 10523027"/>
              <a:gd name="connsiteY12" fmla="*/ 365760 h 3014990"/>
              <a:gd name="connsiteX13" fmla="*/ 3945443 w 10523027"/>
              <a:gd name="connsiteY13" fmla="*/ 292608 h 3014990"/>
              <a:gd name="connsiteX14" fmla="*/ 3274883 w 10523027"/>
              <a:gd name="connsiteY14" fmla="*/ 457200 h 3014990"/>
              <a:gd name="connsiteX15" fmla="*/ 3226115 w 10523027"/>
              <a:gd name="connsiteY15" fmla="*/ 633984 h 3014990"/>
              <a:gd name="connsiteX16" fmla="*/ 3238307 w 10523027"/>
              <a:gd name="connsiteY16" fmla="*/ 938784 h 3014990"/>
              <a:gd name="connsiteX17" fmla="*/ 3530915 w 10523027"/>
              <a:gd name="connsiteY17" fmla="*/ 1292352 h 3014990"/>
              <a:gd name="connsiteX18" fmla="*/ 3774755 w 10523027"/>
              <a:gd name="connsiteY18" fmla="*/ 1432560 h 3014990"/>
              <a:gd name="connsiteX19" fmla="*/ 4512371 w 10523027"/>
              <a:gd name="connsiteY19" fmla="*/ 1511808 h 3014990"/>
              <a:gd name="connsiteX20" fmla="*/ 5103683 w 10523027"/>
              <a:gd name="connsiteY20" fmla="*/ 1182624 h 3014990"/>
              <a:gd name="connsiteX21" fmla="*/ 5652323 w 10523027"/>
              <a:gd name="connsiteY21" fmla="*/ 463296 h 3014990"/>
              <a:gd name="connsiteX22" fmla="*/ 5890067 w 10523027"/>
              <a:gd name="connsiteY22" fmla="*/ 170688 h 3014990"/>
              <a:gd name="connsiteX23" fmla="*/ 6517955 w 10523027"/>
              <a:gd name="connsiteY23" fmla="*/ 0 h 3014990"/>
              <a:gd name="connsiteX24" fmla="*/ 6767891 w 10523027"/>
              <a:gd name="connsiteY24" fmla="*/ 54864 h 3014990"/>
              <a:gd name="connsiteX25" fmla="*/ 6987347 w 10523027"/>
              <a:gd name="connsiteY25" fmla="*/ 256032 h 3014990"/>
              <a:gd name="connsiteX26" fmla="*/ 7261667 w 10523027"/>
              <a:gd name="connsiteY26" fmla="*/ 859536 h 3014990"/>
              <a:gd name="connsiteX27" fmla="*/ 7322627 w 10523027"/>
              <a:gd name="connsiteY27" fmla="*/ 1200912 h 3014990"/>
              <a:gd name="connsiteX28" fmla="*/ 7145843 w 10523027"/>
              <a:gd name="connsiteY28" fmla="*/ 1840992 h 3014990"/>
              <a:gd name="connsiteX29" fmla="*/ 6926387 w 10523027"/>
              <a:gd name="connsiteY29" fmla="*/ 2023872 h 3014990"/>
              <a:gd name="connsiteX30" fmla="*/ 6536243 w 10523027"/>
              <a:gd name="connsiteY30" fmla="*/ 2097024 h 3014990"/>
              <a:gd name="connsiteX31" fmla="*/ 6036371 w 10523027"/>
              <a:gd name="connsiteY31" fmla="*/ 1999488 h 3014990"/>
              <a:gd name="connsiteX32" fmla="*/ 5951027 w 10523027"/>
              <a:gd name="connsiteY32" fmla="*/ 1847088 h 3014990"/>
              <a:gd name="connsiteX33" fmla="*/ 5938835 w 10523027"/>
              <a:gd name="connsiteY33" fmla="*/ 1645920 h 3014990"/>
              <a:gd name="connsiteX34" fmla="*/ 6182675 w 10523027"/>
              <a:gd name="connsiteY34" fmla="*/ 1109472 h 3014990"/>
              <a:gd name="connsiteX35" fmla="*/ 6548435 w 10523027"/>
              <a:gd name="connsiteY35" fmla="*/ 755904 h 3014990"/>
              <a:gd name="connsiteX36" fmla="*/ 7225091 w 10523027"/>
              <a:gd name="connsiteY36" fmla="*/ 591312 h 3014990"/>
              <a:gd name="connsiteX37" fmla="*/ 7688387 w 10523027"/>
              <a:gd name="connsiteY37" fmla="*/ 652272 h 3014990"/>
              <a:gd name="connsiteX38" fmla="*/ 8127299 w 10523027"/>
              <a:gd name="connsiteY38" fmla="*/ 859536 h 3014990"/>
              <a:gd name="connsiteX39" fmla="*/ 9194099 w 10523027"/>
              <a:gd name="connsiteY39" fmla="*/ 1432560 h 3014990"/>
              <a:gd name="connsiteX40" fmla="*/ 9444035 w 10523027"/>
              <a:gd name="connsiteY40" fmla="*/ 1469136 h 3014990"/>
              <a:gd name="connsiteX41" fmla="*/ 9730547 w 10523027"/>
              <a:gd name="connsiteY41" fmla="*/ 1402080 h 3014990"/>
              <a:gd name="connsiteX42" fmla="*/ 10437683 w 10523027"/>
              <a:gd name="connsiteY42" fmla="*/ 804672 h 3014990"/>
              <a:gd name="connsiteX43" fmla="*/ 10523027 w 10523027"/>
              <a:gd name="connsiteY43" fmla="*/ 640080 h 3014990"/>
              <a:gd name="connsiteX0" fmla="*/ 107633 w 10574465"/>
              <a:gd name="connsiteY0" fmla="*/ 323088 h 3064575"/>
              <a:gd name="connsiteX1" fmla="*/ 150305 w 10574465"/>
              <a:gd name="connsiteY1" fmla="*/ 1139952 h 3064575"/>
              <a:gd name="connsiteX2" fmla="*/ 1869377 w 10574465"/>
              <a:gd name="connsiteY2" fmla="*/ 2901696 h 3064575"/>
              <a:gd name="connsiteX3" fmla="*/ 2454593 w 10574465"/>
              <a:gd name="connsiteY3" fmla="*/ 3011424 h 3064575"/>
              <a:gd name="connsiteX4" fmla="*/ 3045905 w 10574465"/>
              <a:gd name="connsiteY4" fmla="*/ 2993136 h 3064575"/>
              <a:gd name="connsiteX5" fmla="*/ 3618929 w 10574465"/>
              <a:gd name="connsiteY5" fmla="*/ 2773680 h 3064575"/>
              <a:gd name="connsiteX6" fmla="*/ 4356545 w 10574465"/>
              <a:gd name="connsiteY6" fmla="*/ 2097024 h 3064575"/>
              <a:gd name="connsiteX7" fmla="*/ 4606481 w 10574465"/>
              <a:gd name="connsiteY7" fmla="*/ 1627632 h 3064575"/>
              <a:gd name="connsiteX8" fmla="*/ 4649153 w 10574465"/>
              <a:gd name="connsiteY8" fmla="*/ 1335024 h 3064575"/>
              <a:gd name="connsiteX9" fmla="*/ 4636961 w 10574465"/>
              <a:gd name="connsiteY9" fmla="*/ 682752 h 3064575"/>
              <a:gd name="connsiteX10" fmla="*/ 4533329 w 10574465"/>
              <a:gd name="connsiteY10" fmla="*/ 445008 h 3064575"/>
              <a:gd name="connsiteX11" fmla="*/ 4350449 w 10574465"/>
              <a:gd name="connsiteY11" fmla="*/ 365760 h 3064575"/>
              <a:gd name="connsiteX12" fmla="*/ 3996881 w 10574465"/>
              <a:gd name="connsiteY12" fmla="*/ 292608 h 3064575"/>
              <a:gd name="connsiteX13" fmla="*/ 3326321 w 10574465"/>
              <a:gd name="connsiteY13" fmla="*/ 457200 h 3064575"/>
              <a:gd name="connsiteX14" fmla="*/ 3277553 w 10574465"/>
              <a:gd name="connsiteY14" fmla="*/ 633984 h 3064575"/>
              <a:gd name="connsiteX15" fmla="*/ 3289745 w 10574465"/>
              <a:gd name="connsiteY15" fmla="*/ 938784 h 3064575"/>
              <a:gd name="connsiteX16" fmla="*/ 3582353 w 10574465"/>
              <a:gd name="connsiteY16" fmla="*/ 1292352 h 3064575"/>
              <a:gd name="connsiteX17" fmla="*/ 3826193 w 10574465"/>
              <a:gd name="connsiteY17" fmla="*/ 1432560 h 3064575"/>
              <a:gd name="connsiteX18" fmla="*/ 4563809 w 10574465"/>
              <a:gd name="connsiteY18" fmla="*/ 1511808 h 3064575"/>
              <a:gd name="connsiteX19" fmla="*/ 5155121 w 10574465"/>
              <a:gd name="connsiteY19" fmla="*/ 1182624 h 3064575"/>
              <a:gd name="connsiteX20" fmla="*/ 5703761 w 10574465"/>
              <a:gd name="connsiteY20" fmla="*/ 463296 h 3064575"/>
              <a:gd name="connsiteX21" fmla="*/ 5941505 w 10574465"/>
              <a:gd name="connsiteY21" fmla="*/ 170688 h 3064575"/>
              <a:gd name="connsiteX22" fmla="*/ 6569393 w 10574465"/>
              <a:gd name="connsiteY22" fmla="*/ 0 h 3064575"/>
              <a:gd name="connsiteX23" fmla="*/ 6819329 w 10574465"/>
              <a:gd name="connsiteY23" fmla="*/ 54864 h 3064575"/>
              <a:gd name="connsiteX24" fmla="*/ 7038785 w 10574465"/>
              <a:gd name="connsiteY24" fmla="*/ 256032 h 3064575"/>
              <a:gd name="connsiteX25" fmla="*/ 7313105 w 10574465"/>
              <a:gd name="connsiteY25" fmla="*/ 859536 h 3064575"/>
              <a:gd name="connsiteX26" fmla="*/ 7374065 w 10574465"/>
              <a:gd name="connsiteY26" fmla="*/ 1200912 h 3064575"/>
              <a:gd name="connsiteX27" fmla="*/ 7197281 w 10574465"/>
              <a:gd name="connsiteY27" fmla="*/ 1840992 h 3064575"/>
              <a:gd name="connsiteX28" fmla="*/ 6977825 w 10574465"/>
              <a:gd name="connsiteY28" fmla="*/ 2023872 h 3064575"/>
              <a:gd name="connsiteX29" fmla="*/ 6587681 w 10574465"/>
              <a:gd name="connsiteY29" fmla="*/ 2097024 h 3064575"/>
              <a:gd name="connsiteX30" fmla="*/ 6087809 w 10574465"/>
              <a:gd name="connsiteY30" fmla="*/ 1999488 h 3064575"/>
              <a:gd name="connsiteX31" fmla="*/ 6002465 w 10574465"/>
              <a:gd name="connsiteY31" fmla="*/ 1847088 h 3064575"/>
              <a:gd name="connsiteX32" fmla="*/ 5990273 w 10574465"/>
              <a:gd name="connsiteY32" fmla="*/ 1645920 h 3064575"/>
              <a:gd name="connsiteX33" fmla="*/ 6234113 w 10574465"/>
              <a:gd name="connsiteY33" fmla="*/ 1109472 h 3064575"/>
              <a:gd name="connsiteX34" fmla="*/ 6599873 w 10574465"/>
              <a:gd name="connsiteY34" fmla="*/ 755904 h 3064575"/>
              <a:gd name="connsiteX35" fmla="*/ 7276529 w 10574465"/>
              <a:gd name="connsiteY35" fmla="*/ 591312 h 3064575"/>
              <a:gd name="connsiteX36" fmla="*/ 7739825 w 10574465"/>
              <a:gd name="connsiteY36" fmla="*/ 652272 h 3064575"/>
              <a:gd name="connsiteX37" fmla="*/ 8178737 w 10574465"/>
              <a:gd name="connsiteY37" fmla="*/ 859536 h 3064575"/>
              <a:gd name="connsiteX38" fmla="*/ 9245537 w 10574465"/>
              <a:gd name="connsiteY38" fmla="*/ 1432560 h 3064575"/>
              <a:gd name="connsiteX39" fmla="*/ 9495473 w 10574465"/>
              <a:gd name="connsiteY39" fmla="*/ 1469136 h 3064575"/>
              <a:gd name="connsiteX40" fmla="*/ 9781985 w 10574465"/>
              <a:gd name="connsiteY40" fmla="*/ 1402080 h 3064575"/>
              <a:gd name="connsiteX41" fmla="*/ 10489121 w 10574465"/>
              <a:gd name="connsiteY41" fmla="*/ 804672 h 3064575"/>
              <a:gd name="connsiteX42" fmla="*/ 10574465 w 10574465"/>
              <a:gd name="connsiteY42" fmla="*/ 640080 h 3064575"/>
              <a:gd name="connsiteX0" fmla="*/ 107633 w 10574465"/>
              <a:gd name="connsiteY0" fmla="*/ 323088 h 3074075"/>
              <a:gd name="connsiteX1" fmla="*/ 150305 w 10574465"/>
              <a:gd name="connsiteY1" fmla="*/ 1139952 h 3074075"/>
              <a:gd name="connsiteX2" fmla="*/ 1869377 w 10574465"/>
              <a:gd name="connsiteY2" fmla="*/ 2901696 h 3074075"/>
              <a:gd name="connsiteX3" fmla="*/ 3045905 w 10574465"/>
              <a:gd name="connsiteY3" fmla="*/ 2993136 h 3074075"/>
              <a:gd name="connsiteX4" fmla="*/ 3618929 w 10574465"/>
              <a:gd name="connsiteY4" fmla="*/ 2773680 h 3074075"/>
              <a:gd name="connsiteX5" fmla="*/ 4356545 w 10574465"/>
              <a:gd name="connsiteY5" fmla="*/ 2097024 h 3074075"/>
              <a:gd name="connsiteX6" fmla="*/ 4606481 w 10574465"/>
              <a:gd name="connsiteY6" fmla="*/ 1627632 h 3074075"/>
              <a:gd name="connsiteX7" fmla="*/ 4649153 w 10574465"/>
              <a:gd name="connsiteY7" fmla="*/ 1335024 h 3074075"/>
              <a:gd name="connsiteX8" fmla="*/ 4636961 w 10574465"/>
              <a:gd name="connsiteY8" fmla="*/ 682752 h 3074075"/>
              <a:gd name="connsiteX9" fmla="*/ 4533329 w 10574465"/>
              <a:gd name="connsiteY9" fmla="*/ 445008 h 3074075"/>
              <a:gd name="connsiteX10" fmla="*/ 4350449 w 10574465"/>
              <a:gd name="connsiteY10" fmla="*/ 365760 h 3074075"/>
              <a:gd name="connsiteX11" fmla="*/ 3996881 w 10574465"/>
              <a:gd name="connsiteY11" fmla="*/ 292608 h 3074075"/>
              <a:gd name="connsiteX12" fmla="*/ 3326321 w 10574465"/>
              <a:gd name="connsiteY12" fmla="*/ 457200 h 3074075"/>
              <a:gd name="connsiteX13" fmla="*/ 3277553 w 10574465"/>
              <a:gd name="connsiteY13" fmla="*/ 633984 h 3074075"/>
              <a:gd name="connsiteX14" fmla="*/ 3289745 w 10574465"/>
              <a:gd name="connsiteY14" fmla="*/ 938784 h 3074075"/>
              <a:gd name="connsiteX15" fmla="*/ 3582353 w 10574465"/>
              <a:gd name="connsiteY15" fmla="*/ 1292352 h 3074075"/>
              <a:gd name="connsiteX16" fmla="*/ 3826193 w 10574465"/>
              <a:gd name="connsiteY16" fmla="*/ 1432560 h 3074075"/>
              <a:gd name="connsiteX17" fmla="*/ 4563809 w 10574465"/>
              <a:gd name="connsiteY17" fmla="*/ 1511808 h 3074075"/>
              <a:gd name="connsiteX18" fmla="*/ 5155121 w 10574465"/>
              <a:gd name="connsiteY18" fmla="*/ 1182624 h 3074075"/>
              <a:gd name="connsiteX19" fmla="*/ 5703761 w 10574465"/>
              <a:gd name="connsiteY19" fmla="*/ 463296 h 3074075"/>
              <a:gd name="connsiteX20" fmla="*/ 5941505 w 10574465"/>
              <a:gd name="connsiteY20" fmla="*/ 170688 h 3074075"/>
              <a:gd name="connsiteX21" fmla="*/ 6569393 w 10574465"/>
              <a:gd name="connsiteY21" fmla="*/ 0 h 3074075"/>
              <a:gd name="connsiteX22" fmla="*/ 6819329 w 10574465"/>
              <a:gd name="connsiteY22" fmla="*/ 54864 h 3074075"/>
              <a:gd name="connsiteX23" fmla="*/ 7038785 w 10574465"/>
              <a:gd name="connsiteY23" fmla="*/ 256032 h 3074075"/>
              <a:gd name="connsiteX24" fmla="*/ 7313105 w 10574465"/>
              <a:gd name="connsiteY24" fmla="*/ 859536 h 3074075"/>
              <a:gd name="connsiteX25" fmla="*/ 7374065 w 10574465"/>
              <a:gd name="connsiteY25" fmla="*/ 1200912 h 3074075"/>
              <a:gd name="connsiteX26" fmla="*/ 7197281 w 10574465"/>
              <a:gd name="connsiteY26" fmla="*/ 1840992 h 3074075"/>
              <a:gd name="connsiteX27" fmla="*/ 6977825 w 10574465"/>
              <a:gd name="connsiteY27" fmla="*/ 2023872 h 3074075"/>
              <a:gd name="connsiteX28" fmla="*/ 6587681 w 10574465"/>
              <a:gd name="connsiteY28" fmla="*/ 2097024 h 3074075"/>
              <a:gd name="connsiteX29" fmla="*/ 6087809 w 10574465"/>
              <a:gd name="connsiteY29" fmla="*/ 1999488 h 3074075"/>
              <a:gd name="connsiteX30" fmla="*/ 6002465 w 10574465"/>
              <a:gd name="connsiteY30" fmla="*/ 1847088 h 3074075"/>
              <a:gd name="connsiteX31" fmla="*/ 5990273 w 10574465"/>
              <a:gd name="connsiteY31" fmla="*/ 1645920 h 3074075"/>
              <a:gd name="connsiteX32" fmla="*/ 6234113 w 10574465"/>
              <a:gd name="connsiteY32" fmla="*/ 1109472 h 3074075"/>
              <a:gd name="connsiteX33" fmla="*/ 6599873 w 10574465"/>
              <a:gd name="connsiteY33" fmla="*/ 755904 h 3074075"/>
              <a:gd name="connsiteX34" fmla="*/ 7276529 w 10574465"/>
              <a:gd name="connsiteY34" fmla="*/ 591312 h 3074075"/>
              <a:gd name="connsiteX35" fmla="*/ 7739825 w 10574465"/>
              <a:gd name="connsiteY35" fmla="*/ 652272 h 3074075"/>
              <a:gd name="connsiteX36" fmla="*/ 8178737 w 10574465"/>
              <a:gd name="connsiteY36" fmla="*/ 859536 h 3074075"/>
              <a:gd name="connsiteX37" fmla="*/ 9245537 w 10574465"/>
              <a:gd name="connsiteY37" fmla="*/ 1432560 h 3074075"/>
              <a:gd name="connsiteX38" fmla="*/ 9495473 w 10574465"/>
              <a:gd name="connsiteY38" fmla="*/ 1469136 h 3074075"/>
              <a:gd name="connsiteX39" fmla="*/ 9781985 w 10574465"/>
              <a:gd name="connsiteY39" fmla="*/ 1402080 h 3074075"/>
              <a:gd name="connsiteX40" fmla="*/ 10489121 w 10574465"/>
              <a:gd name="connsiteY40" fmla="*/ 804672 h 3074075"/>
              <a:gd name="connsiteX41" fmla="*/ 10574465 w 10574465"/>
              <a:gd name="connsiteY41" fmla="*/ 640080 h 3074075"/>
              <a:gd name="connsiteX0" fmla="*/ 107633 w 10574465"/>
              <a:gd name="connsiteY0" fmla="*/ 323088 h 3019675"/>
              <a:gd name="connsiteX1" fmla="*/ 150305 w 10574465"/>
              <a:gd name="connsiteY1" fmla="*/ 1139952 h 3019675"/>
              <a:gd name="connsiteX2" fmla="*/ 1869377 w 10574465"/>
              <a:gd name="connsiteY2" fmla="*/ 2901696 h 3019675"/>
              <a:gd name="connsiteX3" fmla="*/ 3618929 w 10574465"/>
              <a:gd name="connsiteY3" fmla="*/ 2773680 h 3019675"/>
              <a:gd name="connsiteX4" fmla="*/ 4356545 w 10574465"/>
              <a:gd name="connsiteY4" fmla="*/ 2097024 h 3019675"/>
              <a:gd name="connsiteX5" fmla="*/ 4606481 w 10574465"/>
              <a:gd name="connsiteY5" fmla="*/ 1627632 h 3019675"/>
              <a:gd name="connsiteX6" fmla="*/ 4649153 w 10574465"/>
              <a:gd name="connsiteY6" fmla="*/ 1335024 h 3019675"/>
              <a:gd name="connsiteX7" fmla="*/ 4636961 w 10574465"/>
              <a:gd name="connsiteY7" fmla="*/ 682752 h 3019675"/>
              <a:gd name="connsiteX8" fmla="*/ 4533329 w 10574465"/>
              <a:gd name="connsiteY8" fmla="*/ 445008 h 3019675"/>
              <a:gd name="connsiteX9" fmla="*/ 4350449 w 10574465"/>
              <a:gd name="connsiteY9" fmla="*/ 365760 h 3019675"/>
              <a:gd name="connsiteX10" fmla="*/ 3996881 w 10574465"/>
              <a:gd name="connsiteY10" fmla="*/ 292608 h 3019675"/>
              <a:gd name="connsiteX11" fmla="*/ 3326321 w 10574465"/>
              <a:gd name="connsiteY11" fmla="*/ 457200 h 3019675"/>
              <a:gd name="connsiteX12" fmla="*/ 3277553 w 10574465"/>
              <a:gd name="connsiteY12" fmla="*/ 633984 h 3019675"/>
              <a:gd name="connsiteX13" fmla="*/ 3289745 w 10574465"/>
              <a:gd name="connsiteY13" fmla="*/ 938784 h 3019675"/>
              <a:gd name="connsiteX14" fmla="*/ 3582353 w 10574465"/>
              <a:gd name="connsiteY14" fmla="*/ 1292352 h 3019675"/>
              <a:gd name="connsiteX15" fmla="*/ 3826193 w 10574465"/>
              <a:gd name="connsiteY15" fmla="*/ 1432560 h 3019675"/>
              <a:gd name="connsiteX16" fmla="*/ 4563809 w 10574465"/>
              <a:gd name="connsiteY16" fmla="*/ 1511808 h 3019675"/>
              <a:gd name="connsiteX17" fmla="*/ 5155121 w 10574465"/>
              <a:gd name="connsiteY17" fmla="*/ 1182624 h 3019675"/>
              <a:gd name="connsiteX18" fmla="*/ 5703761 w 10574465"/>
              <a:gd name="connsiteY18" fmla="*/ 463296 h 3019675"/>
              <a:gd name="connsiteX19" fmla="*/ 5941505 w 10574465"/>
              <a:gd name="connsiteY19" fmla="*/ 170688 h 3019675"/>
              <a:gd name="connsiteX20" fmla="*/ 6569393 w 10574465"/>
              <a:gd name="connsiteY20" fmla="*/ 0 h 3019675"/>
              <a:gd name="connsiteX21" fmla="*/ 6819329 w 10574465"/>
              <a:gd name="connsiteY21" fmla="*/ 54864 h 3019675"/>
              <a:gd name="connsiteX22" fmla="*/ 7038785 w 10574465"/>
              <a:gd name="connsiteY22" fmla="*/ 256032 h 3019675"/>
              <a:gd name="connsiteX23" fmla="*/ 7313105 w 10574465"/>
              <a:gd name="connsiteY23" fmla="*/ 859536 h 3019675"/>
              <a:gd name="connsiteX24" fmla="*/ 7374065 w 10574465"/>
              <a:gd name="connsiteY24" fmla="*/ 1200912 h 3019675"/>
              <a:gd name="connsiteX25" fmla="*/ 7197281 w 10574465"/>
              <a:gd name="connsiteY25" fmla="*/ 1840992 h 3019675"/>
              <a:gd name="connsiteX26" fmla="*/ 6977825 w 10574465"/>
              <a:gd name="connsiteY26" fmla="*/ 2023872 h 3019675"/>
              <a:gd name="connsiteX27" fmla="*/ 6587681 w 10574465"/>
              <a:gd name="connsiteY27" fmla="*/ 2097024 h 3019675"/>
              <a:gd name="connsiteX28" fmla="*/ 6087809 w 10574465"/>
              <a:gd name="connsiteY28" fmla="*/ 1999488 h 3019675"/>
              <a:gd name="connsiteX29" fmla="*/ 6002465 w 10574465"/>
              <a:gd name="connsiteY29" fmla="*/ 1847088 h 3019675"/>
              <a:gd name="connsiteX30" fmla="*/ 5990273 w 10574465"/>
              <a:gd name="connsiteY30" fmla="*/ 1645920 h 3019675"/>
              <a:gd name="connsiteX31" fmla="*/ 6234113 w 10574465"/>
              <a:gd name="connsiteY31" fmla="*/ 1109472 h 3019675"/>
              <a:gd name="connsiteX32" fmla="*/ 6599873 w 10574465"/>
              <a:gd name="connsiteY32" fmla="*/ 755904 h 3019675"/>
              <a:gd name="connsiteX33" fmla="*/ 7276529 w 10574465"/>
              <a:gd name="connsiteY33" fmla="*/ 591312 h 3019675"/>
              <a:gd name="connsiteX34" fmla="*/ 7739825 w 10574465"/>
              <a:gd name="connsiteY34" fmla="*/ 652272 h 3019675"/>
              <a:gd name="connsiteX35" fmla="*/ 8178737 w 10574465"/>
              <a:gd name="connsiteY35" fmla="*/ 859536 h 3019675"/>
              <a:gd name="connsiteX36" fmla="*/ 9245537 w 10574465"/>
              <a:gd name="connsiteY36" fmla="*/ 1432560 h 3019675"/>
              <a:gd name="connsiteX37" fmla="*/ 9495473 w 10574465"/>
              <a:gd name="connsiteY37" fmla="*/ 1469136 h 3019675"/>
              <a:gd name="connsiteX38" fmla="*/ 9781985 w 10574465"/>
              <a:gd name="connsiteY38" fmla="*/ 1402080 h 3019675"/>
              <a:gd name="connsiteX39" fmla="*/ 10489121 w 10574465"/>
              <a:gd name="connsiteY39" fmla="*/ 804672 h 3019675"/>
              <a:gd name="connsiteX40" fmla="*/ 10574465 w 10574465"/>
              <a:gd name="connsiteY40" fmla="*/ 640080 h 30196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49153 w 10574465"/>
              <a:gd name="connsiteY5" fmla="*/ 1335024 h 3037175"/>
              <a:gd name="connsiteX6" fmla="*/ 4636961 w 10574465"/>
              <a:gd name="connsiteY6" fmla="*/ 682752 h 3037175"/>
              <a:gd name="connsiteX7" fmla="*/ 4533329 w 10574465"/>
              <a:gd name="connsiteY7" fmla="*/ 445008 h 3037175"/>
              <a:gd name="connsiteX8" fmla="*/ 4350449 w 10574465"/>
              <a:gd name="connsiteY8" fmla="*/ 365760 h 3037175"/>
              <a:gd name="connsiteX9" fmla="*/ 3996881 w 10574465"/>
              <a:gd name="connsiteY9" fmla="*/ 292608 h 3037175"/>
              <a:gd name="connsiteX10" fmla="*/ 3326321 w 10574465"/>
              <a:gd name="connsiteY10" fmla="*/ 457200 h 3037175"/>
              <a:gd name="connsiteX11" fmla="*/ 3277553 w 10574465"/>
              <a:gd name="connsiteY11" fmla="*/ 633984 h 3037175"/>
              <a:gd name="connsiteX12" fmla="*/ 3289745 w 10574465"/>
              <a:gd name="connsiteY12" fmla="*/ 938784 h 3037175"/>
              <a:gd name="connsiteX13" fmla="*/ 3582353 w 10574465"/>
              <a:gd name="connsiteY13" fmla="*/ 1292352 h 3037175"/>
              <a:gd name="connsiteX14" fmla="*/ 3826193 w 10574465"/>
              <a:gd name="connsiteY14" fmla="*/ 1432560 h 3037175"/>
              <a:gd name="connsiteX15" fmla="*/ 4563809 w 10574465"/>
              <a:gd name="connsiteY15" fmla="*/ 1511808 h 3037175"/>
              <a:gd name="connsiteX16" fmla="*/ 5155121 w 10574465"/>
              <a:gd name="connsiteY16" fmla="*/ 1182624 h 3037175"/>
              <a:gd name="connsiteX17" fmla="*/ 5703761 w 10574465"/>
              <a:gd name="connsiteY17" fmla="*/ 463296 h 3037175"/>
              <a:gd name="connsiteX18" fmla="*/ 5941505 w 10574465"/>
              <a:gd name="connsiteY18" fmla="*/ 170688 h 3037175"/>
              <a:gd name="connsiteX19" fmla="*/ 6569393 w 10574465"/>
              <a:gd name="connsiteY19" fmla="*/ 0 h 3037175"/>
              <a:gd name="connsiteX20" fmla="*/ 6819329 w 10574465"/>
              <a:gd name="connsiteY20" fmla="*/ 54864 h 3037175"/>
              <a:gd name="connsiteX21" fmla="*/ 7038785 w 10574465"/>
              <a:gd name="connsiteY21" fmla="*/ 256032 h 3037175"/>
              <a:gd name="connsiteX22" fmla="*/ 7313105 w 10574465"/>
              <a:gd name="connsiteY22" fmla="*/ 859536 h 3037175"/>
              <a:gd name="connsiteX23" fmla="*/ 7374065 w 10574465"/>
              <a:gd name="connsiteY23" fmla="*/ 1200912 h 3037175"/>
              <a:gd name="connsiteX24" fmla="*/ 7197281 w 10574465"/>
              <a:gd name="connsiteY24" fmla="*/ 1840992 h 3037175"/>
              <a:gd name="connsiteX25" fmla="*/ 6977825 w 10574465"/>
              <a:gd name="connsiteY25" fmla="*/ 2023872 h 3037175"/>
              <a:gd name="connsiteX26" fmla="*/ 6587681 w 10574465"/>
              <a:gd name="connsiteY26" fmla="*/ 2097024 h 3037175"/>
              <a:gd name="connsiteX27" fmla="*/ 6087809 w 10574465"/>
              <a:gd name="connsiteY27" fmla="*/ 1999488 h 3037175"/>
              <a:gd name="connsiteX28" fmla="*/ 6002465 w 10574465"/>
              <a:gd name="connsiteY28" fmla="*/ 1847088 h 3037175"/>
              <a:gd name="connsiteX29" fmla="*/ 5990273 w 10574465"/>
              <a:gd name="connsiteY29" fmla="*/ 1645920 h 3037175"/>
              <a:gd name="connsiteX30" fmla="*/ 6234113 w 10574465"/>
              <a:gd name="connsiteY30" fmla="*/ 1109472 h 3037175"/>
              <a:gd name="connsiteX31" fmla="*/ 6599873 w 10574465"/>
              <a:gd name="connsiteY31" fmla="*/ 755904 h 3037175"/>
              <a:gd name="connsiteX32" fmla="*/ 7276529 w 10574465"/>
              <a:gd name="connsiteY32" fmla="*/ 591312 h 3037175"/>
              <a:gd name="connsiteX33" fmla="*/ 7739825 w 10574465"/>
              <a:gd name="connsiteY33" fmla="*/ 652272 h 3037175"/>
              <a:gd name="connsiteX34" fmla="*/ 8178737 w 10574465"/>
              <a:gd name="connsiteY34" fmla="*/ 859536 h 3037175"/>
              <a:gd name="connsiteX35" fmla="*/ 9245537 w 10574465"/>
              <a:gd name="connsiteY35" fmla="*/ 1432560 h 3037175"/>
              <a:gd name="connsiteX36" fmla="*/ 9495473 w 10574465"/>
              <a:gd name="connsiteY36" fmla="*/ 1469136 h 3037175"/>
              <a:gd name="connsiteX37" fmla="*/ 9781985 w 10574465"/>
              <a:gd name="connsiteY37" fmla="*/ 1402080 h 3037175"/>
              <a:gd name="connsiteX38" fmla="*/ 10489121 w 10574465"/>
              <a:gd name="connsiteY38" fmla="*/ 804672 h 3037175"/>
              <a:gd name="connsiteX39" fmla="*/ 10574465 w 10574465"/>
              <a:gd name="connsiteY39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36961 w 10574465"/>
              <a:gd name="connsiteY5" fmla="*/ 682752 h 3037175"/>
              <a:gd name="connsiteX6" fmla="*/ 4533329 w 10574465"/>
              <a:gd name="connsiteY6" fmla="*/ 445008 h 3037175"/>
              <a:gd name="connsiteX7" fmla="*/ 4350449 w 10574465"/>
              <a:gd name="connsiteY7" fmla="*/ 365760 h 3037175"/>
              <a:gd name="connsiteX8" fmla="*/ 3996881 w 10574465"/>
              <a:gd name="connsiteY8" fmla="*/ 292608 h 3037175"/>
              <a:gd name="connsiteX9" fmla="*/ 3326321 w 10574465"/>
              <a:gd name="connsiteY9" fmla="*/ 457200 h 3037175"/>
              <a:gd name="connsiteX10" fmla="*/ 3277553 w 10574465"/>
              <a:gd name="connsiteY10" fmla="*/ 633984 h 3037175"/>
              <a:gd name="connsiteX11" fmla="*/ 3289745 w 10574465"/>
              <a:gd name="connsiteY11" fmla="*/ 938784 h 3037175"/>
              <a:gd name="connsiteX12" fmla="*/ 3582353 w 10574465"/>
              <a:gd name="connsiteY12" fmla="*/ 1292352 h 3037175"/>
              <a:gd name="connsiteX13" fmla="*/ 3826193 w 10574465"/>
              <a:gd name="connsiteY13" fmla="*/ 1432560 h 3037175"/>
              <a:gd name="connsiteX14" fmla="*/ 4563809 w 10574465"/>
              <a:gd name="connsiteY14" fmla="*/ 1511808 h 3037175"/>
              <a:gd name="connsiteX15" fmla="*/ 5155121 w 10574465"/>
              <a:gd name="connsiteY15" fmla="*/ 1182624 h 3037175"/>
              <a:gd name="connsiteX16" fmla="*/ 5703761 w 10574465"/>
              <a:gd name="connsiteY16" fmla="*/ 463296 h 3037175"/>
              <a:gd name="connsiteX17" fmla="*/ 5941505 w 10574465"/>
              <a:gd name="connsiteY17" fmla="*/ 170688 h 3037175"/>
              <a:gd name="connsiteX18" fmla="*/ 6569393 w 10574465"/>
              <a:gd name="connsiteY18" fmla="*/ 0 h 3037175"/>
              <a:gd name="connsiteX19" fmla="*/ 6819329 w 10574465"/>
              <a:gd name="connsiteY19" fmla="*/ 54864 h 3037175"/>
              <a:gd name="connsiteX20" fmla="*/ 7038785 w 10574465"/>
              <a:gd name="connsiteY20" fmla="*/ 256032 h 3037175"/>
              <a:gd name="connsiteX21" fmla="*/ 7313105 w 10574465"/>
              <a:gd name="connsiteY21" fmla="*/ 859536 h 3037175"/>
              <a:gd name="connsiteX22" fmla="*/ 7374065 w 10574465"/>
              <a:gd name="connsiteY22" fmla="*/ 1200912 h 3037175"/>
              <a:gd name="connsiteX23" fmla="*/ 7197281 w 10574465"/>
              <a:gd name="connsiteY23" fmla="*/ 1840992 h 3037175"/>
              <a:gd name="connsiteX24" fmla="*/ 6977825 w 10574465"/>
              <a:gd name="connsiteY24" fmla="*/ 2023872 h 3037175"/>
              <a:gd name="connsiteX25" fmla="*/ 6587681 w 10574465"/>
              <a:gd name="connsiteY25" fmla="*/ 2097024 h 3037175"/>
              <a:gd name="connsiteX26" fmla="*/ 6087809 w 10574465"/>
              <a:gd name="connsiteY26" fmla="*/ 1999488 h 3037175"/>
              <a:gd name="connsiteX27" fmla="*/ 6002465 w 10574465"/>
              <a:gd name="connsiteY27" fmla="*/ 1847088 h 3037175"/>
              <a:gd name="connsiteX28" fmla="*/ 5990273 w 10574465"/>
              <a:gd name="connsiteY28" fmla="*/ 1645920 h 3037175"/>
              <a:gd name="connsiteX29" fmla="*/ 6234113 w 10574465"/>
              <a:gd name="connsiteY29" fmla="*/ 1109472 h 3037175"/>
              <a:gd name="connsiteX30" fmla="*/ 6599873 w 10574465"/>
              <a:gd name="connsiteY30" fmla="*/ 755904 h 3037175"/>
              <a:gd name="connsiteX31" fmla="*/ 7276529 w 10574465"/>
              <a:gd name="connsiteY31" fmla="*/ 591312 h 3037175"/>
              <a:gd name="connsiteX32" fmla="*/ 7739825 w 10574465"/>
              <a:gd name="connsiteY32" fmla="*/ 652272 h 3037175"/>
              <a:gd name="connsiteX33" fmla="*/ 8178737 w 10574465"/>
              <a:gd name="connsiteY33" fmla="*/ 859536 h 3037175"/>
              <a:gd name="connsiteX34" fmla="*/ 9245537 w 10574465"/>
              <a:gd name="connsiteY34" fmla="*/ 1432560 h 3037175"/>
              <a:gd name="connsiteX35" fmla="*/ 9495473 w 10574465"/>
              <a:gd name="connsiteY35" fmla="*/ 1469136 h 3037175"/>
              <a:gd name="connsiteX36" fmla="*/ 9781985 w 10574465"/>
              <a:gd name="connsiteY36" fmla="*/ 1402080 h 3037175"/>
              <a:gd name="connsiteX37" fmla="*/ 10489121 w 10574465"/>
              <a:gd name="connsiteY37" fmla="*/ 804672 h 3037175"/>
              <a:gd name="connsiteX38" fmla="*/ 10574465 w 10574465"/>
              <a:gd name="connsiteY38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533329 w 10574465"/>
              <a:gd name="connsiteY5" fmla="*/ 445008 h 3037175"/>
              <a:gd name="connsiteX6" fmla="*/ 4350449 w 10574465"/>
              <a:gd name="connsiteY6" fmla="*/ 365760 h 3037175"/>
              <a:gd name="connsiteX7" fmla="*/ 3996881 w 10574465"/>
              <a:gd name="connsiteY7" fmla="*/ 292608 h 3037175"/>
              <a:gd name="connsiteX8" fmla="*/ 3326321 w 10574465"/>
              <a:gd name="connsiteY8" fmla="*/ 457200 h 3037175"/>
              <a:gd name="connsiteX9" fmla="*/ 3277553 w 10574465"/>
              <a:gd name="connsiteY9" fmla="*/ 633984 h 3037175"/>
              <a:gd name="connsiteX10" fmla="*/ 3289745 w 10574465"/>
              <a:gd name="connsiteY10" fmla="*/ 938784 h 3037175"/>
              <a:gd name="connsiteX11" fmla="*/ 3582353 w 10574465"/>
              <a:gd name="connsiteY11" fmla="*/ 1292352 h 3037175"/>
              <a:gd name="connsiteX12" fmla="*/ 3826193 w 10574465"/>
              <a:gd name="connsiteY12" fmla="*/ 1432560 h 3037175"/>
              <a:gd name="connsiteX13" fmla="*/ 4563809 w 10574465"/>
              <a:gd name="connsiteY13" fmla="*/ 1511808 h 3037175"/>
              <a:gd name="connsiteX14" fmla="*/ 5155121 w 10574465"/>
              <a:gd name="connsiteY14" fmla="*/ 1182624 h 3037175"/>
              <a:gd name="connsiteX15" fmla="*/ 5703761 w 10574465"/>
              <a:gd name="connsiteY15" fmla="*/ 463296 h 3037175"/>
              <a:gd name="connsiteX16" fmla="*/ 5941505 w 10574465"/>
              <a:gd name="connsiteY16" fmla="*/ 170688 h 3037175"/>
              <a:gd name="connsiteX17" fmla="*/ 6569393 w 10574465"/>
              <a:gd name="connsiteY17" fmla="*/ 0 h 3037175"/>
              <a:gd name="connsiteX18" fmla="*/ 6819329 w 10574465"/>
              <a:gd name="connsiteY18" fmla="*/ 54864 h 3037175"/>
              <a:gd name="connsiteX19" fmla="*/ 7038785 w 10574465"/>
              <a:gd name="connsiteY19" fmla="*/ 256032 h 3037175"/>
              <a:gd name="connsiteX20" fmla="*/ 7313105 w 10574465"/>
              <a:gd name="connsiteY20" fmla="*/ 859536 h 3037175"/>
              <a:gd name="connsiteX21" fmla="*/ 7374065 w 10574465"/>
              <a:gd name="connsiteY21" fmla="*/ 1200912 h 3037175"/>
              <a:gd name="connsiteX22" fmla="*/ 7197281 w 10574465"/>
              <a:gd name="connsiteY22" fmla="*/ 1840992 h 3037175"/>
              <a:gd name="connsiteX23" fmla="*/ 6977825 w 10574465"/>
              <a:gd name="connsiteY23" fmla="*/ 2023872 h 3037175"/>
              <a:gd name="connsiteX24" fmla="*/ 6587681 w 10574465"/>
              <a:gd name="connsiteY24" fmla="*/ 2097024 h 3037175"/>
              <a:gd name="connsiteX25" fmla="*/ 6087809 w 10574465"/>
              <a:gd name="connsiteY25" fmla="*/ 1999488 h 3037175"/>
              <a:gd name="connsiteX26" fmla="*/ 6002465 w 10574465"/>
              <a:gd name="connsiteY26" fmla="*/ 1847088 h 3037175"/>
              <a:gd name="connsiteX27" fmla="*/ 5990273 w 10574465"/>
              <a:gd name="connsiteY27" fmla="*/ 1645920 h 3037175"/>
              <a:gd name="connsiteX28" fmla="*/ 6234113 w 10574465"/>
              <a:gd name="connsiteY28" fmla="*/ 1109472 h 3037175"/>
              <a:gd name="connsiteX29" fmla="*/ 6599873 w 10574465"/>
              <a:gd name="connsiteY29" fmla="*/ 755904 h 3037175"/>
              <a:gd name="connsiteX30" fmla="*/ 7276529 w 10574465"/>
              <a:gd name="connsiteY30" fmla="*/ 591312 h 3037175"/>
              <a:gd name="connsiteX31" fmla="*/ 7739825 w 10574465"/>
              <a:gd name="connsiteY31" fmla="*/ 652272 h 3037175"/>
              <a:gd name="connsiteX32" fmla="*/ 8178737 w 10574465"/>
              <a:gd name="connsiteY32" fmla="*/ 859536 h 3037175"/>
              <a:gd name="connsiteX33" fmla="*/ 9245537 w 10574465"/>
              <a:gd name="connsiteY33" fmla="*/ 1432560 h 3037175"/>
              <a:gd name="connsiteX34" fmla="*/ 9495473 w 10574465"/>
              <a:gd name="connsiteY34" fmla="*/ 1469136 h 3037175"/>
              <a:gd name="connsiteX35" fmla="*/ 9781985 w 10574465"/>
              <a:gd name="connsiteY35" fmla="*/ 1402080 h 3037175"/>
              <a:gd name="connsiteX36" fmla="*/ 10489121 w 10574465"/>
              <a:gd name="connsiteY36" fmla="*/ 804672 h 3037175"/>
              <a:gd name="connsiteX37" fmla="*/ 10574465 w 10574465"/>
              <a:gd name="connsiteY37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4350449 w 10574465"/>
              <a:gd name="connsiteY6" fmla="*/ 365760 h 3037175"/>
              <a:gd name="connsiteX7" fmla="*/ 3996881 w 10574465"/>
              <a:gd name="connsiteY7" fmla="*/ 292608 h 3037175"/>
              <a:gd name="connsiteX8" fmla="*/ 3326321 w 10574465"/>
              <a:gd name="connsiteY8" fmla="*/ 457200 h 3037175"/>
              <a:gd name="connsiteX9" fmla="*/ 3277553 w 10574465"/>
              <a:gd name="connsiteY9" fmla="*/ 633984 h 3037175"/>
              <a:gd name="connsiteX10" fmla="*/ 3289745 w 10574465"/>
              <a:gd name="connsiteY10" fmla="*/ 938784 h 3037175"/>
              <a:gd name="connsiteX11" fmla="*/ 3582353 w 10574465"/>
              <a:gd name="connsiteY11" fmla="*/ 1292352 h 3037175"/>
              <a:gd name="connsiteX12" fmla="*/ 3826193 w 10574465"/>
              <a:gd name="connsiteY12" fmla="*/ 1432560 h 3037175"/>
              <a:gd name="connsiteX13" fmla="*/ 4563809 w 10574465"/>
              <a:gd name="connsiteY13" fmla="*/ 1511808 h 3037175"/>
              <a:gd name="connsiteX14" fmla="*/ 5155121 w 10574465"/>
              <a:gd name="connsiteY14" fmla="*/ 1182624 h 3037175"/>
              <a:gd name="connsiteX15" fmla="*/ 5703761 w 10574465"/>
              <a:gd name="connsiteY15" fmla="*/ 463296 h 3037175"/>
              <a:gd name="connsiteX16" fmla="*/ 5941505 w 10574465"/>
              <a:gd name="connsiteY16" fmla="*/ 170688 h 3037175"/>
              <a:gd name="connsiteX17" fmla="*/ 6569393 w 10574465"/>
              <a:gd name="connsiteY17" fmla="*/ 0 h 3037175"/>
              <a:gd name="connsiteX18" fmla="*/ 6819329 w 10574465"/>
              <a:gd name="connsiteY18" fmla="*/ 54864 h 3037175"/>
              <a:gd name="connsiteX19" fmla="*/ 7038785 w 10574465"/>
              <a:gd name="connsiteY19" fmla="*/ 256032 h 3037175"/>
              <a:gd name="connsiteX20" fmla="*/ 7313105 w 10574465"/>
              <a:gd name="connsiteY20" fmla="*/ 859536 h 3037175"/>
              <a:gd name="connsiteX21" fmla="*/ 7374065 w 10574465"/>
              <a:gd name="connsiteY21" fmla="*/ 1200912 h 3037175"/>
              <a:gd name="connsiteX22" fmla="*/ 7197281 w 10574465"/>
              <a:gd name="connsiteY22" fmla="*/ 1840992 h 3037175"/>
              <a:gd name="connsiteX23" fmla="*/ 6977825 w 10574465"/>
              <a:gd name="connsiteY23" fmla="*/ 2023872 h 3037175"/>
              <a:gd name="connsiteX24" fmla="*/ 6587681 w 10574465"/>
              <a:gd name="connsiteY24" fmla="*/ 2097024 h 3037175"/>
              <a:gd name="connsiteX25" fmla="*/ 6087809 w 10574465"/>
              <a:gd name="connsiteY25" fmla="*/ 1999488 h 3037175"/>
              <a:gd name="connsiteX26" fmla="*/ 6002465 w 10574465"/>
              <a:gd name="connsiteY26" fmla="*/ 1847088 h 3037175"/>
              <a:gd name="connsiteX27" fmla="*/ 5990273 w 10574465"/>
              <a:gd name="connsiteY27" fmla="*/ 1645920 h 3037175"/>
              <a:gd name="connsiteX28" fmla="*/ 6234113 w 10574465"/>
              <a:gd name="connsiteY28" fmla="*/ 1109472 h 3037175"/>
              <a:gd name="connsiteX29" fmla="*/ 6599873 w 10574465"/>
              <a:gd name="connsiteY29" fmla="*/ 755904 h 3037175"/>
              <a:gd name="connsiteX30" fmla="*/ 7276529 w 10574465"/>
              <a:gd name="connsiteY30" fmla="*/ 591312 h 3037175"/>
              <a:gd name="connsiteX31" fmla="*/ 7739825 w 10574465"/>
              <a:gd name="connsiteY31" fmla="*/ 652272 h 3037175"/>
              <a:gd name="connsiteX32" fmla="*/ 8178737 w 10574465"/>
              <a:gd name="connsiteY32" fmla="*/ 859536 h 3037175"/>
              <a:gd name="connsiteX33" fmla="*/ 9245537 w 10574465"/>
              <a:gd name="connsiteY33" fmla="*/ 1432560 h 3037175"/>
              <a:gd name="connsiteX34" fmla="*/ 9495473 w 10574465"/>
              <a:gd name="connsiteY34" fmla="*/ 1469136 h 3037175"/>
              <a:gd name="connsiteX35" fmla="*/ 9781985 w 10574465"/>
              <a:gd name="connsiteY35" fmla="*/ 1402080 h 3037175"/>
              <a:gd name="connsiteX36" fmla="*/ 10489121 w 10574465"/>
              <a:gd name="connsiteY36" fmla="*/ 804672 h 3037175"/>
              <a:gd name="connsiteX37" fmla="*/ 10574465 w 10574465"/>
              <a:gd name="connsiteY37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277553 w 10574465"/>
              <a:gd name="connsiteY8" fmla="*/ 633984 h 3037175"/>
              <a:gd name="connsiteX9" fmla="*/ 3289745 w 10574465"/>
              <a:gd name="connsiteY9" fmla="*/ 938784 h 3037175"/>
              <a:gd name="connsiteX10" fmla="*/ 3582353 w 10574465"/>
              <a:gd name="connsiteY10" fmla="*/ 1292352 h 3037175"/>
              <a:gd name="connsiteX11" fmla="*/ 3826193 w 10574465"/>
              <a:gd name="connsiteY11" fmla="*/ 1432560 h 3037175"/>
              <a:gd name="connsiteX12" fmla="*/ 4563809 w 10574465"/>
              <a:gd name="connsiteY12" fmla="*/ 1511808 h 3037175"/>
              <a:gd name="connsiteX13" fmla="*/ 5155121 w 10574465"/>
              <a:gd name="connsiteY13" fmla="*/ 1182624 h 3037175"/>
              <a:gd name="connsiteX14" fmla="*/ 5703761 w 10574465"/>
              <a:gd name="connsiteY14" fmla="*/ 463296 h 3037175"/>
              <a:gd name="connsiteX15" fmla="*/ 5941505 w 10574465"/>
              <a:gd name="connsiteY15" fmla="*/ 170688 h 3037175"/>
              <a:gd name="connsiteX16" fmla="*/ 6569393 w 10574465"/>
              <a:gd name="connsiteY16" fmla="*/ 0 h 3037175"/>
              <a:gd name="connsiteX17" fmla="*/ 6819329 w 10574465"/>
              <a:gd name="connsiteY17" fmla="*/ 54864 h 3037175"/>
              <a:gd name="connsiteX18" fmla="*/ 7038785 w 10574465"/>
              <a:gd name="connsiteY18" fmla="*/ 256032 h 3037175"/>
              <a:gd name="connsiteX19" fmla="*/ 7313105 w 10574465"/>
              <a:gd name="connsiteY19" fmla="*/ 859536 h 3037175"/>
              <a:gd name="connsiteX20" fmla="*/ 7374065 w 10574465"/>
              <a:gd name="connsiteY20" fmla="*/ 1200912 h 3037175"/>
              <a:gd name="connsiteX21" fmla="*/ 7197281 w 10574465"/>
              <a:gd name="connsiteY21" fmla="*/ 1840992 h 3037175"/>
              <a:gd name="connsiteX22" fmla="*/ 6977825 w 10574465"/>
              <a:gd name="connsiteY22" fmla="*/ 2023872 h 3037175"/>
              <a:gd name="connsiteX23" fmla="*/ 6587681 w 10574465"/>
              <a:gd name="connsiteY23" fmla="*/ 2097024 h 3037175"/>
              <a:gd name="connsiteX24" fmla="*/ 6087809 w 10574465"/>
              <a:gd name="connsiteY24" fmla="*/ 1999488 h 3037175"/>
              <a:gd name="connsiteX25" fmla="*/ 6002465 w 10574465"/>
              <a:gd name="connsiteY25" fmla="*/ 1847088 h 3037175"/>
              <a:gd name="connsiteX26" fmla="*/ 5990273 w 10574465"/>
              <a:gd name="connsiteY26" fmla="*/ 1645920 h 3037175"/>
              <a:gd name="connsiteX27" fmla="*/ 6234113 w 10574465"/>
              <a:gd name="connsiteY27" fmla="*/ 1109472 h 3037175"/>
              <a:gd name="connsiteX28" fmla="*/ 6599873 w 10574465"/>
              <a:gd name="connsiteY28" fmla="*/ 755904 h 3037175"/>
              <a:gd name="connsiteX29" fmla="*/ 7276529 w 10574465"/>
              <a:gd name="connsiteY29" fmla="*/ 591312 h 3037175"/>
              <a:gd name="connsiteX30" fmla="*/ 7739825 w 10574465"/>
              <a:gd name="connsiteY30" fmla="*/ 652272 h 3037175"/>
              <a:gd name="connsiteX31" fmla="*/ 8178737 w 10574465"/>
              <a:gd name="connsiteY31" fmla="*/ 859536 h 3037175"/>
              <a:gd name="connsiteX32" fmla="*/ 9245537 w 10574465"/>
              <a:gd name="connsiteY32" fmla="*/ 1432560 h 3037175"/>
              <a:gd name="connsiteX33" fmla="*/ 9495473 w 10574465"/>
              <a:gd name="connsiteY33" fmla="*/ 1469136 h 3037175"/>
              <a:gd name="connsiteX34" fmla="*/ 9781985 w 10574465"/>
              <a:gd name="connsiteY34" fmla="*/ 1402080 h 3037175"/>
              <a:gd name="connsiteX35" fmla="*/ 10489121 w 10574465"/>
              <a:gd name="connsiteY35" fmla="*/ 804672 h 3037175"/>
              <a:gd name="connsiteX36" fmla="*/ 10574465 w 10574465"/>
              <a:gd name="connsiteY36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289745 w 10574465"/>
              <a:gd name="connsiteY8" fmla="*/ 938784 h 3037175"/>
              <a:gd name="connsiteX9" fmla="*/ 3582353 w 10574465"/>
              <a:gd name="connsiteY9" fmla="*/ 1292352 h 3037175"/>
              <a:gd name="connsiteX10" fmla="*/ 3826193 w 10574465"/>
              <a:gd name="connsiteY10" fmla="*/ 1432560 h 3037175"/>
              <a:gd name="connsiteX11" fmla="*/ 4563809 w 10574465"/>
              <a:gd name="connsiteY11" fmla="*/ 1511808 h 3037175"/>
              <a:gd name="connsiteX12" fmla="*/ 5155121 w 10574465"/>
              <a:gd name="connsiteY12" fmla="*/ 1182624 h 3037175"/>
              <a:gd name="connsiteX13" fmla="*/ 5703761 w 10574465"/>
              <a:gd name="connsiteY13" fmla="*/ 463296 h 3037175"/>
              <a:gd name="connsiteX14" fmla="*/ 5941505 w 10574465"/>
              <a:gd name="connsiteY14" fmla="*/ 170688 h 3037175"/>
              <a:gd name="connsiteX15" fmla="*/ 6569393 w 10574465"/>
              <a:gd name="connsiteY15" fmla="*/ 0 h 3037175"/>
              <a:gd name="connsiteX16" fmla="*/ 6819329 w 10574465"/>
              <a:gd name="connsiteY16" fmla="*/ 54864 h 3037175"/>
              <a:gd name="connsiteX17" fmla="*/ 7038785 w 10574465"/>
              <a:gd name="connsiteY17" fmla="*/ 256032 h 3037175"/>
              <a:gd name="connsiteX18" fmla="*/ 7313105 w 10574465"/>
              <a:gd name="connsiteY18" fmla="*/ 859536 h 3037175"/>
              <a:gd name="connsiteX19" fmla="*/ 7374065 w 10574465"/>
              <a:gd name="connsiteY19" fmla="*/ 1200912 h 3037175"/>
              <a:gd name="connsiteX20" fmla="*/ 7197281 w 10574465"/>
              <a:gd name="connsiteY20" fmla="*/ 1840992 h 3037175"/>
              <a:gd name="connsiteX21" fmla="*/ 6977825 w 10574465"/>
              <a:gd name="connsiteY21" fmla="*/ 2023872 h 3037175"/>
              <a:gd name="connsiteX22" fmla="*/ 6587681 w 10574465"/>
              <a:gd name="connsiteY22" fmla="*/ 2097024 h 3037175"/>
              <a:gd name="connsiteX23" fmla="*/ 6087809 w 10574465"/>
              <a:gd name="connsiteY23" fmla="*/ 1999488 h 3037175"/>
              <a:gd name="connsiteX24" fmla="*/ 6002465 w 10574465"/>
              <a:gd name="connsiteY24" fmla="*/ 1847088 h 3037175"/>
              <a:gd name="connsiteX25" fmla="*/ 5990273 w 10574465"/>
              <a:gd name="connsiteY25" fmla="*/ 1645920 h 3037175"/>
              <a:gd name="connsiteX26" fmla="*/ 6234113 w 10574465"/>
              <a:gd name="connsiteY26" fmla="*/ 1109472 h 3037175"/>
              <a:gd name="connsiteX27" fmla="*/ 6599873 w 10574465"/>
              <a:gd name="connsiteY27" fmla="*/ 755904 h 3037175"/>
              <a:gd name="connsiteX28" fmla="*/ 7276529 w 10574465"/>
              <a:gd name="connsiteY28" fmla="*/ 591312 h 3037175"/>
              <a:gd name="connsiteX29" fmla="*/ 7739825 w 10574465"/>
              <a:gd name="connsiteY29" fmla="*/ 652272 h 3037175"/>
              <a:gd name="connsiteX30" fmla="*/ 8178737 w 10574465"/>
              <a:gd name="connsiteY30" fmla="*/ 859536 h 3037175"/>
              <a:gd name="connsiteX31" fmla="*/ 9245537 w 10574465"/>
              <a:gd name="connsiteY31" fmla="*/ 1432560 h 3037175"/>
              <a:gd name="connsiteX32" fmla="*/ 9495473 w 10574465"/>
              <a:gd name="connsiteY32" fmla="*/ 1469136 h 3037175"/>
              <a:gd name="connsiteX33" fmla="*/ 9781985 w 10574465"/>
              <a:gd name="connsiteY33" fmla="*/ 1402080 h 3037175"/>
              <a:gd name="connsiteX34" fmla="*/ 10489121 w 10574465"/>
              <a:gd name="connsiteY34" fmla="*/ 804672 h 3037175"/>
              <a:gd name="connsiteX35" fmla="*/ 10574465 w 10574465"/>
              <a:gd name="connsiteY35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582353 w 10574465"/>
              <a:gd name="connsiteY8" fmla="*/ 1292352 h 3037175"/>
              <a:gd name="connsiteX9" fmla="*/ 3826193 w 10574465"/>
              <a:gd name="connsiteY9" fmla="*/ 1432560 h 3037175"/>
              <a:gd name="connsiteX10" fmla="*/ 4563809 w 10574465"/>
              <a:gd name="connsiteY10" fmla="*/ 1511808 h 3037175"/>
              <a:gd name="connsiteX11" fmla="*/ 5155121 w 10574465"/>
              <a:gd name="connsiteY11" fmla="*/ 1182624 h 3037175"/>
              <a:gd name="connsiteX12" fmla="*/ 5703761 w 10574465"/>
              <a:gd name="connsiteY12" fmla="*/ 463296 h 3037175"/>
              <a:gd name="connsiteX13" fmla="*/ 5941505 w 10574465"/>
              <a:gd name="connsiteY13" fmla="*/ 170688 h 3037175"/>
              <a:gd name="connsiteX14" fmla="*/ 6569393 w 10574465"/>
              <a:gd name="connsiteY14" fmla="*/ 0 h 3037175"/>
              <a:gd name="connsiteX15" fmla="*/ 6819329 w 10574465"/>
              <a:gd name="connsiteY15" fmla="*/ 54864 h 3037175"/>
              <a:gd name="connsiteX16" fmla="*/ 7038785 w 10574465"/>
              <a:gd name="connsiteY16" fmla="*/ 256032 h 3037175"/>
              <a:gd name="connsiteX17" fmla="*/ 7313105 w 10574465"/>
              <a:gd name="connsiteY17" fmla="*/ 859536 h 3037175"/>
              <a:gd name="connsiteX18" fmla="*/ 7374065 w 10574465"/>
              <a:gd name="connsiteY18" fmla="*/ 1200912 h 3037175"/>
              <a:gd name="connsiteX19" fmla="*/ 7197281 w 10574465"/>
              <a:gd name="connsiteY19" fmla="*/ 1840992 h 3037175"/>
              <a:gd name="connsiteX20" fmla="*/ 6977825 w 10574465"/>
              <a:gd name="connsiteY20" fmla="*/ 2023872 h 3037175"/>
              <a:gd name="connsiteX21" fmla="*/ 6587681 w 10574465"/>
              <a:gd name="connsiteY21" fmla="*/ 2097024 h 3037175"/>
              <a:gd name="connsiteX22" fmla="*/ 6087809 w 10574465"/>
              <a:gd name="connsiteY22" fmla="*/ 1999488 h 3037175"/>
              <a:gd name="connsiteX23" fmla="*/ 6002465 w 10574465"/>
              <a:gd name="connsiteY23" fmla="*/ 1847088 h 3037175"/>
              <a:gd name="connsiteX24" fmla="*/ 5990273 w 10574465"/>
              <a:gd name="connsiteY24" fmla="*/ 1645920 h 3037175"/>
              <a:gd name="connsiteX25" fmla="*/ 6234113 w 10574465"/>
              <a:gd name="connsiteY25" fmla="*/ 1109472 h 3037175"/>
              <a:gd name="connsiteX26" fmla="*/ 6599873 w 10574465"/>
              <a:gd name="connsiteY26" fmla="*/ 755904 h 3037175"/>
              <a:gd name="connsiteX27" fmla="*/ 7276529 w 10574465"/>
              <a:gd name="connsiteY27" fmla="*/ 591312 h 3037175"/>
              <a:gd name="connsiteX28" fmla="*/ 7739825 w 10574465"/>
              <a:gd name="connsiteY28" fmla="*/ 652272 h 3037175"/>
              <a:gd name="connsiteX29" fmla="*/ 8178737 w 10574465"/>
              <a:gd name="connsiteY29" fmla="*/ 859536 h 3037175"/>
              <a:gd name="connsiteX30" fmla="*/ 9245537 w 10574465"/>
              <a:gd name="connsiteY30" fmla="*/ 1432560 h 3037175"/>
              <a:gd name="connsiteX31" fmla="*/ 9495473 w 10574465"/>
              <a:gd name="connsiteY31" fmla="*/ 1469136 h 3037175"/>
              <a:gd name="connsiteX32" fmla="*/ 9781985 w 10574465"/>
              <a:gd name="connsiteY32" fmla="*/ 1402080 h 3037175"/>
              <a:gd name="connsiteX33" fmla="*/ 10489121 w 10574465"/>
              <a:gd name="connsiteY33" fmla="*/ 804672 h 3037175"/>
              <a:gd name="connsiteX34" fmla="*/ 10574465 w 10574465"/>
              <a:gd name="connsiteY34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826193 w 10574465"/>
              <a:gd name="connsiteY8" fmla="*/ 1432560 h 3037175"/>
              <a:gd name="connsiteX9" fmla="*/ 4563809 w 10574465"/>
              <a:gd name="connsiteY9" fmla="*/ 1511808 h 3037175"/>
              <a:gd name="connsiteX10" fmla="*/ 5155121 w 10574465"/>
              <a:gd name="connsiteY10" fmla="*/ 1182624 h 3037175"/>
              <a:gd name="connsiteX11" fmla="*/ 5703761 w 10574465"/>
              <a:gd name="connsiteY11" fmla="*/ 463296 h 3037175"/>
              <a:gd name="connsiteX12" fmla="*/ 5941505 w 10574465"/>
              <a:gd name="connsiteY12" fmla="*/ 170688 h 3037175"/>
              <a:gd name="connsiteX13" fmla="*/ 6569393 w 10574465"/>
              <a:gd name="connsiteY13" fmla="*/ 0 h 3037175"/>
              <a:gd name="connsiteX14" fmla="*/ 6819329 w 10574465"/>
              <a:gd name="connsiteY14" fmla="*/ 54864 h 3037175"/>
              <a:gd name="connsiteX15" fmla="*/ 7038785 w 10574465"/>
              <a:gd name="connsiteY15" fmla="*/ 256032 h 3037175"/>
              <a:gd name="connsiteX16" fmla="*/ 7313105 w 10574465"/>
              <a:gd name="connsiteY16" fmla="*/ 859536 h 3037175"/>
              <a:gd name="connsiteX17" fmla="*/ 7374065 w 10574465"/>
              <a:gd name="connsiteY17" fmla="*/ 1200912 h 3037175"/>
              <a:gd name="connsiteX18" fmla="*/ 7197281 w 10574465"/>
              <a:gd name="connsiteY18" fmla="*/ 1840992 h 3037175"/>
              <a:gd name="connsiteX19" fmla="*/ 6977825 w 10574465"/>
              <a:gd name="connsiteY19" fmla="*/ 2023872 h 3037175"/>
              <a:gd name="connsiteX20" fmla="*/ 6587681 w 10574465"/>
              <a:gd name="connsiteY20" fmla="*/ 2097024 h 3037175"/>
              <a:gd name="connsiteX21" fmla="*/ 6087809 w 10574465"/>
              <a:gd name="connsiteY21" fmla="*/ 1999488 h 3037175"/>
              <a:gd name="connsiteX22" fmla="*/ 6002465 w 10574465"/>
              <a:gd name="connsiteY22" fmla="*/ 1847088 h 3037175"/>
              <a:gd name="connsiteX23" fmla="*/ 5990273 w 10574465"/>
              <a:gd name="connsiteY23" fmla="*/ 1645920 h 3037175"/>
              <a:gd name="connsiteX24" fmla="*/ 6234113 w 10574465"/>
              <a:gd name="connsiteY24" fmla="*/ 1109472 h 3037175"/>
              <a:gd name="connsiteX25" fmla="*/ 6599873 w 10574465"/>
              <a:gd name="connsiteY25" fmla="*/ 755904 h 3037175"/>
              <a:gd name="connsiteX26" fmla="*/ 7276529 w 10574465"/>
              <a:gd name="connsiteY26" fmla="*/ 591312 h 3037175"/>
              <a:gd name="connsiteX27" fmla="*/ 7739825 w 10574465"/>
              <a:gd name="connsiteY27" fmla="*/ 652272 h 3037175"/>
              <a:gd name="connsiteX28" fmla="*/ 8178737 w 10574465"/>
              <a:gd name="connsiteY28" fmla="*/ 859536 h 3037175"/>
              <a:gd name="connsiteX29" fmla="*/ 9245537 w 10574465"/>
              <a:gd name="connsiteY29" fmla="*/ 1432560 h 3037175"/>
              <a:gd name="connsiteX30" fmla="*/ 9495473 w 10574465"/>
              <a:gd name="connsiteY30" fmla="*/ 1469136 h 3037175"/>
              <a:gd name="connsiteX31" fmla="*/ 9781985 w 10574465"/>
              <a:gd name="connsiteY31" fmla="*/ 1402080 h 3037175"/>
              <a:gd name="connsiteX32" fmla="*/ 10489121 w 10574465"/>
              <a:gd name="connsiteY32" fmla="*/ 804672 h 3037175"/>
              <a:gd name="connsiteX33" fmla="*/ 10574465 w 10574465"/>
              <a:gd name="connsiteY33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436049 w 10574465"/>
              <a:gd name="connsiteY8" fmla="*/ 1200912 h 3037175"/>
              <a:gd name="connsiteX9" fmla="*/ 4563809 w 10574465"/>
              <a:gd name="connsiteY9" fmla="*/ 1511808 h 3037175"/>
              <a:gd name="connsiteX10" fmla="*/ 5155121 w 10574465"/>
              <a:gd name="connsiteY10" fmla="*/ 1182624 h 3037175"/>
              <a:gd name="connsiteX11" fmla="*/ 5703761 w 10574465"/>
              <a:gd name="connsiteY11" fmla="*/ 463296 h 3037175"/>
              <a:gd name="connsiteX12" fmla="*/ 5941505 w 10574465"/>
              <a:gd name="connsiteY12" fmla="*/ 170688 h 3037175"/>
              <a:gd name="connsiteX13" fmla="*/ 6569393 w 10574465"/>
              <a:gd name="connsiteY13" fmla="*/ 0 h 3037175"/>
              <a:gd name="connsiteX14" fmla="*/ 6819329 w 10574465"/>
              <a:gd name="connsiteY14" fmla="*/ 54864 h 3037175"/>
              <a:gd name="connsiteX15" fmla="*/ 7038785 w 10574465"/>
              <a:gd name="connsiteY15" fmla="*/ 256032 h 3037175"/>
              <a:gd name="connsiteX16" fmla="*/ 7313105 w 10574465"/>
              <a:gd name="connsiteY16" fmla="*/ 859536 h 3037175"/>
              <a:gd name="connsiteX17" fmla="*/ 7374065 w 10574465"/>
              <a:gd name="connsiteY17" fmla="*/ 1200912 h 3037175"/>
              <a:gd name="connsiteX18" fmla="*/ 7197281 w 10574465"/>
              <a:gd name="connsiteY18" fmla="*/ 1840992 h 3037175"/>
              <a:gd name="connsiteX19" fmla="*/ 6977825 w 10574465"/>
              <a:gd name="connsiteY19" fmla="*/ 2023872 h 3037175"/>
              <a:gd name="connsiteX20" fmla="*/ 6587681 w 10574465"/>
              <a:gd name="connsiteY20" fmla="*/ 2097024 h 3037175"/>
              <a:gd name="connsiteX21" fmla="*/ 6087809 w 10574465"/>
              <a:gd name="connsiteY21" fmla="*/ 1999488 h 3037175"/>
              <a:gd name="connsiteX22" fmla="*/ 6002465 w 10574465"/>
              <a:gd name="connsiteY22" fmla="*/ 1847088 h 3037175"/>
              <a:gd name="connsiteX23" fmla="*/ 5990273 w 10574465"/>
              <a:gd name="connsiteY23" fmla="*/ 1645920 h 3037175"/>
              <a:gd name="connsiteX24" fmla="*/ 6234113 w 10574465"/>
              <a:gd name="connsiteY24" fmla="*/ 1109472 h 3037175"/>
              <a:gd name="connsiteX25" fmla="*/ 6599873 w 10574465"/>
              <a:gd name="connsiteY25" fmla="*/ 755904 h 3037175"/>
              <a:gd name="connsiteX26" fmla="*/ 7276529 w 10574465"/>
              <a:gd name="connsiteY26" fmla="*/ 591312 h 3037175"/>
              <a:gd name="connsiteX27" fmla="*/ 7739825 w 10574465"/>
              <a:gd name="connsiteY27" fmla="*/ 652272 h 3037175"/>
              <a:gd name="connsiteX28" fmla="*/ 8178737 w 10574465"/>
              <a:gd name="connsiteY28" fmla="*/ 859536 h 3037175"/>
              <a:gd name="connsiteX29" fmla="*/ 9245537 w 10574465"/>
              <a:gd name="connsiteY29" fmla="*/ 1432560 h 3037175"/>
              <a:gd name="connsiteX30" fmla="*/ 9495473 w 10574465"/>
              <a:gd name="connsiteY30" fmla="*/ 1469136 h 3037175"/>
              <a:gd name="connsiteX31" fmla="*/ 9781985 w 10574465"/>
              <a:gd name="connsiteY31" fmla="*/ 1402080 h 3037175"/>
              <a:gd name="connsiteX32" fmla="*/ 10489121 w 10574465"/>
              <a:gd name="connsiteY32" fmla="*/ 804672 h 3037175"/>
              <a:gd name="connsiteX33" fmla="*/ 10574465 w 10574465"/>
              <a:gd name="connsiteY33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436049 w 10574465"/>
              <a:gd name="connsiteY8" fmla="*/ 1200912 h 3037175"/>
              <a:gd name="connsiteX9" fmla="*/ 4563809 w 10574465"/>
              <a:gd name="connsiteY9" fmla="*/ 1511808 h 3037175"/>
              <a:gd name="connsiteX10" fmla="*/ 5155121 w 10574465"/>
              <a:gd name="connsiteY10" fmla="*/ 1182624 h 3037175"/>
              <a:gd name="connsiteX11" fmla="*/ 5941505 w 10574465"/>
              <a:gd name="connsiteY11" fmla="*/ 170688 h 3037175"/>
              <a:gd name="connsiteX12" fmla="*/ 6569393 w 10574465"/>
              <a:gd name="connsiteY12" fmla="*/ 0 h 3037175"/>
              <a:gd name="connsiteX13" fmla="*/ 6819329 w 10574465"/>
              <a:gd name="connsiteY13" fmla="*/ 54864 h 3037175"/>
              <a:gd name="connsiteX14" fmla="*/ 7038785 w 10574465"/>
              <a:gd name="connsiteY14" fmla="*/ 256032 h 3037175"/>
              <a:gd name="connsiteX15" fmla="*/ 7313105 w 10574465"/>
              <a:gd name="connsiteY15" fmla="*/ 859536 h 3037175"/>
              <a:gd name="connsiteX16" fmla="*/ 7374065 w 10574465"/>
              <a:gd name="connsiteY16" fmla="*/ 1200912 h 3037175"/>
              <a:gd name="connsiteX17" fmla="*/ 7197281 w 10574465"/>
              <a:gd name="connsiteY17" fmla="*/ 1840992 h 3037175"/>
              <a:gd name="connsiteX18" fmla="*/ 6977825 w 10574465"/>
              <a:gd name="connsiteY18" fmla="*/ 2023872 h 3037175"/>
              <a:gd name="connsiteX19" fmla="*/ 6587681 w 10574465"/>
              <a:gd name="connsiteY19" fmla="*/ 2097024 h 3037175"/>
              <a:gd name="connsiteX20" fmla="*/ 6087809 w 10574465"/>
              <a:gd name="connsiteY20" fmla="*/ 1999488 h 3037175"/>
              <a:gd name="connsiteX21" fmla="*/ 6002465 w 10574465"/>
              <a:gd name="connsiteY21" fmla="*/ 1847088 h 3037175"/>
              <a:gd name="connsiteX22" fmla="*/ 5990273 w 10574465"/>
              <a:gd name="connsiteY22" fmla="*/ 1645920 h 3037175"/>
              <a:gd name="connsiteX23" fmla="*/ 6234113 w 10574465"/>
              <a:gd name="connsiteY23" fmla="*/ 1109472 h 3037175"/>
              <a:gd name="connsiteX24" fmla="*/ 6599873 w 10574465"/>
              <a:gd name="connsiteY24" fmla="*/ 755904 h 3037175"/>
              <a:gd name="connsiteX25" fmla="*/ 7276529 w 10574465"/>
              <a:gd name="connsiteY25" fmla="*/ 591312 h 3037175"/>
              <a:gd name="connsiteX26" fmla="*/ 7739825 w 10574465"/>
              <a:gd name="connsiteY26" fmla="*/ 652272 h 3037175"/>
              <a:gd name="connsiteX27" fmla="*/ 8178737 w 10574465"/>
              <a:gd name="connsiteY27" fmla="*/ 859536 h 3037175"/>
              <a:gd name="connsiteX28" fmla="*/ 9245537 w 10574465"/>
              <a:gd name="connsiteY28" fmla="*/ 1432560 h 3037175"/>
              <a:gd name="connsiteX29" fmla="*/ 9495473 w 10574465"/>
              <a:gd name="connsiteY29" fmla="*/ 1469136 h 3037175"/>
              <a:gd name="connsiteX30" fmla="*/ 9781985 w 10574465"/>
              <a:gd name="connsiteY30" fmla="*/ 1402080 h 3037175"/>
              <a:gd name="connsiteX31" fmla="*/ 10489121 w 10574465"/>
              <a:gd name="connsiteY31" fmla="*/ 804672 h 3037175"/>
              <a:gd name="connsiteX32" fmla="*/ 10574465 w 10574465"/>
              <a:gd name="connsiteY32" fmla="*/ 640080 h 3037175"/>
              <a:gd name="connsiteX0" fmla="*/ 107633 w 10574465"/>
              <a:gd name="connsiteY0" fmla="*/ 287814 h 3001901"/>
              <a:gd name="connsiteX1" fmla="*/ 150305 w 10574465"/>
              <a:gd name="connsiteY1" fmla="*/ 1104678 h 3001901"/>
              <a:gd name="connsiteX2" fmla="*/ 1869377 w 10574465"/>
              <a:gd name="connsiteY2" fmla="*/ 2866422 h 3001901"/>
              <a:gd name="connsiteX3" fmla="*/ 3618929 w 10574465"/>
              <a:gd name="connsiteY3" fmla="*/ 2738406 h 3001901"/>
              <a:gd name="connsiteX4" fmla="*/ 4606481 w 10574465"/>
              <a:gd name="connsiteY4" fmla="*/ 1592358 h 3001901"/>
              <a:gd name="connsiteX5" fmla="*/ 4673537 w 10574465"/>
              <a:gd name="connsiteY5" fmla="*/ 598710 h 3001901"/>
              <a:gd name="connsiteX6" fmla="*/ 3996881 w 10574465"/>
              <a:gd name="connsiteY6" fmla="*/ 257334 h 3001901"/>
              <a:gd name="connsiteX7" fmla="*/ 3326321 w 10574465"/>
              <a:gd name="connsiteY7" fmla="*/ 421926 h 3001901"/>
              <a:gd name="connsiteX8" fmla="*/ 3436049 w 10574465"/>
              <a:gd name="connsiteY8" fmla="*/ 1165638 h 3001901"/>
              <a:gd name="connsiteX9" fmla="*/ 4563809 w 10574465"/>
              <a:gd name="connsiteY9" fmla="*/ 1476534 h 3001901"/>
              <a:gd name="connsiteX10" fmla="*/ 5155121 w 10574465"/>
              <a:gd name="connsiteY10" fmla="*/ 1147350 h 3001901"/>
              <a:gd name="connsiteX11" fmla="*/ 5941505 w 10574465"/>
              <a:gd name="connsiteY11" fmla="*/ 135414 h 3001901"/>
              <a:gd name="connsiteX12" fmla="*/ 6819329 w 10574465"/>
              <a:gd name="connsiteY12" fmla="*/ 19590 h 3001901"/>
              <a:gd name="connsiteX13" fmla="*/ 7038785 w 10574465"/>
              <a:gd name="connsiteY13" fmla="*/ 220758 h 3001901"/>
              <a:gd name="connsiteX14" fmla="*/ 7313105 w 10574465"/>
              <a:gd name="connsiteY14" fmla="*/ 824262 h 3001901"/>
              <a:gd name="connsiteX15" fmla="*/ 7374065 w 10574465"/>
              <a:gd name="connsiteY15" fmla="*/ 1165638 h 3001901"/>
              <a:gd name="connsiteX16" fmla="*/ 7197281 w 10574465"/>
              <a:gd name="connsiteY16" fmla="*/ 1805718 h 3001901"/>
              <a:gd name="connsiteX17" fmla="*/ 6977825 w 10574465"/>
              <a:gd name="connsiteY17" fmla="*/ 1988598 h 3001901"/>
              <a:gd name="connsiteX18" fmla="*/ 6587681 w 10574465"/>
              <a:gd name="connsiteY18" fmla="*/ 2061750 h 3001901"/>
              <a:gd name="connsiteX19" fmla="*/ 6087809 w 10574465"/>
              <a:gd name="connsiteY19" fmla="*/ 1964214 h 3001901"/>
              <a:gd name="connsiteX20" fmla="*/ 6002465 w 10574465"/>
              <a:gd name="connsiteY20" fmla="*/ 1811814 h 3001901"/>
              <a:gd name="connsiteX21" fmla="*/ 5990273 w 10574465"/>
              <a:gd name="connsiteY21" fmla="*/ 1610646 h 3001901"/>
              <a:gd name="connsiteX22" fmla="*/ 6234113 w 10574465"/>
              <a:gd name="connsiteY22" fmla="*/ 1074198 h 3001901"/>
              <a:gd name="connsiteX23" fmla="*/ 6599873 w 10574465"/>
              <a:gd name="connsiteY23" fmla="*/ 720630 h 3001901"/>
              <a:gd name="connsiteX24" fmla="*/ 7276529 w 10574465"/>
              <a:gd name="connsiteY24" fmla="*/ 556038 h 3001901"/>
              <a:gd name="connsiteX25" fmla="*/ 7739825 w 10574465"/>
              <a:gd name="connsiteY25" fmla="*/ 616998 h 3001901"/>
              <a:gd name="connsiteX26" fmla="*/ 8178737 w 10574465"/>
              <a:gd name="connsiteY26" fmla="*/ 824262 h 3001901"/>
              <a:gd name="connsiteX27" fmla="*/ 9245537 w 10574465"/>
              <a:gd name="connsiteY27" fmla="*/ 1397286 h 3001901"/>
              <a:gd name="connsiteX28" fmla="*/ 9495473 w 10574465"/>
              <a:gd name="connsiteY28" fmla="*/ 1433862 h 3001901"/>
              <a:gd name="connsiteX29" fmla="*/ 9781985 w 10574465"/>
              <a:gd name="connsiteY29" fmla="*/ 1366806 h 3001901"/>
              <a:gd name="connsiteX30" fmla="*/ 10489121 w 10574465"/>
              <a:gd name="connsiteY30" fmla="*/ 769398 h 3001901"/>
              <a:gd name="connsiteX31" fmla="*/ 10574465 w 10574465"/>
              <a:gd name="connsiteY31" fmla="*/ 604806 h 3001901"/>
              <a:gd name="connsiteX0" fmla="*/ 107633 w 10574465"/>
              <a:gd name="connsiteY0" fmla="*/ 331601 h 3045688"/>
              <a:gd name="connsiteX1" fmla="*/ 150305 w 10574465"/>
              <a:gd name="connsiteY1" fmla="*/ 1148465 h 3045688"/>
              <a:gd name="connsiteX2" fmla="*/ 1869377 w 10574465"/>
              <a:gd name="connsiteY2" fmla="*/ 2910209 h 3045688"/>
              <a:gd name="connsiteX3" fmla="*/ 3618929 w 10574465"/>
              <a:gd name="connsiteY3" fmla="*/ 2782193 h 3045688"/>
              <a:gd name="connsiteX4" fmla="*/ 4606481 w 10574465"/>
              <a:gd name="connsiteY4" fmla="*/ 1636145 h 3045688"/>
              <a:gd name="connsiteX5" fmla="*/ 4673537 w 10574465"/>
              <a:gd name="connsiteY5" fmla="*/ 642497 h 3045688"/>
              <a:gd name="connsiteX6" fmla="*/ 3996881 w 10574465"/>
              <a:gd name="connsiteY6" fmla="*/ 301121 h 3045688"/>
              <a:gd name="connsiteX7" fmla="*/ 3326321 w 10574465"/>
              <a:gd name="connsiteY7" fmla="*/ 465713 h 3045688"/>
              <a:gd name="connsiteX8" fmla="*/ 3436049 w 10574465"/>
              <a:gd name="connsiteY8" fmla="*/ 1209425 h 3045688"/>
              <a:gd name="connsiteX9" fmla="*/ 4563809 w 10574465"/>
              <a:gd name="connsiteY9" fmla="*/ 1520321 h 3045688"/>
              <a:gd name="connsiteX10" fmla="*/ 5155121 w 10574465"/>
              <a:gd name="connsiteY10" fmla="*/ 1191137 h 3045688"/>
              <a:gd name="connsiteX11" fmla="*/ 5941505 w 10574465"/>
              <a:gd name="connsiteY11" fmla="*/ 179201 h 3045688"/>
              <a:gd name="connsiteX12" fmla="*/ 6819329 w 10574465"/>
              <a:gd name="connsiteY12" fmla="*/ 63377 h 3045688"/>
              <a:gd name="connsiteX13" fmla="*/ 7313105 w 10574465"/>
              <a:gd name="connsiteY13" fmla="*/ 868049 h 3045688"/>
              <a:gd name="connsiteX14" fmla="*/ 7374065 w 10574465"/>
              <a:gd name="connsiteY14" fmla="*/ 1209425 h 3045688"/>
              <a:gd name="connsiteX15" fmla="*/ 7197281 w 10574465"/>
              <a:gd name="connsiteY15" fmla="*/ 1849505 h 3045688"/>
              <a:gd name="connsiteX16" fmla="*/ 6977825 w 10574465"/>
              <a:gd name="connsiteY16" fmla="*/ 2032385 h 3045688"/>
              <a:gd name="connsiteX17" fmla="*/ 6587681 w 10574465"/>
              <a:gd name="connsiteY17" fmla="*/ 2105537 h 3045688"/>
              <a:gd name="connsiteX18" fmla="*/ 6087809 w 10574465"/>
              <a:gd name="connsiteY18" fmla="*/ 2008001 h 3045688"/>
              <a:gd name="connsiteX19" fmla="*/ 6002465 w 10574465"/>
              <a:gd name="connsiteY19" fmla="*/ 1855601 h 3045688"/>
              <a:gd name="connsiteX20" fmla="*/ 5990273 w 10574465"/>
              <a:gd name="connsiteY20" fmla="*/ 1654433 h 3045688"/>
              <a:gd name="connsiteX21" fmla="*/ 6234113 w 10574465"/>
              <a:gd name="connsiteY21" fmla="*/ 1117985 h 3045688"/>
              <a:gd name="connsiteX22" fmla="*/ 6599873 w 10574465"/>
              <a:gd name="connsiteY22" fmla="*/ 764417 h 3045688"/>
              <a:gd name="connsiteX23" fmla="*/ 7276529 w 10574465"/>
              <a:gd name="connsiteY23" fmla="*/ 599825 h 3045688"/>
              <a:gd name="connsiteX24" fmla="*/ 7739825 w 10574465"/>
              <a:gd name="connsiteY24" fmla="*/ 660785 h 3045688"/>
              <a:gd name="connsiteX25" fmla="*/ 8178737 w 10574465"/>
              <a:gd name="connsiteY25" fmla="*/ 868049 h 3045688"/>
              <a:gd name="connsiteX26" fmla="*/ 9245537 w 10574465"/>
              <a:gd name="connsiteY26" fmla="*/ 1441073 h 3045688"/>
              <a:gd name="connsiteX27" fmla="*/ 9495473 w 10574465"/>
              <a:gd name="connsiteY27" fmla="*/ 1477649 h 3045688"/>
              <a:gd name="connsiteX28" fmla="*/ 9781985 w 10574465"/>
              <a:gd name="connsiteY28" fmla="*/ 1410593 h 3045688"/>
              <a:gd name="connsiteX29" fmla="*/ 10489121 w 10574465"/>
              <a:gd name="connsiteY29" fmla="*/ 813185 h 3045688"/>
              <a:gd name="connsiteX30" fmla="*/ 10574465 w 10574465"/>
              <a:gd name="connsiteY30" fmla="*/ 648593 h 3045688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7197281 w 10574465"/>
              <a:gd name="connsiteY14" fmla="*/ 1874630 h 3070813"/>
              <a:gd name="connsiteX15" fmla="*/ 6977825 w 10574465"/>
              <a:gd name="connsiteY15" fmla="*/ 2057510 h 3070813"/>
              <a:gd name="connsiteX16" fmla="*/ 6587681 w 10574465"/>
              <a:gd name="connsiteY16" fmla="*/ 2130662 h 3070813"/>
              <a:gd name="connsiteX17" fmla="*/ 6087809 w 10574465"/>
              <a:gd name="connsiteY17" fmla="*/ 2033126 h 3070813"/>
              <a:gd name="connsiteX18" fmla="*/ 6002465 w 10574465"/>
              <a:gd name="connsiteY18" fmla="*/ 1880726 h 3070813"/>
              <a:gd name="connsiteX19" fmla="*/ 5990273 w 10574465"/>
              <a:gd name="connsiteY19" fmla="*/ 1679558 h 3070813"/>
              <a:gd name="connsiteX20" fmla="*/ 6234113 w 10574465"/>
              <a:gd name="connsiteY20" fmla="*/ 1143110 h 3070813"/>
              <a:gd name="connsiteX21" fmla="*/ 6599873 w 10574465"/>
              <a:gd name="connsiteY21" fmla="*/ 789542 h 3070813"/>
              <a:gd name="connsiteX22" fmla="*/ 7276529 w 10574465"/>
              <a:gd name="connsiteY22" fmla="*/ 624950 h 3070813"/>
              <a:gd name="connsiteX23" fmla="*/ 7739825 w 10574465"/>
              <a:gd name="connsiteY23" fmla="*/ 685910 h 3070813"/>
              <a:gd name="connsiteX24" fmla="*/ 8178737 w 10574465"/>
              <a:gd name="connsiteY24" fmla="*/ 893174 h 3070813"/>
              <a:gd name="connsiteX25" fmla="*/ 9245537 w 10574465"/>
              <a:gd name="connsiteY25" fmla="*/ 1466198 h 3070813"/>
              <a:gd name="connsiteX26" fmla="*/ 9495473 w 10574465"/>
              <a:gd name="connsiteY26" fmla="*/ 1502774 h 3070813"/>
              <a:gd name="connsiteX27" fmla="*/ 9781985 w 10574465"/>
              <a:gd name="connsiteY27" fmla="*/ 1435718 h 3070813"/>
              <a:gd name="connsiteX28" fmla="*/ 10489121 w 10574465"/>
              <a:gd name="connsiteY28" fmla="*/ 838310 h 3070813"/>
              <a:gd name="connsiteX29" fmla="*/ 10574465 w 10574465"/>
              <a:gd name="connsiteY29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977825 w 10574465"/>
              <a:gd name="connsiteY14" fmla="*/ 2057510 h 3070813"/>
              <a:gd name="connsiteX15" fmla="*/ 6587681 w 10574465"/>
              <a:gd name="connsiteY15" fmla="*/ 2130662 h 3070813"/>
              <a:gd name="connsiteX16" fmla="*/ 6087809 w 10574465"/>
              <a:gd name="connsiteY16" fmla="*/ 2033126 h 3070813"/>
              <a:gd name="connsiteX17" fmla="*/ 6002465 w 10574465"/>
              <a:gd name="connsiteY17" fmla="*/ 1880726 h 3070813"/>
              <a:gd name="connsiteX18" fmla="*/ 5990273 w 10574465"/>
              <a:gd name="connsiteY18" fmla="*/ 1679558 h 3070813"/>
              <a:gd name="connsiteX19" fmla="*/ 6234113 w 10574465"/>
              <a:gd name="connsiteY19" fmla="*/ 1143110 h 3070813"/>
              <a:gd name="connsiteX20" fmla="*/ 6599873 w 10574465"/>
              <a:gd name="connsiteY20" fmla="*/ 789542 h 3070813"/>
              <a:gd name="connsiteX21" fmla="*/ 7276529 w 10574465"/>
              <a:gd name="connsiteY21" fmla="*/ 624950 h 3070813"/>
              <a:gd name="connsiteX22" fmla="*/ 7739825 w 10574465"/>
              <a:gd name="connsiteY22" fmla="*/ 685910 h 3070813"/>
              <a:gd name="connsiteX23" fmla="*/ 8178737 w 10574465"/>
              <a:gd name="connsiteY23" fmla="*/ 893174 h 3070813"/>
              <a:gd name="connsiteX24" fmla="*/ 9245537 w 10574465"/>
              <a:gd name="connsiteY24" fmla="*/ 1466198 h 3070813"/>
              <a:gd name="connsiteX25" fmla="*/ 9495473 w 10574465"/>
              <a:gd name="connsiteY25" fmla="*/ 1502774 h 3070813"/>
              <a:gd name="connsiteX26" fmla="*/ 9781985 w 10574465"/>
              <a:gd name="connsiteY26" fmla="*/ 1435718 h 3070813"/>
              <a:gd name="connsiteX27" fmla="*/ 10489121 w 10574465"/>
              <a:gd name="connsiteY27" fmla="*/ 838310 h 3070813"/>
              <a:gd name="connsiteX28" fmla="*/ 10574465 w 10574465"/>
              <a:gd name="connsiteY28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87809 w 10574465"/>
              <a:gd name="connsiteY15" fmla="*/ 2033126 h 3070813"/>
              <a:gd name="connsiteX16" fmla="*/ 6002465 w 10574465"/>
              <a:gd name="connsiteY16" fmla="*/ 1880726 h 3070813"/>
              <a:gd name="connsiteX17" fmla="*/ 5990273 w 10574465"/>
              <a:gd name="connsiteY17" fmla="*/ 1679558 h 3070813"/>
              <a:gd name="connsiteX18" fmla="*/ 6234113 w 10574465"/>
              <a:gd name="connsiteY18" fmla="*/ 1143110 h 3070813"/>
              <a:gd name="connsiteX19" fmla="*/ 6599873 w 10574465"/>
              <a:gd name="connsiteY19" fmla="*/ 789542 h 3070813"/>
              <a:gd name="connsiteX20" fmla="*/ 7276529 w 10574465"/>
              <a:gd name="connsiteY20" fmla="*/ 624950 h 3070813"/>
              <a:gd name="connsiteX21" fmla="*/ 7739825 w 10574465"/>
              <a:gd name="connsiteY21" fmla="*/ 685910 h 3070813"/>
              <a:gd name="connsiteX22" fmla="*/ 8178737 w 10574465"/>
              <a:gd name="connsiteY22" fmla="*/ 893174 h 3070813"/>
              <a:gd name="connsiteX23" fmla="*/ 9245537 w 10574465"/>
              <a:gd name="connsiteY23" fmla="*/ 1466198 h 3070813"/>
              <a:gd name="connsiteX24" fmla="*/ 9495473 w 10574465"/>
              <a:gd name="connsiteY24" fmla="*/ 1502774 h 3070813"/>
              <a:gd name="connsiteX25" fmla="*/ 9781985 w 10574465"/>
              <a:gd name="connsiteY25" fmla="*/ 1435718 h 3070813"/>
              <a:gd name="connsiteX26" fmla="*/ 10489121 w 10574465"/>
              <a:gd name="connsiteY26" fmla="*/ 838310 h 3070813"/>
              <a:gd name="connsiteX27" fmla="*/ 10574465 w 10574465"/>
              <a:gd name="connsiteY27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5990273 w 10574465"/>
              <a:gd name="connsiteY16" fmla="*/ 1679558 h 3070813"/>
              <a:gd name="connsiteX17" fmla="*/ 6234113 w 10574465"/>
              <a:gd name="connsiteY17" fmla="*/ 1143110 h 3070813"/>
              <a:gd name="connsiteX18" fmla="*/ 6599873 w 10574465"/>
              <a:gd name="connsiteY18" fmla="*/ 789542 h 3070813"/>
              <a:gd name="connsiteX19" fmla="*/ 7276529 w 10574465"/>
              <a:gd name="connsiteY19" fmla="*/ 624950 h 3070813"/>
              <a:gd name="connsiteX20" fmla="*/ 7739825 w 10574465"/>
              <a:gd name="connsiteY20" fmla="*/ 685910 h 3070813"/>
              <a:gd name="connsiteX21" fmla="*/ 8178737 w 10574465"/>
              <a:gd name="connsiteY21" fmla="*/ 893174 h 3070813"/>
              <a:gd name="connsiteX22" fmla="*/ 9245537 w 10574465"/>
              <a:gd name="connsiteY22" fmla="*/ 1466198 h 3070813"/>
              <a:gd name="connsiteX23" fmla="*/ 9495473 w 10574465"/>
              <a:gd name="connsiteY23" fmla="*/ 1502774 h 3070813"/>
              <a:gd name="connsiteX24" fmla="*/ 9781985 w 10574465"/>
              <a:gd name="connsiteY24" fmla="*/ 1435718 h 3070813"/>
              <a:gd name="connsiteX25" fmla="*/ 10489121 w 10574465"/>
              <a:gd name="connsiteY25" fmla="*/ 838310 h 3070813"/>
              <a:gd name="connsiteX26" fmla="*/ 10574465 w 10574465"/>
              <a:gd name="connsiteY26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234113 w 10574465"/>
              <a:gd name="connsiteY16" fmla="*/ 1143110 h 3070813"/>
              <a:gd name="connsiteX17" fmla="*/ 6599873 w 10574465"/>
              <a:gd name="connsiteY17" fmla="*/ 789542 h 3070813"/>
              <a:gd name="connsiteX18" fmla="*/ 7276529 w 10574465"/>
              <a:gd name="connsiteY18" fmla="*/ 624950 h 3070813"/>
              <a:gd name="connsiteX19" fmla="*/ 7739825 w 10574465"/>
              <a:gd name="connsiteY19" fmla="*/ 685910 h 3070813"/>
              <a:gd name="connsiteX20" fmla="*/ 8178737 w 10574465"/>
              <a:gd name="connsiteY20" fmla="*/ 893174 h 3070813"/>
              <a:gd name="connsiteX21" fmla="*/ 9245537 w 10574465"/>
              <a:gd name="connsiteY21" fmla="*/ 1466198 h 3070813"/>
              <a:gd name="connsiteX22" fmla="*/ 9495473 w 10574465"/>
              <a:gd name="connsiteY22" fmla="*/ 1502774 h 3070813"/>
              <a:gd name="connsiteX23" fmla="*/ 9781985 w 10574465"/>
              <a:gd name="connsiteY23" fmla="*/ 1435718 h 3070813"/>
              <a:gd name="connsiteX24" fmla="*/ 10489121 w 10574465"/>
              <a:gd name="connsiteY24" fmla="*/ 838310 h 3070813"/>
              <a:gd name="connsiteX25" fmla="*/ 10574465 w 10574465"/>
              <a:gd name="connsiteY25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599873 w 10574465"/>
              <a:gd name="connsiteY16" fmla="*/ 789542 h 3070813"/>
              <a:gd name="connsiteX17" fmla="*/ 7276529 w 10574465"/>
              <a:gd name="connsiteY17" fmla="*/ 624950 h 3070813"/>
              <a:gd name="connsiteX18" fmla="*/ 7739825 w 10574465"/>
              <a:gd name="connsiteY18" fmla="*/ 685910 h 3070813"/>
              <a:gd name="connsiteX19" fmla="*/ 8178737 w 10574465"/>
              <a:gd name="connsiteY19" fmla="*/ 893174 h 3070813"/>
              <a:gd name="connsiteX20" fmla="*/ 9245537 w 10574465"/>
              <a:gd name="connsiteY20" fmla="*/ 1466198 h 3070813"/>
              <a:gd name="connsiteX21" fmla="*/ 9495473 w 10574465"/>
              <a:gd name="connsiteY21" fmla="*/ 1502774 h 3070813"/>
              <a:gd name="connsiteX22" fmla="*/ 9781985 w 10574465"/>
              <a:gd name="connsiteY22" fmla="*/ 1435718 h 3070813"/>
              <a:gd name="connsiteX23" fmla="*/ 10489121 w 10574465"/>
              <a:gd name="connsiteY23" fmla="*/ 838310 h 3070813"/>
              <a:gd name="connsiteX24" fmla="*/ 10574465 w 10574465"/>
              <a:gd name="connsiteY24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599873 w 10574465"/>
              <a:gd name="connsiteY16" fmla="*/ 789542 h 3070813"/>
              <a:gd name="connsiteX17" fmla="*/ 7276529 w 10574465"/>
              <a:gd name="connsiteY17" fmla="*/ 624950 h 3070813"/>
              <a:gd name="connsiteX18" fmla="*/ 8178737 w 10574465"/>
              <a:gd name="connsiteY18" fmla="*/ 893174 h 3070813"/>
              <a:gd name="connsiteX19" fmla="*/ 9245537 w 10574465"/>
              <a:gd name="connsiteY19" fmla="*/ 1466198 h 3070813"/>
              <a:gd name="connsiteX20" fmla="*/ 9495473 w 10574465"/>
              <a:gd name="connsiteY20" fmla="*/ 1502774 h 3070813"/>
              <a:gd name="connsiteX21" fmla="*/ 9781985 w 10574465"/>
              <a:gd name="connsiteY21" fmla="*/ 1435718 h 3070813"/>
              <a:gd name="connsiteX22" fmla="*/ 10489121 w 10574465"/>
              <a:gd name="connsiteY22" fmla="*/ 838310 h 3070813"/>
              <a:gd name="connsiteX23" fmla="*/ 10574465 w 10574465"/>
              <a:gd name="connsiteY23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599873 w 10574465"/>
              <a:gd name="connsiteY16" fmla="*/ 789542 h 3070813"/>
              <a:gd name="connsiteX17" fmla="*/ 7276529 w 10574465"/>
              <a:gd name="connsiteY17" fmla="*/ 624950 h 3070813"/>
              <a:gd name="connsiteX18" fmla="*/ 8178737 w 10574465"/>
              <a:gd name="connsiteY18" fmla="*/ 893174 h 3070813"/>
              <a:gd name="connsiteX19" fmla="*/ 9245537 w 10574465"/>
              <a:gd name="connsiteY19" fmla="*/ 1466198 h 3070813"/>
              <a:gd name="connsiteX20" fmla="*/ 9781985 w 10574465"/>
              <a:gd name="connsiteY20" fmla="*/ 1435718 h 3070813"/>
              <a:gd name="connsiteX21" fmla="*/ 10489121 w 10574465"/>
              <a:gd name="connsiteY21" fmla="*/ 838310 h 3070813"/>
              <a:gd name="connsiteX22" fmla="*/ 10574465 w 10574465"/>
              <a:gd name="connsiteY22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599873 w 10574465"/>
              <a:gd name="connsiteY16" fmla="*/ 789542 h 3070813"/>
              <a:gd name="connsiteX17" fmla="*/ 7276529 w 10574465"/>
              <a:gd name="connsiteY17" fmla="*/ 624950 h 3070813"/>
              <a:gd name="connsiteX18" fmla="*/ 8178737 w 10574465"/>
              <a:gd name="connsiteY18" fmla="*/ 893174 h 3070813"/>
              <a:gd name="connsiteX19" fmla="*/ 9245537 w 10574465"/>
              <a:gd name="connsiteY19" fmla="*/ 1466198 h 3070813"/>
              <a:gd name="connsiteX20" fmla="*/ 9781985 w 10574465"/>
              <a:gd name="connsiteY20" fmla="*/ 1435718 h 3070813"/>
              <a:gd name="connsiteX21" fmla="*/ 10574465 w 10574465"/>
              <a:gd name="connsiteY21" fmla="*/ 673718 h 3070813"/>
              <a:gd name="connsiteX0" fmla="*/ 25267 w 10681075"/>
              <a:gd name="connsiteY0" fmla="*/ 289670 h 3070813"/>
              <a:gd name="connsiteX1" fmla="*/ 256915 w 10681075"/>
              <a:gd name="connsiteY1" fmla="*/ 1173590 h 3070813"/>
              <a:gd name="connsiteX2" fmla="*/ 1975987 w 10681075"/>
              <a:gd name="connsiteY2" fmla="*/ 2935334 h 3070813"/>
              <a:gd name="connsiteX3" fmla="*/ 3725539 w 10681075"/>
              <a:gd name="connsiteY3" fmla="*/ 2807318 h 3070813"/>
              <a:gd name="connsiteX4" fmla="*/ 4713091 w 10681075"/>
              <a:gd name="connsiteY4" fmla="*/ 1661270 h 3070813"/>
              <a:gd name="connsiteX5" fmla="*/ 4780147 w 10681075"/>
              <a:gd name="connsiteY5" fmla="*/ 667622 h 3070813"/>
              <a:gd name="connsiteX6" fmla="*/ 4103491 w 10681075"/>
              <a:gd name="connsiteY6" fmla="*/ 326246 h 3070813"/>
              <a:gd name="connsiteX7" fmla="*/ 3432931 w 10681075"/>
              <a:gd name="connsiteY7" fmla="*/ 490838 h 3070813"/>
              <a:gd name="connsiteX8" fmla="*/ 3542659 w 10681075"/>
              <a:gd name="connsiteY8" fmla="*/ 1234550 h 3070813"/>
              <a:gd name="connsiteX9" fmla="*/ 4670419 w 10681075"/>
              <a:gd name="connsiteY9" fmla="*/ 1545446 h 3070813"/>
              <a:gd name="connsiteX10" fmla="*/ 5261731 w 10681075"/>
              <a:gd name="connsiteY10" fmla="*/ 1216262 h 3070813"/>
              <a:gd name="connsiteX11" fmla="*/ 6048115 w 10681075"/>
              <a:gd name="connsiteY11" fmla="*/ 204326 h 3070813"/>
              <a:gd name="connsiteX12" fmla="*/ 6925939 w 10681075"/>
              <a:gd name="connsiteY12" fmla="*/ 88502 h 3070813"/>
              <a:gd name="connsiteX13" fmla="*/ 7480675 w 10681075"/>
              <a:gd name="connsiteY13" fmla="*/ 1234550 h 3070813"/>
              <a:gd name="connsiteX14" fmla="*/ 6694291 w 10681075"/>
              <a:gd name="connsiteY14" fmla="*/ 2130662 h 3070813"/>
              <a:gd name="connsiteX15" fmla="*/ 6109075 w 10681075"/>
              <a:gd name="connsiteY15" fmla="*/ 1880726 h 3070813"/>
              <a:gd name="connsiteX16" fmla="*/ 6706483 w 10681075"/>
              <a:gd name="connsiteY16" fmla="*/ 789542 h 3070813"/>
              <a:gd name="connsiteX17" fmla="*/ 7383139 w 10681075"/>
              <a:gd name="connsiteY17" fmla="*/ 624950 h 3070813"/>
              <a:gd name="connsiteX18" fmla="*/ 8285347 w 10681075"/>
              <a:gd name="connsiteY18" fmla="*/ 893174 h 3070813"/>
              <a:gd name="connsiteX19" fmla="*/ 9352147 w 10681075"/>
              <a:gd name="connsiteY19" fmla="*/ 1466198 h 3070813"/>
              <a:gd name="connsiteX20" fmla="*/ 9888595 w 10681075"/>
              <a:gd name="connsiteY20" fmla="*/ 1435718 h 3070813"/>
              <a:gd name="connsiteX21" fmla="*/ 10681075 w 10681075"/>
              <a:gd name="connsiteY21" fmla="*/ 673718 h 3070813"/>
              <a:gd name="connsiteX0" fmla="*/ 33198 w 10689006"/>
              <a:gd name="connsiteY0" fmla="*/ 289670 h 3048773"/>
              <a:gd name="connsiteX1" fmla="*/ 240462 w 10689006"/>
              <a:gd name="connsiteY1" fmla="*/ 1472294 h 3048773"/>
              <a:gd name="connsiteX2" fmla="*/ 1983918 w 10689006"/>
              <a:gd name="connsiteY2" fmla="*/ 2935334 h 3048773"/>
              <a:gd name="connsiteX3" fmla="*/ 3733470 w 10689006"/>
              <a:gd name="connsiteY3" fmla="*/ 2807318 h 3048773"/>
              <a:gd name="connsiteX4" fmla="*/ 4721022 w 10689006"/>
              <a:gd name="connsiteY4" fmla="*/ 1661270 h 3048773"/>
              <a:gd name="connsiteX5" fmla="*/ 4788078 w 10689006"/>
              <a:gd name="connsiteY5" fmla="*/ 667622 h 3048773"/>
              <a:gd name="connsiteX6" fmla="*/ 4111422 w 10689006"/>
              <a:gd name="connsiteY6" fmla="*/ 326246 h 3048773"/>
              <a:gd name="connsiteX7" fmla="*/ 3440862 w 10689006"/>
              <a:gd name="connsiteY7" fmla="*/ 490838 h 3048773"/>
              <a:gd name="connsiteX8" fmla="*/ 3550590 w 10689006"/>
              <a:gd name="connsiteY8" fmla="*/ 1234550 h 3048773"/>
              <a:gd name="connsiteX9" fmla="*/ 4678350 w 10689006"/>
              <a:gd name="connsiteY9" fmla="*/ 1545446 h 3048773"/>
              <a:gd name="connsiteX10" fmla="*/ 5269662 w 10689006"/>
              <a:gd name="connsiteY10" fmla="*/ 1216262 h 3048773"/>
              <a:gd name="connsiteX11" fmla="*/ 6056046 w 10689006"/>
              <a:gd name="connsiteY11" fmla="*/ 204326 h 3048773"/>
              <a:gd name="connsiteX12" fmla="*/ 6933870 w 10689006"/>
              <a:gd name="connsiteY12" fmla="*/ 88502 h 3048773"/>
              <a:gd name="connsiteX13" fmla="*/ 7488606 w 10689006"/>
              <a:gd name="connsiteY13" fmla="*/ 1234550 h 3048773"/>
              <a:gd name="connsiteX14" fmla="*/ 6702222 w 10689006"/>
              <a:gd name="connsiteY14" fmla="*/ 2130662 h 3048773"/>
              <a:gd name="connsiteX15" fmla="*/ 6117006 w 10689006"/>
              <a:gd name="connsiteY15" fmla="*/ 1880726 h 3048773"/>
              <a:gd name="connsiteX16" fmla="*/ 6714414 w 10689006"/>
              <a:gd name="connsiteY16" fmla="*/ 789542 h 3048773"/>
              <a:gd name="connsiteX17" fmla="*/ 7391070 w 10689006"/>
              <a:gd name="connsiteY17" fmla="*/ 624950 h 3048773"/>
              <a:gd name="connsiteX18" fmla="*/ 8293278 w 10689006"/>
              <a:gd name="connsiteY18" fmla="*/ 893174 h 3048773"/>
              <a:gd name="connsiteX19" fmla="*/ 9360078 w 10689006"/>
              <a:gd name="connsiteY19" fmla="*/ 1466198 h 3048773"/>
              <a:gd name="connsiteX20" fmla="*/ 9896526 w 10689006"/>
              <a:gd name="connsiteY20" fmla="*/ 1435718 h 3048773"/>
              <a:gd name="connsiteX21" fmla="*/ 10689006 w 10689006"/>
              <a:gd name="connsiteY21" fmla="*/ 673718 h 3048773"/>
              <a:gd name="connsiteX0" fmla="*/ 79384 w 10735192"/>
              <a:gd name="connsiteY0" fmla="*/ 289670 h 3025875"/>
              <a:gd name="connsiteX1" fmla="*/ 189112 w 10735192"/>
              <a:gd name="connsiteY1" fmla="*/ 1783190 h 3025875"/>
              <a:gd name="connsiteX2" fmla="*/ 2030104 w 10735192"/>
              <a:gd name="connsiteY2" fmla="*/ 2935334 h 3025875"/>
              <a:gd name="connsiteX3" fmla="*/ 3779656 w 10735192"/>
              <a:gd name="connsiteY3" fmla="*/ 2807318 h 3025875"/>
              <a:gd name="connsiteX4" fmla="*/ 4767208 w 10735192"/>
              <a:gd name="connsiteY4" fmla="*/ 1661270 h 3025875"/>
              <a:gd name="connsiteX5" fmla="*/ 4834264 w 10735192"/>
              <a:gd name="connsiteY5" fmla="*/ 667622 h 3025875"/>
              <a:gd name="connsiteX6" fmla="*/ 4157608 w 10735192"/>
              <a:gd name="connsiteY6" fmla="*/ 326246 h 3025875"/>
              <a:gd name="connsiteX7" fmla="*/ 3487048 w 10735192"/>
              <a:gd name="connsiteY7" fmla="*/ 490838 h 3025875"/>
              <a:gd name="connsiteX8" fmla="*/ 3596776 w 10735192"/>
              <a:gd name="connsiteY8" fmla="*/ 1234550 h 3025875"/>
              <a:gd name="connsiteX9" fmla="*/ 4724536 w 10735192"/>
              <a:gd name="connsiteY9" fmla="*/ 1545446 h 3025875"/>
              <a:gd name="connsiteX10" fmla="*/ 5315848 w 10735192"/>
              <a:gd name="connsiteY10" fmla="*/ 1216262 h 3025875"/>
              <a:gd name="connsiteX11" fmla="*/ 6102232 w 10735192"/>
              <a:gd name="connsiteY11" fmla="*/ 204326 h 3025875"/>
              <a:gd name="connsiteX12" fmla="*/ 6980056 w 10735192"/>
              <a:gd name="connsiteY12" fmla="*/ 88502 h 3025875"/>
              <a:gd name="connsiteX13" fmla="*/ 7534792 w 10735192"/>
              <a:gd name="connsiteY13" fmla="*/ 1234550 h 3025875"/>
              <a:gd name="connsiteX14" fmla="*/ 6748408 w 10735192"/>
              <a:gd name="connsiteY14" fmla="*/ 2130662 h 3025875"/>
              <a:gd name="connsiteX15" fmla="*/ 6163192 w 10735192"/>
              <a:gd name="connsiteY15" fmla="*/ 1880726 h 3025875"/>
              <a:gd name="connsiteX16" fmla="*/ 6760600 w 10735192"/>
              <a:gd name="connsiteY16" fmla="*/ 789542 h 3025875"/>
              <a:gd name="connsiteX17" fmla="*/ 7437256 w 10735192"/>
              <a:gd name="connsiteY17" fmla="*/ 624950 h 3025875"/>
              <a:gd name="connsiteX18" fmla="*/ 8339464 w 10735192"/>
              <a:gd name="connsiteY18" fmla="*/ 893174 h 3025875"/>
              <a:gd name="connsiteX19" fmla="*/ 9406264 w 10735192"/>
              <a:gd name="connsiteY19" fmla="*/ 1466198 h 3025875"/>
              <a:gd name="connsiteX20" fmla="*/ 9942712 w 10735192"/>
              <a:gd name="connsiteY20" fmla="*/ 1435718 h 3025875"/>
              <a:gd name="connsiteX21" fmla="*/ 10735192 w 10735192"/>
              <a:gd name="connsiteY21" fmla="*/ 673718 h 3025875"/>
              <a:gd name="connsiteX0" fmla="*/ 79384 w 10735192"/>
              <a:gd name="connsiteY0" fmla="*/ 289670 h 3022081"/>
              <a:gd name="connsiteX1" fmla="*/ 189112 w 10735192"/>
              <a:gd name="connsiteY1" fmla="*/ 1783190 h 3022081"/>
              <a:gd name="connsiteX2" fmla="*/ 2030104 w 10735192"/>
              <a:gd name="connsiteY2" fmla="*/ 2935334 h 3022081"/>
              <a:gd name="connsiteX3" fmla="*/ 3779656 w 10735192"/>
              <a:gd name="connsiteY3" fmla="*/ 2807318 h 3022081"/>
              <a:gd name="connsiteX4" fmla="*/ 4803784 w 10735192"/>
              <a:gd name="connsiteY4" fmla="*/ 1752710 h 3022081"/>
              <a:gd name="connsiteX5" fmla="*/ 4834264 w 10735192"/>
              <a:gd name="connsiteY5" fmla="*/ 667622 h 3022081"/>
              <a:gd name="connsiteX6" fmla="*/ 4157608 w 10735192"/>
              <a:gd name="connsiteY6" fmla="*/ 326246 h 3022081"/>
              <a:gd name="connsiteX7" fmla="*/ 3487048 w 10735192"/>
              <a:gd name="connsiteY7" fmla="*/ 490838 h 3022081"/>
              <a:gd name="connsiteX8" fmla="*/ 3596776 w 10735192"/>
              <a:gd name="connsiteY8" fmla="*/ 1234550 h 3022081"/>
              <a:gd name="connsiteX9" fmla="*/ 4724536 w 10735192"/>
              <a:gd name="connsiteY9" fmla="*/ 1545446 h 3022081"/>
              <a:gd name="connsiteX10" fmla="*/ 5315848 w 10735192"/>
              <a:gd name="connsiteY10" fmla="*/ 1216262 h 3022081"/>
              <a:gd name="connsiteX11" fmla="*/ 6102232 w 10735192"/>
              <a:gd name="connsiteY11" fmla="*/ 204326 h 3022081"/>
              <a:gd name="connsiteX12" fmla="*/ 6980056 w 10735192"/>
              <a:gd name="connsiteY12" fmla="*/ 88502 h 3022081"/>
              <a:gd name="connsiteX13" fmla="*/ 7534792 w 10735192"/>
              <a:gd name="connsiteY13" fmla="*/ 1234550 h 3022081"/>
              <a:gd name="connsiteX14" fmla="*/ 6748408 w 10735192"/>
              <a:gd name="connsiteY14" fmla="*/ 2130662 h 3022081"/>
              <a:gd name="connsiteX15" fmla="*/ 6163192 w 10735192"/>
              <a:gd name="connsiteY15" fmla="*/ 1880726 h 3022081"/>
              <a:gd name="connsiteX16" fmla="*/ 6760600 w 10735192"/>
              <a:gd name="connsiteY16" fmla="*/ 789542 h 3022081"/>
              <a:gd name="connsiteX17" fmla="*/ 7437256 w 10735192"/>
              <a:gd name="connsiteY17" fmla="*/ 624950 h 3022081"/>
              <a:gd name="connsiteX18" fmla="*/ 8339464 w 10735192"/>
              <a:gd name="connsiteY18" fmla="*/ 893174 h 3022081"/>
              <a:gd name="connsiteX19" fmla="*/ 9406264 w 10735192"/>
              <a:gd name="connsiteY19" fmla="*/ 1466198 h 3022081"/>
              <a:gd name="connsiteX20" fmla="*/ 9942712 w 10735192"/>
              <a:gd name="connsiteY20" fmla="*/ 1435718 h 3022081"/>
              <a:gd name="connsiteX21" fmla="*/ 10735192 w 10735192"/>
              <a:gd name="connsiteY21" fmla="*/ 673718 h 3022081"/>
              <a:gd name="connsiteX0" fmla="*/ 79384 w 10735192"/>
              <a:gd name="connsiteY0" fmla="*/ 289670 h 3077476"/>
              <a:gd name="connsiteX1" fmla="*/ 189112 w 10735192"/>
              <a:gd name="connsiteY1" fmla="*/ 1783190 h 3077476"/>
              <a:gd name="connsiteX2" fmla="*/ 2030104 w 10735192"/>
              <a:gd name="connsiteY2" fmla="*/ 2935334 h 3077476"/>
              <a:gd name="connsiteX3" fmla="*/ 3779656 w 10735192"/>
              <a:gd name="connsiteY3" fmla="*/ 2807318 h 3077476"/>
              <a:gd name="connsiteX4" fmla="*/ 4834264 w 10735192"/>
              <a:gd name="connsiteY4" fmla="*/ 667622 h 3077476"/>
              <a:gd name="connsiteX5" fmla="*/ 4157608 w 10735192"/>
              <a:gd name="connsiteY5" fmla="*/ 326246 h 3077476"/>
              <a:gd name="connsiteX6" fmla="*/ 3487048 w 10735192"/>
              <a:gd name="connsiteY6" fmla="*/ 490838 h 3077476"/>
              <a:gd name="connsiteX7" fmla="*/ 3596776 w 10735192"/>
              <a:gd name="connsiteY7" fmla="*/ 1234550 h 3077476"/>
              <a:gd name="connsiteX8" fmla="*/ 4724536 w 10735192"/>
              <a:gd name="connsiteY8" fmla="*/ 1545446 h 3077476"/>
              <a:gd name="connsiteX9" fmla="*/ 5315848 w 10735192"/>
              <a:gd name="connsiteY9" fmla="*/ 1216262 h 3077476"/>
              <a:gd name="connsiteX10" fmla="*/ 6102232 w 10735192"/>
              <a:gd name="connsiteY10" fmla="*/ 204326 h 3077476"/>
              <a:gd name="connsiteX11" fmla="*/ 6980056 w 10735192"/>
              <a:gd name="connsiteY11" fmla="*/ 88502 h 3077476"/>
              <a:gd name="connsiteX12" fmla="*/ 7534792 w 10735192"/>
              <a:gd name="connsiteY12" fmla="*/ 1234550 h 3077476"/>
              <a:gd name="connsiteX13" fmla="*/ 6748408 w 10735192"/>
              <a:gd name="connsiteY13" fmla="*/ 2130662 h 3077476"/>
              <a:gd name="connsiteX14" fmla="*/ 6163192 w 10735192"/>
              <a:gd name="connsiteY14" fmla="*/ 1880726 h 3077476"/>
              <a:gd name="connsiteX15" fmla="*/ 6760600 w 10735192"/>
              <a:gd name="connsiteY15" fmla="*/ 789542 h 3077476"/>
              <a:gd name="connsiteX16" fmla="*/ 7437256 w 10735192"/>
              <a:gd name="connsiteY16" fmla="*/ 624950 h 3077476"/>
              <a:gd name="connsiteX17" fmla="*/ 8339464 w 10735192"/>
              <a:gd name="connsiteY17" fmla="*/ 893174 h 3077476"/>
              <a:gd name="connsiteX18" fmla="*/ 9406264 w 10735192"/>
              <a:gd name="connsiteY18" fmla="*/ 1466198 h 3077476"/>
              <a:gd name="connsiteX19" fmla="*/ 9942712 w 10735192"/>
              <a:gd name="connsiteY19" fmla="*/ 1435718 h 3077476"/>
              <a:gd name="connsiteX20" fmla="*/ 10735192 w 10735192"/>
              <a:gd name="connsiteY20" fmla="*/ 673718 h 3077476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487048 w 10735192"/>
              <a:gd name="connsiteY6" fmla="*/ 490838 h 3058561"/>
              <a:gd name="connsiteX7" fmla="*/ 3596776 w 10735192"/>
              <a:gd name="connsiteY7" fmla="*/ 1234550 h 3058561"/>
              <a:gd name="connsiteX8" fmla="*/ 4724536 w 10735192"/>
              <a:gd name="connsiteY8" fmla="*/ 1545446 h 3058561"/>
              <a:gd name="connsiteX9" fmla="*/ 5315848 w 10735192"/>
              <a:gd name="connsiteY9" fmla="*/ 1216262 h 3058561"/>
              <a:gd name="connsiteX10" fmla="*/ 6102232 w 10735192"/>
              <a:gd name="connsiteY10" fmla="*/ 204326 h 3058561"/>
              <a:gd name="connsiteX11" fmla="*/ 6980056 w 10735192"/>
              <a:gd name="connsiteY11" fmla="*/ 88502 h 3058561"/>
              <a:gd name="connsiteX12" fmla="*/ 7534792 w 10735192"/>
              <a:gd name="connsiteY12" fmla="*/ 1234550 h 3058561"/>
              <a:gd name="connsiteX13" fmla="*/ 6748408 w 10735192"/>
              <a:gd name="connsiteY13" fmla="*/ 2130662 h 3058561"/>
              <a:gd name="connsiteX14" fmla="*/ 6163192 w 10735192"/>
              <a:gd name="connsiteY14" fmla="*/ 1880726 h 3058561"/>
              <a:gd name="connsiteX15" fmla="*/ 6760600 w 10735192"/>
              <a:gd name="connsiteY15" fmla="*/ 789542 h 3058561"/>
              <a:gd name="connsiteX16" fmla="*/ 7437256 w 10735192"/>
              <a:gd name="connsiteY16" fmla="*/ 624950 h 3058561"/>
              <a:gd name="connsiteX17" fmla="*/ 8339464 w 10735192"/>
              <a:gd name="connsiteY17" fmla="*/ 893174 h 3058561"/>
              <a:gd name="connsiteX18" fmla="*/ 9406264 w 10735192"/>
              <a:gd name="connsiteY18" fmla="*/ 1466198 h 3058561"/>
              <a:gd name="connsiteX19" fmla="*/ 9942712 w 10735192"/>
              <a:gd name="connsiteY19" fmla="*/ 1435718 h 3058561"/>
              <a:gd name="connsiteX20" fmla="*/ 10735192 w 10735192"/>
              <a:gd name="connsiteY20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596776 w 10735192"/>
              <a:gd name="connsiteY6" fmla="*/ 1234550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761368 w 10735192"/>
              <a:gd name="connsiteY6" fmla="*/ 1063862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761368 w 10735192"/>
              <a:gd name="connsiteY6" fmla="*/ 1063862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761368 w 10735192"/>
              <a:gd name="connsiteY6" fmla="*/ 1063862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654836 w 10735192"/>
              <a:gd name="connsiteY6" fmla="*/ 1019473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654836 w 10735192"/>
              <a:gd name="connsiteY6" fmla="*/ 1019473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654836 w 10735192"/>
              <a:gd name="connsiteY6" fmla="*/ 1019473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654836 w 10735192"/>
              <a:gd name="connsiteY6" fmla="*/ 1019473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314802 h 3083693"/>
              <a:gd name="connsiteX1" fmla="*/ 189112 w 10735192"/>
              <a:gd name="connsiteY1" fmla="*/ 1808322 h 3083693"/>
              <a:gd name="connsiteX2" fmla="*/ 2030104 w 10735192"/>
              <a:gd name="connsiteY2" fmla="*/ 2960466 h 3083693"/>
              <a:gd name="connsiteX3" fmla="*/ 3779656 w 10735192"/>
              <a:gd name="connsiteY3" fmla="*/ 2832450 h 3083693"/>
              <a:gd name="connsiteX4" fmla="*/ 5011048 w 10735192"/>
              <a:gd name="connsiteY4" fmla="*/ 1021938 h 3083693"/>
              <a:gd name="connsiteX5" fmla="*/ 4153169 w 10735192"/>
              <a:gd name="connsiteY5" fmla="*/ 267040 h 3083693"/>
              <a:gd name="connsiteX6" fmla="*/ 3654836 w 10735192"/>
              <a:gd name="connsiteY6" fmla="*/ 1044605 h 3083693"/>
              <a:gd name="connsiteX7" fmla="*/ 4396062 w 10735192"/>
              <a:gd name="connsiteY7" fmla="*/ 1717060 h 3083693"/>
              <a:gd name="connsiteX8" fmla="*/ 5315848 w 10735192"/>
              <a:gd name="connsiteY8" fmla="*/ 1241394 h 3083693"/>
              <a:gd name="connsiteX9" fmla="*/ 6102232 w 10735192"/>
              <a:gd name="connsiteY9" fmla="*/ 229458 h 3083693"/>
              <a:gd name="connsiteX10" fmla="*/ 6980056 w 10735192"/>
              <a:gd name="connsiteY10" fmla="*/ 113634 h 3083693"/>
              <a:gd name="connsiteX11" fmla="*/ 7534792 w 10735192"/>
              <a:gd name="connsiteY11" fmla="*/ 1259682 h 3083693"/>
              <a:gd name="connsiteX12" fmla="*/ 6748408 w 10735192"/>
              <a:gd name="connsiteY12" fmla="*/ 2155794 h 3083693"/>
              <a:gd name="connsiteX13" fmla="*/ 6163192 w 10735192"/>
              <a:gd name="connsiteY13" fmla="*/ 1905858 h 3083693"/>
              <a:gd name="connsiteX14" fmla="*/ 6760600 w 10735192"/>
              <a:gd name="connsiteY14" fmla="*/ 814674 h 3083693"/>
              <a:gd name="connsiteX15" fmla="*/ 7437256 w 10735192"/>
              <a:gd name="connsiteY15" fmla="*/ 650082 h 3083693"/>
              <a:gd name="connsiteX16" fmla="*/ 8339464 w 10735192"/>
              <a:gd name="connsiteY16" fmla="*/ 918306 h 3083693"/>
              <a:gd name="connsiteX17" fmla="*/ 9406264 w 10735192"/>
              <a:gd name="connsiteY17" fmla="*/ 1491330 h 3083693"/>
              <a:gd name="connsiteX18" fmla="*/ 9942712 w 10735192"/>
              <a:gd name="connsiteY18" fmla="*/ 1460850 h 3083693"/>
              <a:gd name="connsiteX19" fmla="*/ 10735192 w 10735192"/>
              <a:gd name="connsiteY19" fmla="*/ 698850 h 3083693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748408 w 10735192"/>
              <a:gd name="connsiteY12" fmla="*/ 2176167 h 3104066"/>
              <a:gd name="connsiteX13" fmla="*/ 6163192 w 10735192"/>
              <a:gd name="connsiteY13" fmla="*/ 1926231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748408 w 10735192"/>
              <a:gd name="connsiteY12" fmla="*/ 2176167 h 3104066"/>
              <a:gd name="connsiteX13" fmla="*/ 5830279 w 10735192"/>
              <a:gd name="connsiteY13" fmla="*/ 1784188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830279 w 10735192"/>
              <a:gd name="connsiteY13" fmla="*/ 1784188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9895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9895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9895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9895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9942712"/>
              <a:gd name="connsiteY0" fmla="*/ 335175 h 3104066"/>
              <a:gd name="connsiteX1" fmla="*/ 189112 w 9942712"/>
              <a:gd name="connsiteY1" fmla="*/ 1828695 h 3104066"/>
              <a:gd name="connsiteX2" fmla="*/ 2030104 w 9942712"/>
              <a:gd name="connsiteY2" fmla="*/ 2980839 h 3104066"/>
              <a:gd name="connsiteX3" fmla="*/ 3779656 w 9942712"/>
              <a:gd name="connsiteY3" fmla="*/ 2852823 h 3104066"/>
              <a:gd name="connsiteX4" fmla="*/ 5011048 w 9942712"/>
              <a:gd name="connsiteY4" fmla="*/ 1042311 h 3104066"/>
              <a:gd name="connsiteX5" fmla="*/ 4153169 w 9942712"/>
              <a:gd name="connsiteY5" fmla="*/ 287413 h 3104066"/>
              <a:gd name="connsiteX6" fmla="*/ 3654836 w 9942712"/>
              <a:gd name="connsiteY6" fmla="*/ 1064978 h 3104066"/>
              <a:gd name="connsiteX7" fmla="*/ 4396062 w 9942712"/>
              <a:gd name="connsiteY7" fmla="*/ 1737433 h 3104066"/>
              <a:gd name="connsiteX8" fmla="*/ 5315848 w 9942712"/>
              <a:gd name="connsiteY8" fmla="*/ 1261767 h 3104066"/>
              <a:gd name="connsiteX9" fmla="*/ 6102232 w 9942712"/>
              <a:gd name="connsiteY9" fmla="*/ 249831 h 3104066"/>
              <a:gd name="connsiteX10" fmla="*/ 6980056 w 9942712"/>
              <a:gd name="connsiteY10" fmla="*/ 134007 h 3104066"/>
              <a:gd name="connsiteX11" fmla="*/ 6993254 w 9942712"/>
              <a:gd name="connsiteY11" fmla="*/ 1568579 h 3104066"/>
              <a:gd name="connsiteX12" fmla="*/ 6419934 w 9942712"/>
              <a:gd name="connsiteY12" fmla="*/ 2087390 h 3104066"/>
              <a:gd name="connsiteX13" fmla="*/ 5923495 w 9942712"/>
              <a:gd name="connsiteY13" fmla="*/ 1371377 h 3104066"/>
              <a:gd name="connsiteX14" fmla="*/ 6760600 w 9942712"/>
              <a:gd name="connsiteY14" fmla="*/ 835047 h 3104066"/>
              <a:gd name="connsiteX15" fmla="*/ 7437256 w 9942712"/>
              <a:gd name="connsiteY15" fmla="*/ 670455 h 3104066"/>
              <a:gd name="connsiteX16" fmla="*/ 8339464 w 9942712"/>
              <a:gd name="connsiteY16" fmla="*/ 938679 h 3104066"/>
              <a:gd name="connsiteX17" fmla="*/ 9406264 w 9942712"/>
              <a:gd name="connsiteY17" fmla="*/ 1511703 h 3104066"/>
              <a:gd name="connsiteX18" fmla="*/ 9942712 w 9942712"/>
              <a:gd name="connsiteY18" fmla="*/ 1481223 h 3104066"/>
              <a:gd name="connsiteX0" fmla="*/ 79384 w 9406264"/>
              <a:gd name="connsiteY0" fmla="*/ 335175 h 3104066"/>
              <a:gd name="connsiteX1" fmla="*/ 189112 w 9406264"/>
              <a:gd name="connsiteY1" fmla="*/ 1828695 h 3104066"/>
              <a:gd name="connsiteX2" fmla="*/ 2030104 w 9406264"/>
              <a:gd name="connsiteY2" fmla="*/ 2980839 h 3104066"/>
              <a:gd name="connsiteX3" fmla="*/ 3779656 w 9406264"/>
              <a:gd name="connsiteY3" fmla="*/ 2852823 h 3104066"/>
              <a:gd name="connsiteX4" fmla="*/ 5011048 w 9406264"/>
              <a:gd name="connsiteY4" fmla="*/ 1042311 h 3104066"/>
              <a:gd name="connsiteX5" fmla="*/ 4153169 w 9406264"/>
              <a:gd name="connsiteY5" fmla="*/ 287413 h 3104066"/>
              <a:gd name="connsiteX6" fmla="*/ 3654836 w 9406264"/>
              <a:gd name="connsiteY6" fmla="*/ 1064978 h 3104066"/>
              <a:gd name="connsiteX7" fmla="*/ 4396062 w 9406264"/>
              <a:gd name="connsiteY7" fmla="*/ 1737433 h 3104066"/>
              <a:gd name="connsiteX8" fmla="*/ 5315848 w 9406264"/>
              <a:gd name="connsiteY8" fmla="*/ 1261767 h 3104066"/>
              <a:gd name="connsiteX9" fmla="*/ 6102232 w 9406264"/>
              <a:gd name="connsiteY9" fmla="*/ 249831 h 3104066"/>
              <a:gd name="connsiteX10" fmla="*/ 6980056 w 9406264"/>
              <a:gd name="connsiteY10" fmla="*/ 134007 h 3104066"/>
              <a:gd name="connsiteX11" fmla="*/ 6993254 w 9406264"/>
              <a:gd name="connsiteY11" fmla="*/ 1568579 h 3104066"/>
              <a:gd name="connsiteX12" fmla="*/ 6419934 w 9406264"/>
              <a:gd name="connsiteY12" fmla="*/ 2087390 h 3104066"/>
              <a:gd name="connsiteX13" fmla="*/ 5923495 w 9406264"/>
              <a:gd name="connsiteY13" fmla="*/ 1371377 h 3104066"/>
              <a:gd name="connsiteX14" fmla="*/ 6760600 w 9406264"/>
              <a:gd name="connsiteY14" fmla="*/ 835047 h 3104066"/>
              <a:gd name="connsiteX15" fmla="*/ 7437256 w 9406264"/>
              <a:gd name="connsiteY15" fmla="*/ 670455 h 3104066"/>
              <a:gd name="connsiteX16" fmla="*/ 8339464 w 9406264"/>
              <a:gd name="connsiteY16" fmla="*/ 938679 h 3104066"/>
              <a:gd name="connsiteX17" fmla="*/ 9406264 w 9406264"/>
              <a:gd name="connsiteY17" fmla="*/ 1511703 h 3104066"/>
              <a:gd name="connsiteX0" fmla="*/ 79384 w 8339464"/>
              <a:gd name="connsiteY0" fmla="*/ 335175 h 3104066"/>
              <a:gd name="connsiteX1" fmla="*/ 189112 w 8339464"/>
              <a:gd name="connsiteY1" fmla="*/ 1828695 h 3104066"/>
              <a:gd name="connsiteX2" fmla="*/ 2030104 w 8339464"/>
              <a:gd name="connsiteY2" fmla="*/ 2980839 h 3104066"/>
              <a:gd name="connsiteX3" fmla="*/ 3779656 w 8339464"/>
              <a:gd name="connsiteY3" fmla="*/ 2852823 h 3104066"/>
              <a:gd name="connsiteX4" fmla="*/ 5011048 w 8339464"/>
              <a:gd name="connsiteY4" fmla="*/ 1042311 h 3104066"/>
              <a:gd name="connsiteX5" fmla="*/ 4153169 w 8339464"/>
              <a:gd name="connsiteY5" fmla="*/ 287413 h 3104066"/>
              <a:gd name="connsiteX6" fmla="*/ 3654836 w 8339464"/>
              <a:gd name="connsiteY6" fmla="*/ 1064978 h 3104066"/>
              <a:gd name="connsiteX7" fmla="*/ 4396062 w 8339464"/>
              <a:gd name="connsiteY7" fmla="*/ 1737433 h 3104066"/>
              <a:gd name="connsiteX8" fmla="*/ 5315848 w 8339464"/>
              <a:gd name="connsiteY8" fmla="*/ 1261767 h 3104066"/>
              <a:gd name="connsiteX9" fmla="*/ 6102232 w 8339464"/>
              <a:gd name="connsiteY9" fmla="*/ 249831 h 3104066"/>
              <a:gd name="connsiteX10" fmla="*/ 6980056 w 8339464"/>
              <a:gd name="connsiteY10" fmla="*/ 134007 h 3104066"/>
              <a:gd name="connsiteX11" fmla="*/ 6993254 w 8339464"/>
              <a:gd name="connsiteY11" fmla="*/ 1568579 h 3104066"/>
              <a:gd name="connsiteX12" fmla="*/ 6419934 w 8339464"/>
              <a:gd name="connsiteY12" fmla="*/ 2087390 h 3104066"/>
              <a:gd name="connsiteX13" fmla="*/ 5923495 w 8339464"/>
              <a:gd name="connsiteY13" fmla="*/ 1371377 h 3104066"/>
              <a:gd name="connsiteX14" fmla="*/ 6760600 w 8339464"/>
              <a:gd name="connsiteY14" fmla="*/ 835047 h 3104066"/>
              <a:gd name="connsiteX15" fmla="*/ 7437256 w 8339464"/>
              <a:gd name="connsiteY15" fmla="*/ 670455 h 3104066"/>
              <a:gd name="connsiteX16" fmla="*/ 8339464 w 8339464"/>
              <a:gd name="connsiteY16" fmla="*/ 938679 h 3104066"/>
              <a:gd name="connsiteX0" fmla="*/ 79384 w 7437256"/>
              <a:gd name="connsiteY0" fmla="*/ 335175 h 3104066"/>
              <a:gd name="connsiteX1" fmla="*/ 189112 w 7437256"/>
              <a:gd name="connsiteY1" fmla="*/ 1828695 h 3104066"/>
              <a:gd name="connsiteX2" fmla="*/ 2030104 w 7437256"/>
              <a:gd name="connsiteY2" fmla="*/ 2980839 h 3104066"/>
              <a:gd name="connsiteX3" fmla="*/ 3779656 w 7437256"/>
              <a:gd name="connsiteY3" fmla="*/ 2852823 h 3104066"/>
              <a:gd name="connsiteX4" fmla="*/ 5011048 w 7437256"/>
              <a:gd name="connsiteY4" fmla="*/ 1042311 h 3104066"/>
              <a:gd name="connsiteX5" fmla="*/ 4153169 w 7437256"/>
              <a:gd name="connsiteY5" fmla="*/ 287413 h 3104066"/>
              <a:gd name="connsiteX6" fmla="*/ 3654836 w 7437256"/>
              <a:gd name="connsiteY6" fmla="*/ 1064978 h 3104066"/>
              <a:gd name="connsiteX7" fmla="*/ 4396062 w 7437256"/>
              <a:gd name="connsiteY7" fmla="*/ 1737433 h 3104066"/>
              <a:gd name="connsiteX8" fmla="*/ 5315848 w 7437256"/>
              <a:gd name="connsiteY8" fmla="*/ 1261767 h 3104066"/>
              <a:gd name="connsiteX9" fmla="*/ 6102232 w 7437256"/>
              <a:gd name="connsiteY9" fmla="*/ 249831 h 3104066"/>
              <a:gd name="connsiteX10" fmla="*/ 6980056 w 7437256"/>
              <a:gd name="connsiteY10" fmla="*/ 134007 h 3104066"/>
              <a:gd name="connsiteX11" fmla="*/ 6993254 w 7437256"/>
              <a:gd name="connsiteY11" fmla="*/ 1568579 h 3104066"/>
              <a:gd name="connsiteX12" fmla="*/ 6419934 w 7437256"/>
              <a:gd name="connsiteY12" fmla="*/ 2087390 h 3104066"/>
              <a:gd name="connsiteX13" fmla="*/ 5923495 w 7437256"/>
              <a:gd name="connsiteY13" fmla="*/ 1371377 h 3104066"/>
              <a:gd name="connsiteX14" fmla="*/ 6760600 w 7437256"/>
              <a:gd name="connsiteY14" fmla="*/ 835047 h 3104066"/>
              <a:gd name="connsiteX15" fmla="*/ 7437256 w 7437256"/>
              <a:gd name="connsiteY15" fmla="*/ 670455 h 3104066"/>
              <a:gd name="connsiteX0" fmla="*/ 79384 w 7077668"/>
              <a:gd name="connsiteY0" fmla="*/ 335175 h 3104066"/>
              <a:gd name="connsiteX1" fmla="*/ 189112 w 7077668"/>
              <a:gd name="connsiteY1" fmla="*/ 1828695 h 3104066"/>
              <a:gd name="connsiteX2" fmla="*/ 2030104 w 7077668"/>
              <a:gd name="connsiteY2" fmla="*/ 2980839 h 3104066"/>
              <a:gd name="connsiteX3" fmla="*/ 3779656 w 7077668"/>
              <a:gd name="connsiteY3" fmla="*/ 2852823 h 3104066"/>
              <a:gd name="connsiteX4" fmla="*/ 5011048 w 7077668"/>
              <a:gd name="connsiteY4" fmla="*/ 1042311 h 3104066"/>
              <a:gd name="connsiteX5" fmla="*/ 4153169 w 7077668"/>
              <a:gd name="connsiteY5" fmla="*/ 287413 h 3104066"/>
              <a:gd name="connsiteX6" fmla="*/ 3654836 w 7077668"/>
              <a:gd name="connsiteY6" fmla="*/ 1064978 h 3104066"/>
              <a:gd name="connsiteX7" fmla="*/ 4396062 w 7077668"/>
              <a:gd name="connsiteY7" fmla="*/ 1737433 h 3104066"/>
              <a:gd name="connsiteX8" fmla="*/ 5315848 w 7077668"/>
              <a:gd name="connsiteY8" fmla="*/ 1261767 h 3104066"/>
              <a:gd name="connsiteX9" fmla="*/ 6102232 w 7077668"/>
              <a:gd name="connsiteY9" fmla="*/ 249831 h 3104066"/>
              <a:gd name="connsiteX10" fmla="*/ 6980056 w 7077668"/>
              <a:gd name="connsiteY10" fmla="*/ 134007 h 3104066"/>
              <a:gd name="connsiteX11" fmla="*/ 6993254 w 7077668"/>
              <a:gd name="connsiteY11" fmla="*/ 1568579 h 3104066"/>
              <a:gd name="connsiteX12" fmla="*/ 6419934 w 7077668"/>
              <a:gd name="connsiteY12" fmla="*/ 2087390 h 3104066"/>
              <a:gd name="connsiteX13" fmla="*/ 5923495 w 7077668"/>
              <a:gd name="connsiteY13" fmla="*/ 1371377 h 3104066"/>
              <a:gd name="connsiteX14" fmla="*/ 6760600 w 7077668"/>
              <a:gd name="connsiteY14" fmla="*/ 835047 h 3104066"/>
              <a:gd name="connsiteX0" fmla="*/ 79384 w 7077668"/>
              <a:gd name="connsiteY0" fmla="*/ 335175 h 3104066"/>
              <a:gd name="connsiteX1" fmla="*/ 189112 w 7077668"/>
              <a:gd name="connsiteY1" fmla="*/ 1828695 h 3104066"/>
              <a:gd name="connsiteX2" fmla="*/ 2030104 w 7077668"/>
              <a:gd name="connsiteY2" fmla="*/ 2980839 h 3104066"/>
              <a:gd name="connsiteX3" fmla="*/ 3779656 w 7077668"/>
              <a:gd name="connsiteY3" fmla="*/ 2852823 h 3104066"/>
              <a:gd name="connsiteX4" fmla="*/ 5011048 w 7077668"/>
              <a:gd name="connsiteY4" fmla="*/ 1042311 h 3104066"/>
              <a:gd name="connsiteX5" fmla="*/ 4153169 w 7077668"/>
              <a:gd name="connsiteY5" fmla="*/ 287413 h 3104066"/>
              <a:gd name="connsiteX6" fmla="*/ 3654836 w 7077668"/>
              <a:gd name="connsiteY6" fmla="*/ 1064978 h 3104066"/>
              <a:gd name="connsiteX7" fmla="*/ 4396062 w 7077668"/>
              <a:gd name="connsiteY7" fmla="*/ 1737433 h 3104066"/>
              <a:gd name="connsiteX8" fmla="*/ 5315848 w 7077668"/>
              <a:gd name="connsiteY8" fmla="*/ 1261767 h 3104066"/>
              <a:gd name="connsiteX9" fmla="*/ 6102232 w 7077668"/>
              <a:gd name="connsiteY9" fmla="*/ 249831 h 3104066"/>
              <a:gd name="connsiteX10" fmla="*/ 6980056 w 7077668"/>
              <a:gd name="connsiteY10" fmla="*/ 134007 h 3104066"/>
              <a:gd name="connsiteX11" fmla="*/ 6993254 w 7077668"/>
              <a:gd name="connsiteY11" fmla="*/ 1568579 h 3104066"/>
              <a:gd name="connsiteX12" fmla="*/ 6419934 w 7077668"/>
              <a:gd name="connsiteY12" fmla="*/ 2087390 h 3104066"/>
              <a:gd name="connsiteX13" fmla="*/ 5923495 w 7077668"/>
              <a:gd name="connsiteY13" fmla="*/ 1371377 h 3104066"/>
              <a:gd name="connsiteX0" fmla="*/ 56444 w 7054728"/>
              <a:gd name="connsiteY0" fmla="*/ 335175 h 3218100"/>
              <a:gd name="connsiteX1" fmla="*/ 166172 w 7054728"/>
              <a:gd name="connsiteY1" fmla="*/ 1828695 h 3218100"/>
              <a:gd name="connsiteX2" fmla="*/ 1661724 w 7054728"/>
              <a:gd name="connsiteY2" fmla="*/ 3138319 h 3218100"/>
              <a:gd name="connsiteX3" fmla="*/ 3756716 w 7054728"/>
              <a:gd name="connsiteY3" fmla="*/ 2852823 h 3218100"/>
              <a:gd name="connsiteX4" fmla="*/ 4988108 w 7054728"/>
              <a:gd name="connsiteY4" fmla="*/ 1042311 h 3218100"/>
              <a:gd name="connsiteX5" fmla="*/ 4130229 w 7054728"/>
              <a:gd name="connsiteY5" fmla="*/ 287413 h 3218100"/>
              <a:gd name="connsiteX6" fmla="*/ 3631896 w 7054728"/>
              <a:gd name="connsiteY6" fmla="*/ 1064978 h 3218100"/>
              <a:gd name="connsiteX7" fmla="*/ 4373122 w 7054728"/>
              <a:gd name="connsiteY7" fmla="*/ 1737433 h 3218100"/>
              <a:gd name="connsiteX8" fmla="*/ 5292908 w 7054728"/>
              <a:gd name="connsiteY8" fmla="*/ 1261767 h 3218100"/>
              <a:gd name="connsiteX9" fmla="*/ 6079292 w 7054728"/>
              <a:gd name="connsiteY9" fmla="*/ 249831 h 3218100"/>
              <a:gd name="connsiteX10" fmla="*/ 6957116 w 7054728"/>
              <a:gd name="connsiteY10" fmla="*/ 134007 h 3218100"/>
              <a:gd name="connsiteX11" fmla="*/ 6970314 w 7054728"/>
              <a:gd name="connsiteY11" fmla="*/ 1568579 h 3218100"/>
              <a:gd name="connsiteX12" fmla="*/ 6396994 w 7054728"/>
              <a:gd name="connsiteY12" fmla="*/ 2087390 h 3218100"/>
              <a:gd name="connsiteX13" fmla="*/ 5900555 w 7054728"/>
              <a:gd name="connsiteY13" fmla="*/ 1371377 h 3218100"/>
              <a:gd name="connsiteX0" fmla="*/ 46505 w 7044789"/>
              <a:gd name="connsiteY0" fmla="*/ 335175 h 3251241"/>
              <a:gd name="connsiteX1" fmla="*/ 156233 w 7044789"/>
              <a:gd name="connsiteY1" fmla="*/ 1828695 h 3251241"/>
              <a:gd name="connsiteX2" fmla="*/ 1494305 w 7044789"/>
              <a:gd name="connsiteY2" fmla="*/ 3178959 h 3251241"/>
              <a:gd name="connsiteX3" fmla="*/ 3746777 w 7044789"/>
              <a:gd name="connsiteY3" fmla="*/ 2852823 h 3251241"/>
              <a:gd name="connsiteX4" fmla="*/ 4978169 w 7044789"/>
              <a:gd name="connsiteY4" fmla="*/ 1042311 h 3251241"/>
              <a:gd name="connsiteX5" fmla="*/ 4120290 w 7044789"/>
              <a:gd name="connsiteY5" fmla="*/ 287413 h 3251241"/>
              <a:gd name="connsiteX6" fmla="*/ 3621957 w 7044789"/>
              <a:gd name="connsiteY6" fmla="*/ 1064978 h 3251241"/>
              <a:gd name="connsiteX7" fmla="*/ 4363183 w 7044789"/>
              <a:gd name="connsiteY7" fmla="*/ 1737433 h 3251241"/>
              <a:gd name="connsiteX8" fmla="*/ 5282969 w 7044789"/>
              <a:gd name="connsiteY8" fmla="*/ 1261767 h 3251241"/>
              <a:gd name="connsiteX9" fmla="*/ 6069353 w 7044789"/>
              <a:gd name="connsiteY9" fmla="*/ 249831 h 3251241"/>
              <a:gd name="connsiteX10" fmla="*/ 6947177 w 7044789"/>
              <a:gd name="connsiteY10" fmla="*/ 134007 h 3251241"/>
              <a:gd name="connsiteX11" fmla="*/ 6960375 w 7044789"/>
              <a:gd name="connsiteY11" fmla="*/ 1568579 h 3251241"/>
              <a:gd name="connsiteX12" fmla="*/ 6387055 w 7044789"/>
              <a:gd name="connsiteY12" fmla="*/ 2087390 h 3251241"/>
              <a:gd name="connsiteX13" fmla="*/ 5890616 w 7044789"/>
              <a:gd name="connsiteY13" fmla="*/ 1371377 h 3251241"/>
              <a:gd name="connsiteX0" fmla="*/ 46505 w 7044789"/>
              <a:gd name="connsiteY0" fmla="*/ 335175 h 3320560"/>
              <a:gd name="connsiteX1" fmla="*/ 156233 w 7044789"/>
              <a:gd name="connsiteY1" fmla="*/ 1828695 h 3320560"/>
              <a:gd name="connsiteX2" fmla="*/ 1494305 w 7044789"/>
              <a:gd name="connsiteY2" fmla="*/ 3178959 h 3320560"/>
              <a:gd name="connsiteX3" fmla="*/ 3746777 w 7044789"/>
              <a:gd name="connsiteY3" fmla="*/ 2852823 h 3320560"/>
              <a:gd name="connsiteX4" fmla="*/ 4978169 w 7044789"/>
              <a:gd name="connsiteY4" fmla="*/ 1042311 h 3320560"/>
              <a:gd name="connsiteX5" fmla="*/ 4120290 w 7044789"/>
              <a:gd name="connsiteY5" fmla="*/ 287413 h 3320560"/>
              <a:gd name="connsiteX6" fmla="*/ 3621957 w 7044789"/>
              <a:gd name="connsiteY6" fmla="*/ 1064978 h 3320560"/>
              <a:gd name="connsiteX7" fmla="*/ 4363183 w 7044789"/>
              <a:gd name="connsiteY7" fmla="*/ 1737433 h 3320560"/>
              <a:gd name="connsiteX8" fmla="*/ 5282969 w 7044789"/>
              <a:gd name="connsiteY8" fmla="*/ 1261767 h 3320560"/>
              <a:gd name="connsiteX9" fmla="*/ 6069353 w 7044789"/>
              <a:gd name="connsiteY9" fmla="*/ 249831 h 3320560"/>
              <a:gd name="connsiteX10" fmla="*/ 6947177 w 7044789"/>
              <a:gd name="connsiteY10" fmla="*/ 134007 h 3320560"/>
              <a:gd name="connsiteX11" fmla="*/ 6960375 w 7044789"/>
              <a:gd name="connsiteY11" fmla="*/ 1568579 h 3320560"/>
              <a:gd name="connsiteX12" fmla="*/ 6387055 w 7044789"/>
              <a:gd name="connsiteY12" fmla="*/ 2087390 h 3320560"/>
              <a:gd name="connsiteX13" fmla="*/ 5890616 w 7044789"/>
              <a:gd name="connsiteY13" fmla="*/ 1371377 h 3320560"/>
              <a:gd name="connsiteX0" fmla="*/ 46505 w 7497653"/>
              <a:gd name="connsiteY0" fmla="*/ 343147 h 3328532"/>
              <a:gd name="connsiteX1" fmla="*/ 156233 w 7497653"/>
              <a:gd name="connsiteY1" fmla="*/ 1836667 h 3328532"/>
              <a:gd name="connsiteX2" fmla="*/ 1494305 w 7497653"/>
              <a:gd name="connsiteY2" fmla="*/ 3186931 h 3328532"/>
              <a:gd name="connsiteX3" fmla="*/ 3746777 w 7497653"/>
              <a:gd name="connsiteY3" fmla="*/ 2860795 h 3328532"/>
              <a:gd name="connsiteX4" fmla="*/ 4978169 w 7497653"/>
              <a:gd name="connsiteY4" fmla="*/ 1050283 h 3328532"/>
              <a:gd name="connsiteX5" fmla="*/ 4120290 w 7497653"/>
              <a:gd name="connsiteY5" fmla="*/ 295385 h 3328532"/>
              <a:gd name="connsiteX6" fmla="*/ 3621957 w 7497653"/>
              <a:gd name="connsiteY6" fmla="*/ 1072950 h 3328532"/>
              <a:gd name="connsiteX7" fmla="*/ 4363183 w 7497653"/>
              <a:gd name="connsiteY7" fmla="*/ 1745405 h 3328532"/>
              <a:gd name="connsiteX8" fmla="*/ 5282969 w 7497653"/>
              <a:gd name="connsiteY8" fmla="*/ 1269739 h 3328532"/>
              <a:gd name="connsiteX9" fmla="*/ 6069353 w 7497653"/>
              <a:gd name="connsiteY9" fmla="*/ 257803 h 3328532"/>
              <a:gd name="connsiteX10" fmla="*/ 6947177 w 7497653"/>
              <a:gd name="connsiteY10" fmla="*/ 141979 h 3328532"/>
              <a:gd name="connsiteX11" fmla="*/ 7483615 w 7497653"/>
              <a:gd name="connsiteY11" fmla="*/ 1688311 h 3328532"/>
              <a:gd name="connsiteX12" fmla="*/ 6387055 w 7497653"/>
              <a:gd name="connsiteY12" fmla="*/ 2095362 h 3328532"/>
              <a:gd name="connsiteX13" fmla="*/ 5890616 w 7497653"/>
              <a:gd name="connsiteY13" fmla="*/ 1379349 h 3328532"/>
              <a:gd name="connsiteX0" fmla="*/ 46505 w 7504835"/>
              <a:gd name="connsiteY0" fmla="*/ 343147 h 3328532"/>
              <a:gd name="connsiteX1" fmla="*/ 156233 w 7504835"/>
              <a:gd name="connsiteY1" fmla="*/ 1836667 h 3328532"/>
              <a:gd name="connsiteX2" fmla="*/ 1494305 w 7504835"/>
              <a:gd name="connsiteY2" fmla="*/ 3186931 h 3328532"/>
              <a:gd name="connsiteX3" fmla="*/ 3746777 w 7504835"/>
              <a:gd name="connsiteY3" fmla="*/ 2860795 h 3328532"/>
              <a:gd name="connsiteX4" fmla="*/ 4978169 w 7504835"/>
              <a:gd name="connsiteY4" fmla="*/ 1050283 h 3328532"/>
              <a:gd name="connsiteX5" fmla="*/ 4120290 w 7504835"/>
              <a:gd name="connsiteY5" fmla="*/ 295385 h 3328532"/>
              <a:gd name="connsiteX6" fmla="*/ 3621957 w 7504835"/>
              <a:gd name="connsiteY6" fmla="*/ 1072950 h 3328532"/>
              <a:gd name="connsiteX7" fmla="*/ 4363183 w 7504835"/>
              <a:gd name="connsiteY7" fmla="*/ 1745405 h 3328532"/>
              <a:gd name="connsiteX8" fmla="*/ 5282969 w 7504835"/>
              <a:gd name="connsiteY8" fmla="*/ 1269739 h 3328532"/>
              <a:gd name="connsiteX9" fmla="*/ 6069353 w 7504835"/>
              <a:gd name="connsiteY9" fmla="*/ 257803 h 3328532"/>
              <a:gd name="connsiteX10" fmla="*/ 6947177 w 7504835"/>
              <a:gd name="connsiteY10" fmla="*/ 141979 h 3328532"/>
              <a:gd name="connsiteX11" fmla="*/ 7483615 w 7504835"/>
              <a:gd name="connsiteY11" fmla="*/ 1688311 h 3328532"/>
              <a:gd name="connsiteX12" fmla="*/ 6224495 w 7504835"/>
              <a:gd name="connsiteY12" fmla="*/ 2598282 h 3328532"/>
              <a:gd name="connsiteX13" fmla="*/ 5890616 w 7504835"/>
              <a:gd name="connsiteY13" fmla="*/ 1379349 h 3328532"/>
              <a:gd name="connsiteX0" fmla="*/ 46505 w 7504835"/>
              <a:gd name="connsiteY0" fmla="*/ 343147 h 3328532"/>
              <a:gd name="connsiteX1" fmla="*/ 156233 w 7504835"/>
              <a:gd name="connsiteY1" fmla="*/ 1836667 h 3328532"/>
              <a:gd name="connsiteX2" fmla="*/ 1494305 w 7504835"/>
              <a:gd name="connsiteY2" fmla="*/ 3186931 h 3328532"/>
              <a:gd name="connsiteX3" fmla="*/ 3746777 w 7504835"/>
              <a:gd name="connsiteY3" fmla="*/ 2860795 h 3328532"/>
              <a:gd name="connsiteX4" fmla="*/ 4978169 w 7504835"/>
              <a:gd name="connsiteY4" fmla="*/ 1050283 h 3328532"/>
              <a:gd name="connsiteX5" fmla="*/ 4120290 w 7504835"/>
              <a:gd name="connsiteY5" fmla="*/ 295385 h 3328532"/>
              <a:gd name="connsiteX6" fmla="*/ 3621957 w 7504835"/>
              <a:gd name="connsiteY6" fmla="*/ 1072950 h 3328532"/>
              <a:gd name="connsiteX7" fmla="*/ 4363183 w 7504835"/>
              <a:gd name="connsiteY7" fmla="*/ 1745405 h 3328532"/>
              <a:gd name="connsiteX8" fmla="*/ 5282969 w 7504835"/>
              <a:gd name="connsiteY8" fmla="*/ 1269739 h 3328532"/>
              <a:gd name="connsiteX9" fmla="*/ 6069353 w 7504835"/>
              <a:gd name="connsiteY9" fmla="*/ 257803 h 3328532"/>
              <a:gd name="connsiteX10" fmla="*/ 6947177 w 7504835"/>
              <a:gd name="connsiteY10" fmla="*/ 141979 h 3328532"/>
              <a:gd name="connsiteX11" fmla="*/ 7483615 w 7504835"/>
              <a:gd name="connsiteY11" fmla="*/ 1688311 h 3328532"/>
              <a:gd name="connsiteX12" fmla="*/ 6224495 w 7504835"/>
              <a:gd name="connsiteY12" fmla="*/ 2598282 h 3328532"/>
              <a:gd name="connsiteX13" fmla="*/ 5890616 w 7504835"/>
              <a:gd name="connsiteY13" fmla="*/ 1379349 h 3328532"/>
              <a:gd name="connsiteX0" fmla="*/ 46505 w 7504835"/>
              <a:gd name="connsiteY0" fmla="*/ 343147 h 3328532"/>
              <a:gd name="connsiteX1" fmla="*/ 156233 w 7504835"/>
              <a:gd name="connsiteY1" fmla="*/ 1836667 h 3328532"/>
              <a:gd name="connsiteX2" fmla="*/ 1494305 w 7504835"/>
              <a:gd name="connsiteY2" fmla="*/ 3186931 h 3328532"/>
              <a:gd name="connsiteX3" fmla="*/ 3746777 w 7504835"/>
              <a:gd name="connsiteY3" fmla="*/ 2860795 h 3328532"/>
              <a:gd name="connsiteX4" fmla="*/ 4978169 w 7504835"/>
              <a:gd name="connsiteY4" fmla="*/ 1050283 h 3328532"/>
              <a:gd name="connsiteX5" fmla="*/ 4120290 w 7504835"/>
              <a:gd name="connsiteY5" fmla="*/ 295385 h 3328532"/>
              <a:gd name="connsiteX6" fmla="*/ 3621957 w 7504835"/>
              <a:gd name="connsiteY6" fmla="*/ 1072950 h 3328532"/>
              <a:gd name="connsiteX7" fmla="*/ 4363183 w 7504835"/>
              <a:gd name="connsiteY7" fmla="*/ 1745405 h 3328532"/>
              <a:gd name="connsiteX8" fmla="*/ 5282969 w 7504835"/>
              <a:gd name="connsiteY8" fmla="*/ 1269739 h 3328532"/>
              <a:gd name="connsiteX9" fmla="*/ 6069353 w 7504835"/>
              <a:gd name="connsiteY9" fmla="*/ 257803 h 3328532"/>
              <a:gd name="connsiteX10" fmla="*/ 6947177 w 7504835"/>
              <a:gd name="connsiteY10" fmla="*/ 141979 h 3328532"/>
              <a:gd name="connsiteX11" fmla="*/ 7483615 w 7504835"/>
              <a:gd name="connsiteY11" fmla="*/ 1688311 h 3328532"/>
              <a:gd name="connsiteX12" fmla="*/ 6224495 w 7504835"/>
              <a:gd name="connsiteY12" fmla="*/ 2598282 h 3328532"/>
              <a:gd name="connsiteX13" fmla="*/ 5890616 w 7504835"/>
              <a:gd name="connsiteY13" fmla="*/ 1379349 h 3328532"/>
              <a:gd name="connsiteX0" fmla="*/ 46505 w 7504835"/>
              <a:gd name="connsiteY0" fmla="*/ 343147 h 3328532"/>
              <a:gd name="connsiteX1" fmla="*/ 156233 w 7504835"/>
              <a:gd name="connsiteY1" fmla="*/ 1836667 h 3328532"/>
              <a:gd name="connsiteX2" fmla="*/ 1494305 w 7504835"/>
              <a:gd name="connsiteY2" fmla="*/ 3186931 h 3328532"/>
              <a:gd name="connsiteX3" fmla="*/ 3746777 w 7504835"/>
              <a:gd name="connsiteY3" fmla="*/ 2860795 h 3328532"/>
              <a:gd name="connsiteX4" fmla="*/ 4978169 w 7504835"/>
              <a:gd name="connsiteY4" fmla="*/ 1050283 h 3328532"/>
              <a:gd name="connsiteX5" fmla="*/ 4120290 w 7504835"/>
              <a:gd name="connsiteY5" fmla="*/ 295385 h 3328532"/>
              <a:gd name="connsiteX6" fmla="*/ 3621957 w 7504835"/>
              <a:gd name="connsiteY6" fmla="*/ 1072950 h 3328532"/>
              <a:gd name="connsiteX7" fmla="*/ 4363183 w 7504835"/>
              <a:gd name="connsiteY7" fmla="*/ 1745405 h 3328532"/>
              <a:gd name="connsiteX8" fmla="*/ 5282969 w 7504835"/>
              <a:gd name="connsiteY8" fmla="*/ 1269739 h 3328532"/>
              <a:gd name="connsiteX9" fmla="*/ 6069353 w 7504835"/>
              <a:gd name="connsiteY9" fmla="*/ 257803 h 3328532"/>
              <a:gd name="connsiteX10" fmla="*/ 6947177 w 7504835"/>
              <a:gd name="connsiteY10" fmla="*/ 141979 h 3328532"/>
              <a:gd name="connsiteX11" fmla="*/ 7483615 w 7504835"/>
              <a:gd name="connsiteY11" fmla="*/ 1688311 h 3328532"/>
              <a:gd name="connsiteX12" fmla="*/ 6224495 w 7504835"/>
              <a:gd name="connsiteY12" fmla="*/ 2598282 h 3328532"/>
              <a:gd name="connsiteX13" fmla="*/ 5831611 w 7504835"/>
              <a:gd name="connsiteY13" fmla="*/ 1617211 h 3328532"/>
              <a:gd name="connsiteX14" fmla="*/ 5890616 w 7504835"/>
              <a:gd name="connsiteY14" fmla="*/ 1379349 h 3328532"/>
              <a:gd name="connsiteX0" fmla="*/ 46505 w 9365336"/>
              <a:gd name="connsiteY0" fmla="*/ 343147 h 3328532"/>
              <a:gd name="connsiteX1" fmla="*/ 156233 w 9365336"/>
              <a:gd name="connsiteY1" fmla="*/ 1836667 h 3328532"/>
              <a:gd name="connsiteX2" fmla="*/ 1494305 w 9365336"/>
              <a:gd name="connsiteY2" fmla="*/ 3186931 h 3328532"/>
              <a:gd name="connsiteX3" fmla="*/ 3746777 w 9365336"/>
              <a:gd name="connsiteY3" fmla="*/ 2860795 h 3328532"/>
              <a:gd name="connsiteX4" fmla="*/ 4978169 w 9365336"/>
              <a:gd name="connsiteY4" fmla="*/ 1050283 h 3328532"/>
              <a:gd name="connsiteX5" fmla="*/ 4120290 w 9365336"/>
              <a:gd name="connsiteY5" fmla="*/ 295385 h 3328532"/>
              <a:gd name="connsiteX6" fmla="*/ 3621957 w 9365336"/>
              <a:gd name="connsiteY6" fmla="*/ 1072950 h 3328532"/>
              <a:gd name="connsiteX7" fmla="*/ 4363183 w 9365336"/>
              <a:gd name="connsiteY7" fmla="*/ 1745405 h 3328532"/>
              <a:gd name="connsiteX8" fmla="*/ 5282969 w 9365336"/>
              <a:gd name="connsiteY8" fmla="*/ 1269739 h 3328532"/>
              <a:gd name="connsiteX9" fmla="*/ 6069353 w 9365336"/>
              <a:gd name="connsiteY9" fmla="*/ 257803 h 3328532"/>
              <a:gd name="connsiteX10" fmla="*/ 6947177 w 9365336"/>
              <a:gd name="connsiteY10" fmla="*/ 141979 h 3328532"/>
              <a:gd name="connsiteX11" fmla="*/ 7483615 w 9365336"/>
              <a:gd name="connsiteY11" fmla="*/ 1688311 h 3328532"/>
              <a:gd name="connsiteX12" fmla="*/ 6224495 w 9365336"/>
              <a:gd name="connsiteY12" fmla="*/ 2598282 h 3328532"/>
              <a:gd name="connsiteX13" fmla="*/ 5831611 w 9365336"/>
              <a:gd name="connsiteY13" fmla="*/ 1617211 h 3328532"/>
              <a:gd name="connsiteX14" fmla="*/ 9365336 w 9365336"/>
              <a:gd name="connsiteY14" fmla="*/ 983109 h 3328532"/>
              <a:gd name="connsiteX0" fmla="*/ 46505 w 9365336"/>
              <a:gd name="connsiteY0" fmla="*/ 343147 h 3328532"/>
              <a:gd name="connsiteX1" fmla="*/ 156233 w 9365336"/>
              <a:gd name="connsiteY1" fmla="*/ 1836667 h 3328532"/>
              <a:gd name="connsiteX2" fmla="*/ 1494305 w 9365336"/>
              <a:gd name="connsiteY2" fmla="*/ 3186931 h 3328532"/>
              <a:gd name="connsiteX3" fmla="*/ 3746777 w 9365336"/>
              <a:gd name="connsiteY3" fmla="*/ 2860795 h 3328532"/>
              <a:gd name="connsiteX4" fmla="*/ 4978169 w 9365336"/>
              <a:gd name="connsiteY4" fmla="*/ 1050283 h 3328532"/>
              <a:gd name="connsiteX5" fmla="*/ 4120290 w 9365336"/>
              <a:gd name="connsiteY5" fmla="*/ 295385 h 3328532"/>
              <a:gd name="connsiteX6" fmla="*/ 3621957 w 9365336"/>
              <a:gd name="connsiteY6" fmla="*/ 1072950 h 3328532"/>
              <a:gd name="connsiteX7" fmla="*/ 4363183 w 9365336"/>
              <a:gd name="connsiteY7" fmla="*/ 1745405 h 3328532"/>
              <a:gd name="connsiteX8" fmla="*/ 5282969 w 9365336"/>
              <a:gd name="connsiteY8" fmla="*/ 1269739 h 3328532"/>
              <a:gd name="connsiteX9" fmla="*/ 6069353 w 9365336"/>
              <a:gd name="connsiteY9" fmla="*/ 257803 h 3328532"/>
              <a:gd name="connsiteX10" fmla="*/ 6947177 w 9365336"/>
              <a:gd name="connsiteY10" fmla="*/ 141979 h 3328532"/>
              <a:gd name="connsiteX11" fmla="*/ 7483615 w 9365336"/>
              <a:gd name="connsiteY11" fmla="*/ 1688311 h 3328532"/>
              <a:gd name="connsiteX12" fmla="*/ 6224495 w 9365336"/>
              <a:gd name="connsiteY12" fmla="*/ 2598282 h 3328532"/>
              <a:gd name="connsiteX13" fmla="*/ 5831611 w 9365336"/>
              <a:gd name="connsiteY13" fmla="*/ 1617211 h 3328532"/>
              <a:gd name="connsiteX14" fmla="*/ 9365336 w 9365336"/>
              <a:gd name="connsiteY14" fmla="*/ 983109 h 3328532"/>
              <a:gd name="connsiteX0" fmla="*/ 46505 w 9365336"/>
              <a:gd name="connsiteY0" fmla="*/ 343147 h 3328532"/>
              <a:gd name="connsiteX1" fmla="*/ 156233 w 9365336"/>
              <a:gd name="connsiteY1" fmla="*/ 1836667 h 3328532"/>
              <a:gd name="connsiteX2" fmla="*/ 1494305 w 9365336"/>
              <a:gd name="connsiteY2" fmla="*/ 3186931 h 3328532"/>
              <a:gd name="connsiteX3" fmla="*/ 3746777 w 9365336"/>
              <a:gd name="connsiteY3" fmla="*/ 2860795 h 3328532"/>
              <a:gd name="connsiteX4" fmla="*/ 4978169 w 9365336"/>
              <a:gd name="connsiteY4" fmla="*/ 1050283 h 3328532"/>
              <a:gd name="connsiteX5" fmla="*/ 4120290 w 9365336"/>
              <a:gd name="connsiteY5" fmla="*/ 295385 h 3328532"/>
              <a:gd name="connsiteX6" fmla="*/ 3621957 w 9365336"/>
              <a:gd name="connsiteY6" fmla="*/ 1072950 h 3328532"/>
              <a:gd name="connsiteX7" fmla="*/ 4363183 w 9365336"/>
              <a:gd name="connsiteY7" fmla="*/ 1745405 h 3328532"/>
              <a:gd name="connsiteX8" fmla="*/ 5282969 w 9365336"/>
              <a:gd name="connsiteY8" fmla="*/ 1269739 h 3328532"/>
              <a:gd name="connsiteX9" fmla="*/ 6069353 w 9365336"/>
              <a:gd name="connsiteY9" fmla="*/ 257803 h 3328532"/>
              <a:gd name="connsiteX10" fmla="*/ 6947177 w 9365336"/>
              <a:gd name="connsiteY10" fmla="*/ 141979 h 3328532"/>
              <a:gd name="connsiteX11" fmla="*/ 7483615 w 9365336"/>
              <a:gd name="connsiteY11" fmla="*/ 1688311 h 3328532"/>
              <a:gd name="connsiteX12" fmla="*/ 6224495 w 9365336"/>
              <a:gd name="connsiteY12" fmla="*/ 2598282 h 3328532"/>
              <a:gd name="connsiteX13" fmla="*/ 5831611 w 9365336"/>
              <a:gd name="connsiteY13" fmla="*/ 1617211 h 3328532"/>
              <a:gd name="connsiteX14" fmla="*/ 9365336 w 9365336"/>
              <a:gd name="connsiteY14" fmla="*/ 983109 h 3328532"/>
              <a:gd name="connsiteX0" fmla="*/ 46505 w 9365336"/>
              <a:gd name="connsiteY0" fmla="*/ 343147 h 3328532"/>
              <a:gd name="connsiteX1" fmla="*/ 156233 w 9365336"/>
              <a:gd name="connsiteY1" fmla="*/ 1836667 h 3328532"/>
              <a:gd name="connsiteX2" fmla="*/ 1494305 w 9365336"/>
              <a:gd name="connsiteY2" fmla="*/ 3186931 h 3328532"/>
              <a:gd name="connsiteX3" fmla="*/ 3746777 w 9365336"/>
              <a:gd name="connsiteY3" fmla="*/ 2860795 h 3328532"/>
              <a:gd name="connsiteX4" fmla="*/ 4978169 w 9365336"/>
              <a:gd name="connsiteY4" fmla="*/ 1050283 h 3328532"/>
              <a:gd name="connsiteX5" fmla="*/ 4120290 w 9365336"/>
              <a:gd name="connsiteY5" fmla="*/ 295385 h 3328532"/>
              <a:gd name="connsiteX6" fmla="*/ 3621957 w 9365336"/>
              <a:gd name="connsiteY6" fmla="*/ 1072950 h 3328532"/>
              <a:gd name="connsiteX7" fmla="*/ 4363183 w 9365336"/>
              <a:gd name="connsiteY7" fmla="*/ 1745405 h 3328532"/>
              <a:gd name="connsiteX8" fmla="*/ 5282969 w 9365336"/>
              <a:gd name="connsiteY8" fmla="*/ 1269739 h 3328532"/>
              <a:gd name="connsiteX9" fmla="*/ 6069353 w 9365336"/>
              <a:gd name="connsiteY9" fmla="*/ 257803 h 3328532"/>
              <a:gd name="connsiteX10" fmla="*/ 6947177 w 9365336"/>
              <a:gd name="connsiteY10" fmla="*/ 141979 h 3328532"/>
              <a:gd name="connsiteX11" fmla="*/ 7483615 w 9365336"/>
              <a:gd name="connsiteY11" fmla="*/ 1688311 h 3328532"/>
              <a:gd name="connsiteX12" fmla="*/ 6651215 w 9365336"/>
              <a:gd name="connsiteY12" fmla="*/ 2738490 h 3328532"/>
              <a:gd name="connsiteX13" fmla="*/ 5831611 w 9365336"/>
              <a:gd name="connsiteY13" fmla="*/ 1617211 h 3328532"/>
              <a:gd name="connsiteX14" fmla="*/ 9365336 w 9365336"/>
              <a:gd name="connsiteY14" fmla="*/ 983109 h 3328532"/>
              <a:gd name="connsiteX0" fmla="*/ 46505 w 9365336"/>
              <a:gd name="connsiteY0" fmla="*/ 343147 h 3328532"/>
              <a:gd name="connsiteX1" fmla="*/ 156233 w 9365336"/>
              <a:gd name="connsiteY1" fmla="*/ 1836667 h 3328532"/>
              <a:gd name="connsiteX2" fmla="*/ 1494305 w 9365336"/>
              <a:gd name="connsiteY2" fmla="*/ 3186931 h 3328532"/>
              <a:gd name="connsiteX3" fmla="*/ 3746777 w 9365336"/>
              <a:gd name="connsiteY3" fmla="*/ 2860795 h 3328532"/>
              <a:gd name="connsiteX4" fmla="*/ 4978169 w 9365336"/>
              <a:gd name="connsiteY4" fmla="*/ 1050283 h 3328532"/>
              <a:gd name="connsiteX5" fmla="*/ 4120290 w 9365336"/>
              <a:gd name="connsiteY5" fmla="*/ 295385 h 3328532"/>
              <a:gd name="connsiteX6" fmla="*/ 3621957 w 9365336"/>
              <a:gd name="connsiteY6" fmla="*/ 1072950 h 3328532"/>
              <a:gd name="connsiteX7" fmla="*/ 4363183 w 9365336"/>
              <a:gd name="connsiteY7" fmla="*/ 1745405 h 3328532"/>
              <a:gd name="connsiteX8" fmla="*/ 5282969 w 9365336"/>
              <a:gd name="connsiteY8" fmla="*/ 1269739 h 3328532"/>
              <a:gd name="connsiteX9" fmla="*/ 6069353 w 9365336"/>
              <a:gd name="connsiteY9" fmla="*/ 257803 h 3328532"/>
              <a:gd name="connsiteX10" fmla="*/ 6947177 w 9365336"/>
              <a:gd name="connsiteY10" fmla="*/ 141979 h 3328532"/>
              <a:gd name="connsiteX11" fmla="*/ 7483615 w 9365336"/>
              <a:gd name="connsiteY11" fmla="*/ 1688311 h 3328532"/>
              <a:gd name="connsiteX12" fmla="*/ 6651215 w 9365336"/>
              <a:gd name="connsiteY12" fmla="*/ 2738490 h 3328532"/>
              <a:gd name="connsiteX13" fmla="*/ 5831611 w 9365336"/>
              <a:gd name="connsiteY13" fmla="*/ 1617211 h 3328532"/>
              <a:gd name="connsiteX14" fmla="*/ 9365336 w 9365336"/>
              <a:gd name="connsiteY14" fmla="*/ 983109 h 3328532"/>
              <a:gd name="connsiteX0" fmla="*/ 46505 w 9365336"/>
              <a:gd name="connsiteY0" fmla="*/ 343147 h 3328532"/>
              <a:gd name="connsiteX1" fmla="*/ 156233 w 9365336"/>
              <a:gd name="connsiteY1" fmla="*/ 1836667 h 3328532"/>
              <a:gd name="connsiteX2" fmla="*/ 1494305 w 9365336"/>
              <a:gd name="connsiteY2" fmla="*/ 3186931 h 3328532"/>
              <a:gd name="connsiteX3" fmla="*/ 3746777 w 9365336"/>
              <a:gd name="connsiteY3" fmla="*/ 2860795 h 3328532"/>
              <a:gd name="connsiteX4" fmla="*/ 4978169 w 9365336"/>
              <a:gd name="connsiteY4" fmla="*/ 1050283 h 3328532"/>
              <a:gd name="connsiteX5" fmla="*/ 4120290 w 9365336"/>
              <a:gd name="connsiteY5" fmla="*/ 295385 h 3328532"/>
              <a:gd name="connsiteX6" fmla="*/ 3621957 w 9365336"/>
              <a:gd name="connsiteY6" fmla="*/ 1072950 h 3328532"/>
              <a:gd name="connsiteX7" fmla="*/ 4363183 w 9365336"/>
              <a:gd name="connsiteY7" fmla="*/ 1745405 h 3328532"/>
              <a:gd name="connsiteX8" fmla="*/ 5282969 w 9365336"/>
              <a:gd name="connsiteY8" fmla="*/ 1269739 h 3328532"/>
              <a:gd name="connsiteX9" fmla="*/ 6069353 w 9365336"/>
              <a:gd name="connsiteY9" fmla="*/ 257803 h 3328532"/>
              <a:gd name="connsiteX10" fmla="*/ 6947177 w 9365336"/>
              <a:gd name="connsiteY10" fmla="*/ 141979 h 3328532"/>
              <a:gd name="connsiteX11" fmla="*/ 7483615 w 9365336"/>
              <a:gd name="connsiteY11" fmla="*/ 1688311 h 3328532"/>
              <a:gd name="connsiteX12" fmla="*/ 6651215 w 9365336"/>
              <a:gd name="connsiteY12" fmla="*/ 2738490 h 3328532"/>
              <a:gd name="connsiteX13" fmla="*/ 5831611 w 9365336"/>
              <a:gd name="connsiteY13" fmla="*/ 1617211 h 3328532"/>
              <a:gd name="connsiteX14" fmla="*/ 9365336 w 9365336"/>
              <a:gd name="connsiteY14" fmla="*/ 983109 h 3328532"/>
              <a:gd name="connsiteX0" fmla="*/ 46505 w 9365336"/>
              <a:gd name="connsiteY0" fmla="*/ 343147 h 3328532"/>
              <a:gd name="connsiteX1" fmla="*/ 156233 w 9365336"/>
              <a:gd name="connsiteY1" fmla="*/ 1836667 h 3328532"/>
              <a:gd name="connsiteX2" fmla="*/ 1494305 w 9365336"/>
              <a:gd name="connsiteY2" fmla="*/ 3186931 h 3328532"/>
              <a:gd name="connsiteX3" fmla="*/ 3746777 w 9365336"/>
              <a:gd name="connsiteY3" fmla="*/ 2860795 h 3328532"/>
              <a:gd name="connsiteX4" fmla="*/ 4978169 w 9365336"/>
              <a:gd name="connsiteY4" fmla="*/ 1050283 h 3328532"/>
              <a:gd name="connsiteX5" fmla="*/ 4120290 w 9365336"/>
              <a:gd name="connsiteY5" fmla="*/ 295385 h 3328532"/>
              <a:gd name="connsiteX6" fmla="*/ 3621957 w 9365336"/>
              <a:gd name="connsiteY6" fmla="*/ 1072950 h 3328532"/>
              <a:gd name="connsiteX7" fmla="*/ 4363183 w 9365336"/>
              <a:gd name="connsiteY7" fmla="*/ 1745405 h 3328532"/>
              <a:gd name="connsiteX8" fmla="*/ 5282969 w 9365336"/>
              <a:gd name="connsiteY8" fmla="*/ 1269739 h 3328532"/>
              <a:gd name="connsiteX9" fmla="*/ 6069353 w 9365336"/>
              <a:gd name="connsiteY9" fmla="*/ 257803 h 3328532"/>
              <a:gd name="connsiteX10" fmla="*/ 6947177 w 9365336"/>
              <a:gd name="connsiteY10" fmla="*/ 141979 h 3328532"/>
              <a:gd name="connsiteX11" fmla="*/ 7483615 w 9365336"/>
              <a:gd name="connsiteY11" fmla="*/ 1688311 h 3328532"/>
              <a:gd name="connsiteX12" fmla="*/ 6651215 w 9365336"/>
              <a:gd name="connsiteY12" fmla="*/ 2738490 h 3328532"/>
              <a:gd name="connsiteX13" fmla="*/ 5855995 w 9365336"/>
              <a:gd name="connsiteY13" fmla="*/ 1507483 h 3328532"/>
              <a:gd name="connsiteX14" fmla="*/ 9365336 w 9365336"/>
              <a:gd name="connsiteY14" fmla="*/ 983109 h 3328532"/>
              <a:gd name="connsiteX0" fmla="*/ 46505 w 9365336"/>
              <a:gd name="connsiteY0" fmla="*/ 343147 h 3328532"/>
              <a:gd name="connsiteX1" fmla="*/ 156233 w 9365336"/>
              <a:gd name="connsiteY1" fmla="*/ 1836667 h 3328532"/>
              <a:gd name="connsiteX2" fmla="*/ 1494305 w 9365336"/>
              <a:gd name="connsiteY2" fmla="*/ 3186931 h 3328532"/>
              <a:gd name="connsiteX3" fmla="*/ 3746777 w 9365336"/>
              <a:gd name="connsiteY3" fmla="*/ 2860795 h 3328532"/>
              <a:gd name="connsiteX4" fmla="*/ 4978169 w 9365336"/>
              <a:gd name="connsiteY4" fmla="*/ 1050283 h 3328532"/>
              <a:gd name="connsiteX5" fmla="*/ 4120290 w 9365336"/>
              <a:gd name="connsiteY5" fmla="*/ 295385 h 3328532"/>
              <a:gd name="connsiteX6" fmla="*/ 3621957 w 9365336"/>
              <a:gd name="connsiteY6" fmla="*/ 1072950 h 3328532"/>
              <a:gd name="connsiteX7" fmla="*/ 4363183 w 9365336"/>
              <a:gd name="connsiteY7" fmla="*/ 1745405 h 3328532"/>
              <a:gd name="connsiteX8" fmla="*/ 5282969 w 9365336"/>
              <a:gd name="connsiteY8" fmla="*/ 1269739 h 3328532"/>
              <a:gd name="connsiteX9" fmla="*/ 6069353 w 9365336"/>
              <a:gd name="connsiteY9" fmla="*/ 257803 h 3328532"/>
              <a:gd name="connsiteX10" fmla="*/ 6947177 w 9365336"/>
              <a:gd name="connsiteY10" fmla="*/ 141979 h 3328532"/>
              <a:gd name="connsiteX11" fmla="*/ 7483615 w 9365336"/>
              <a:gd name="connsiteY11" fmla="*/ 1688311 h 3328532"/>
              <a:gd name="connsiteX12" fmla="*/ 6651215 w 9365336"/>
              <a:gd name="connsiteY12" fmla="*/ 2738490 h 3328532"/>
              <a:gd name="connsiteX13" fmla="*/ 5855995 w 9365336"/>
              <a:gd name="connsiteY13" fmla="*/ 1507483 h 3328532"/>
              <a:gd name="connsiteX14" fmla="*/ 9365336 w 9365336"/>
              <a:gd name="connsiteY14" fmla="*/ 983109 h 3328532"/>
              <a:gd name="connsiteX0" fmla="*/ 46505 w 9365336"/>
              <a:gd name="connsiteY0" fmla="*/ 343147 h 3328532"/>
              <a:gd name="connsiteX1" fmla="*/ 156233 w 9365336"/>
              <a:gd name="connsiteY1" fmla="*/ 1836667 h 3328532"/>
              <a:gd name="connsiteX2" fmla="*/ 1494305 w 9365336"/>
              <a:gd name="connsiteY2" fmla="*/ 3186931 h 3328532"/>
              <a:gd name="connsiteX3" fmla="*/ 3746777 w 9365336"/>
              <a:gd name="connsiteY3" fmla="*/ 2860795 h 3328532"/>
              <a:gd name="connsiteX4" fmla="*/ 4978169 w 9365336"/>
              <a:gd name="connsiteY4" fmla="*/ 1050283 h 3328532"/>
              <a:gd name="connsiteX5" fmla="*/ 4120290 w 9365336"/>
              <a:gd name="connsiteY5" fmla="*/ 295385 h 3328532"/>
              <a:gd name="connsiteX6" fmla="*/ 3621957 w 9365336"/>
              <a:gd name="connsiteY6" fmla="*/ 1072950 h 3328532"/>
              <a:gd name="connsiteX7" fmla="*/ 4363183 w 9365336"/>
              <a:gd name="connsiteY7" fmla="*/ 1745405 h 3328532"/>
              <a:gd name="connsiteX8" fmla="*/ 5282969 w 9365336"/>
              <a:gd name="connsiteY8" fmla="*/ 1269739 h 3328532"/>
              <a:gd name="connsiteX9" fmla="*/ 6069353 w 9365336"/>
              <a:gd name="connsiteY9" fmla="*/ 257803 h 3328532"/>
              <a:gd name="connsiteX10" fmla="*/ 6947177 w 9365336"/>
              <a:gd name="connsiteY10" fmla="*/ 141979 h 3328532"/>
              <a:gd name="connsiteX11" fmla="*/ 7483615 w 9365336"/>
              <a:gd name="connsiteY11" fmla="*/ 1688311 h 3328532"/>
              <a:gd name="connsiteX12" fmla="*/ 6651215 w 9365336"/>
              <a:gd name="connsiteY12" fmla="*/ 2738490 h 3328532"/>
              <a:gd name="connsiteX13" fmla="*/ 5855995 w 9365336"/>
              <a:gd name="connsiteY13" fmla="*/ 1507483 h 3328532"/>
              <a:gd name="connsiteX14" fmla="*/ 9365336 w 9365336"/>
              <a:gd name="connsiteY14" fmla="*/ 983109 h 3328532"/>
              <a:gd name="connsiteX0" fmla="*/ 46505 w 9548216"/>
              <a:gd name="connsiteY0" fmla="*/ 343147 h 3328532"/>
              <a:gd name="connsiteX1" fmla="*/ 156233 w 9548216"/>
              <a:gd name="connsiteY1" fmla="*/ 1836667 h 3328532"/>
              <a:gd name="connsiteX2" fmla="*/ 1494305 w 9548216"/>
              <a:gd name="connsiteY2" fmla="*/ 3186931 h 3328532"/>
              <a:gd name="connsiteX3" fmla="*/ 3746777 w 9548216"/>
              <a:gd name="connsiteY3" fmla="*/ 2860795 h 3328532"/>
              <a:gd name="connsiteX4" fmla="*/ 4978169 w 9548216"/>
              <a:gd name="connsiteY4" fmla="*/ 1050283 h 3328532"/>
              <a:gd name="connsiteX5" fmla="*/ 4120290 w 9548216"/>
              <a:gd name="connsiteY5" fmla="*/ 295385 h 3328532"/>
              <a:gd name="connsiteX6" fmla="*/ 3621957 w 9548216"/>
              <a:gd name="connsiteY6" fmla="*/ 1072950 h 3328532"/>
              <a:gd name="connsiteX7" fmla="*/ 4363183 w 9548216"/>
              <a:gd name="connsiteY7" fmla="*/ 1745405 h 3328532"/>
              <a:gd name="connsiteX8" fmla="*/ 5282969 w 9548216"/>
              <a:gd name="connsiteY8" fmla="*/ 1269739 h 3328532"/>
              <a:gd name="connsiteX9" fmla="*/ 6069353 w 9548216"/>
              <a:gd name="connsiteY9" fmla="*/ 257803 h 3328532"/>
              <a:gd name="connsiteX10" fmla="*/ 6947177 w 9548216"/>
              <a:gd name="connsiteY10" fmla="*/ 141979 h 3328532"/>
              <a:gd name="connsiteX11" fmla="*/ 7483615 w 9548216"/>
              <a:gd name="connsiteY11" fmla="*/ 1688311 h 3328532"/>
              <a:gd name="connsiteX12" fmla="*/ 6651215 w 9548216"/>
              <a:gd name="connsiteY12" fmla="*/ 2738490 h 3328532"/>
              <a:gd name="connsiteX13" fmla="*/ 5855995 w 9548216"/>
              <a:gd name="connsiteY13" fmla="*/ 1507483 h 3328532"/>
              <a:gd name="connsiteX14" fmla="*/ 9548216 w 9548216"/>
              <a:gd name="connsiteY14" fmla="*/ 1464693 h 3328532"/>
              <a:gd name="connsiteX0" fmla="*/ 46505 w 9659247"/>
              <a:gd name="connsiteY0" fmla="*/ 343147 h 3328532"/>
              <a:gd name="connsiteX1" fmla="*/ 156233 w 9659247"/>
              <a:gd name="connsiteY1" fmla="*/ 1836667 h 3328532"/>
              <a:gd name="connsiteX2" fmla="*/ 1494305 w 9659247"/>
              <a:gd name="connsiteY2" fmla="*/ 3186931 h 3328532"/>
              <a:gd name="connsiteX3" fmla="*/ 3746777 w 9659247"/>
              <a:gd name="connsiteY3" fmla="*/ 2860795 h 3328532"/>
              <a:gd name="connsiteX4" fmla="*/ 4978169 w 9659247"/>
              <a:gd name="connsiteY4" fmla="*/ 1050283 h 3328532"/>
              <a:gd name="connsiteX5" fmla="*/ 4120290 w 9659247"/>
              <a:gd name="connsiteY5" fmla="*/ 295385 h 3328532"/>
              <a:gd name="connsiteX6" fmla="*/ 3621957 w 9659247"/>
              <a:gd name="connsiteY6" fmla="*/ 1072950 h 3328532"/>
              <a:gd name="connsiteX7" fmla="*/ 4363183 w 9659247"/>
              <a:gd name="connsiteY7" fmla="*/ 1745405 h 3328532"/>
              <a:gd name="connsiteX8" fmla="*/ 5282969 w 9659247"/>
              <a:gd name="connsiteY8" fmla="*/ 1269739 h 3328532"/>
              <a:gd name="connsiteX9" fmla="*/ 6069353 w 9659247"/>
              <a:gd name="connsiteY9" fmla="*/ 257803 h 3328532"/>
              <a:gd name="connsiteX10" fmla="*/ 6947177 w 9659247"/>
              <a:gd name="connsiteY10" fmla="*/ 141979 h 3328532"/>
              <a:gd name="connsiteX11" fmla="*/ 7483615 w 9659247"/>
              <a:gd name="connsiteY11" fmla="*/ 1688311 h 3328532"/>
              <a:gd name="connsiteX12" fmla="*/ 6651215 w 9659247"/>
              <a:gd name="connsiteY12" fmla="*/ 2738490 h 3328532"/>
              <a:gd name="connsiteX13" fmla="*/ 5855995 w 9659247"/>
              <a:gd name="connsiteY13" fmla="*/ 1507483 h 3328532"/>
              <a:gd name="connsiteX14" fmla="*/ 9324618 w 9659247"/>
              <a:gd name="connsiteY14" fmla="*/ 1434331 h 3328532"/>
              <a:gd name="connsiteX15" fmla="*/ 9548216 w 9659247"/>
              <a:gd name="connsiteY15" fmla="*/ 1464693 h 3328532"/>
              <a:gd name="connsiteX0" fmla="*/ 46505 w 9865208"/>
              <a:gd name="connsiteY0" fmla="*/ 343147 h 3328532"/>
              <a:gd name="connsiteX1" fmla="*/ 156233 w 9865208"/>
              <a:gd name="connsiteY1" fmla="*/ 1836667 h 3328532"/>
              <a:gd name="connsiteX2" fmla="*/ 1494305 w 9865208"/>
              <a:gd name="connsiteY2" fmla="*/ 3186931 h 3328532"/>
              <a:gd name="connsiteX3" fmla="*/ 3746777 w 9865208"/>
              <a:gd name="connsiteY3" fmla="*/ 2860795 h 3328532"/>
              <a:gd name="connsiteX4" fmla="*/ 4978169 w 9865208"/>
              <a:gd name="connsiteY4" fmla="*/ 1050283 h 3328532"/>
              <a:gd name="connsiteX5" fmla="*/ 4120290 w 9865208"/>
              <a:gd name="connsiteY5" fmla="*/ 295385 h 3328532"/>
              <a:gd name="connsiteX6" fmla="*/ 3621957 w 9865208"/>
              <a:gd name="connsiteY6" fmla="*/ 1072950 h 3328532"/>
              <a:gd name="connsiteX7" fmla="*/ 4363183 w 9865208"/>
              <a:gd name="connsiteY7" fmla="*/ 1745405 h 3328532"/>
              <a:gd name="connsiteX8" fmla="*/ 5282969 w 9865208"/>
              <a:gd name="connsiteY8" fmla="*/ 1269739 h 3328532"/>
              <a:gd name="connsiteX9" fmla="*/ 6069353 w 9865208"/>
              <a:gd name="connsiteY9" fmla="*/ 257803 h 3328532"/>
              <a:gd name="connsiteX10" fmla="*/ 6947177 w 9865208"/>
              <a:gd name="connsiteY10" fmla="*/ 141979 h 3328532"/>
              <a:gd name="connsiteX11" fmla="*/ 7483615 w 9865208"/>
              <a:gd name="connsiteY11" fmla="*/ 1688311 h 3328532"/>
              <a:gd name="connsiteX12" fmla="*/ 6651215 w 9865208"/>
              <a:gd name="connsiteY12" fmla="*/ 2738490 h 3328532"/>
              <a:gd name="connsiteX13" fmla="*/ 5855995 w 9865208"/>
              <a:gd name="connsiteY13" fmla="*/ 1507483 h 3328532"/>
              <a:gd name="connsiteX14" fmla="*/ 9324618 w 9865208"/>
              <a:gd name="connsiteY14" fmla="*/ 1434331 h 3328532"/>
              <a:gd name="connsiteX15" fmla="*/ 9865208 w 9865208"/>
              <a:gd name="connsiteY15" fmla="*/ 1117221 h 3328532"/>
              <a:gd name="connsiteX0" fmla="*/ 46505 w 9865208"/>
              <a:gd name="connsiteY0" fmla="*/ 343147 h 3328532"/>
              <a:gd name="connsiteX1" fmla="*/ 156233 w 9865208"/>
              <a:gd name="connsiteY1" fmla="*/ 1836667 h 3328532"/>
              <a:gd name="connsiteX2" fmla="*/ 1494305 w 9865208"/>
              <a:gd name="connsiteY2" fmla="*/ 3186931 h 3328532"/>
              <a:gd name="connsiteX3" fmla="*/ 3746777 w 9865208"/>
              <a:gd name="connsiteY3" fmla="*/ 2860795 h 3328532"/>
              <a:gd name="connsiteX4" fmla="*/ 4978169 w 9865208"/>
              <a:gd name="connsiteY4" fmla="*/ 1050283 h 3328532"/>
              <a:gd name="connsiteX5" fmla="*/ 4120290 w 9865208"/>
              <a:gd name="connsiteY5" fmla="*/ 295385 h 3328532"/>
              <a:gd name="connsiteX6" fmla="*/ 3621957 w 9865208"/>
              <a:gd name="connsiteY6" fmla="*/ 1072950 h 3328532"/>
              <a:gd name="connsiteX7" fmla="*/ 4363183 w 9865208"/>
              <a:gd name="connsiteY7" fmla="*/ 1745405 h 3328532"/>
              <a:gd name="connsiteX8" fmla="*/ 5282969 w 9865208"/>
              <a:gd name="connsiteY8" fmla="*/ 1269739 h 3328532"/>
              <a:gd name="connsiteX9" fmla="*/ 6069353 w 9865208"/>
              <a:gd name="connsiteY9" fmla="*/ 257803 h 3328532"/>
              <a:gd name="connsiteX10" fmla="*/ 6947177 w 9865208"/>
              <a:gd name="connsiteY10" fmla="*/ 141979 h 3328532"/>
              <a:gd name="connsiteX11" fmla="*/ 7483615 w 9865208"/>
              <a:gd name="connsiteY11" fmla="*/ 1688311 h 3328532"/>
              <a:gd name="connsiteX12" fmla="*/ 6651215 w 9865208"/>
              <a:gd name="connsiteY12" fmla="*/ 2738490 h 3328532"/>
              <a:gd name="connsiteX13" fmla="*/ 5855995 w 9865208"/>
              <a:gd name="connsiteY13" fmla="*/ 1507483 h 3328532"/>
              <a:gd name="connsiteX14" fmla="*/ 9007626 w 9865208"/>
              <a:gd name="connsiteY14" fmla="*/ 1824475 h 3328532"/>
              <a:gd name="connsiteX15" fmla="*/ 9865208 w 9865208"/>
              <a:gd name="connsiteY15" fmla="*/ 1117221 h 3328532"/>
              <a:gd name="connsiteX0" fmla="*/ 46505 w 9865208"/>
              <a:gd name="connsiteY0" fmla="*/ 343147 h 3328532"/>
              <a:gd name="connsiteX1" fmla="*/ 156233 w 9865208"/>
              <a:gd name="connsiteY1" fmla="*/ 1836667 h 3328532"/>
              <a:gd name="connsiteX2" fmla="*/ 1494305 w 9865208"/>
              <a:gd name="connsiteY2" fmla="*/ 3186931 h 3328532"/>
              <a:gd name="connsiteX3" fmla="*/ 3746777 w 9865208"/>
              <a:gd name="connsiteY3" fmla="*/ 2860795 h 3328532"/>
              <a:gd name="connsiteX4" fmla="*/ 4978169 w 9865208"/>
              <a:gd name="connsiteY4" fmla="*/ 1050283 h 3328532"/>
              <a:gd name="connsiteX5" fmla="*/ 4120290 w 9865208"/>
              <a:gd name="connsiteY5" fmla="*/ 295385 h 3328532"/>
              <a:gd name="connsiteX6" fmla="*/ 3621957 w 9865208"/>
              <a:gd name="connsiteY6" fmla="*/ 1072950 h 3328532"/>
              <a:gd name="connsiteX7" fmla="*/ 4363183 w 9865208"/>
              <a:gd name="connsiteY7" fmla="*/ 1745405 h 3328532"/>
              <a:gd name="connsiteX8" fmla="*/ 5282969 w 9865208"/>
              <a:gd name="connsiteY8" fmla="*/ 1269739 h 3328532"/>
              <a:gd name="connsiteX9" fmla="*/ 6069353 w 9865208"/>
              <a:gd name="connsiteY9" fmla="*/ 257803 h 3328532"/>
              <a:gd name="connsiteX10" fmla="*/ 6947177 w 9865208"/>
              <a:gd name="connsiteY10" fmla="*/ 141979 h 3328532"/>
              <a:gd name="connsiteX11" fmla="*/ 7483615 w 9865208"/>
              <a:gd name="connsiteY11" fmla="*/ 1688311 h 3328532"/>
              <a:gd name="connsiteX12" fmla="*/ 6651215 w 9865208"/>
              <a:gd name="connsiteY12" fmla="*/ 2738490 h 3328532"/>
              <a:gd name="connsiteX13" fmla="*/ 5855995 w 9865208"/>
              <a:gd name="connsiteY13" fmla="*/ 1507483 h 3328532"/>
              <a:gd name="connsiteX14" fmla="*/ 9007626 w 9865208"/>
              <a:gd name="connsiteY14" fmla="*/ 1824475 h 3328532"/>
              <a:gd name="connsiteX15" fmla="*/ 9865208 w 9865208"/>
              <a:gd name="connsiteY15" fmla="*/ 1117221 h 3328532"/>
              <a:gd name="connsiteX0" fmla="*/ 46505 w 9865208"/>
              <a:gd name="connsiteY0" fmla="*/ 343147 h 3328532"/>
              <a:gd name="connsiteX1" fmla="*/ 156233 w 9865208"/>
              <a:gd name="connsiteY1" fmla="*/ 1836667 h 3328532"/>
              <a:gd name="connsiteX2" fmla="*/ 1494305 w 9865208"/>
              <a:gd name="connsiteY2" fmla="*/ 3186931 h 3328532"/>
              <a:gd name="connsiteX3" fmla="*/ 3746777 w 9865208"/>
              <a:gd name="connsiteY3" fmla="*/ 2860795 h 3328532"/>
              <a:gd name="connsiteX4" fmla="*/ 4978169 w 9865208"/>
              <a:gd name="connsiteY4" fmla="*/ 1050283 h 3328532"/>
              <a:gd name="connsiteX5" fmla="*/ 4120290 w 9865208"/>
              <a:gd name="connsiteY5" fmla="*/ 295385 h 3328532"/>
              <a:gd name="connsiteX6" fmla="*/ 3621957 w 9865208"/>
              <a:gd name="connsiteY6" fmla="*/ 1072950 h 3328532"/>
              <a:gd name="connsiteX7" fmla="*/ 4363183 w 9865208"/>
              <a:gd name="connsiteY7" fmla="*/ 1745405 h 3328532"/>
              <a:gd name="connsiteX8" fmla="*/ 5282969 w 9865208"/>
              <a:gd name="connsiteY8" fmla="*/ 1269739 h 3328532"/>
              <a:gd name="connsiteX9" fmla="*/ 6069353 w 9865208"/>
              <a:gd name="connsiteY9" fmla="*/ 257803 h 3328532"/>
              <a:gd name="connsiteX10" fmla="*/ 6947177 w 9865208"/>
              <a:gd name="connsiteY10" fmla="*/ 141979 h 3328532"/>
              <a:gd name="connsiteX11" fmla="*/ 7483615 w 9865208"/>
              <a:gd name="connsiteY11" fmla="*/ 1688311 h 3328532"/>
              <a:gd name="connsiteX12" fmla="*/ 6651215 w 9865208"/>
              <a:gd name="connsiteY12" fmla="*/ 2738490 h 3328532"/>
              <a:gd name="connsiteX13" fmla="*/ 5855995 w 9865208"/>
              <a:gd name="connsiteY13" fmla="*/ 1507483 h 3328532"/>
              <a:gd name="connsiteX14" fmla="*/ 9007626 w 9865208"/>
              <a:gd name="connsiteY14" fmla="*/ 1824475 h 3328532"/>
              <a:gd name="connsiteX15" fmla="*/ 9865208 w 9865208"/>
              <a:gd name="connsiteY15" fmla="*/ 1117221 h 3328532"/>
              <a:gd name="connsiteX0" fmla="*/ 46505 w 9865208"/>
              <a:gd name="connsiteY0" fmla="*/ 343147 h 3328532"/>
              <a:gd name="connsiteX1" fmla="*/ 156233 w 9865208"/>
              <a:gd name="connsiteY1" fmla="*/ 1836667 h 3328532"/>
              <a:gd name="connsiteX2" fmla="*/ 1494305 w 9865208"/>
              <a:gd name="connsiteY2" fmla="*/ 3186931 h 3328532"/>
              <a:gd name="connsiteX3" fmla="*/ 3746777 w 9865208"/>
              <a:gd name="connsiteY3" fmla="*/ 2860795 h 3328532"/>
              <a:gd name="connsiteX4" fmla="*/ 4978169 w 9865208"/>
              <a:gd name="connsiteY4" fmla="*/ 1050283 h 3328532"/>
              <a:gd name="connsiteX5" fmla="*/ 4120290 w 9865208"/>
              <a:gd name="connsiteY5" fmla="*/ 295385 h 3328532"/>
              <a:gd name="connsiteX6" fmla="*/ 3621957 w 9865208"/>
              <a:gd name="connsiteY6" fmla="*/ 1072950 h 3328532"/>
              <a:gd name="connsiteX7" fmla="*/ 4363183 w 9865208"/>
              <a:gd name="connsiteY7" fmla="*/ 1745405 h 3328532"/>
              <a:gd name="connsiteX8" fmla="*/ 5282969 w 9865208"/>
              <a:gd name="connsiteY8" fmla="*/ 1269739 h 3328532"/>
              <a:gd name="connsiteX9" fmla="*/ 6069353 w 9865208"/>
              <a:gd name="connsiteY9" fmla="*/ 257803 h 3328532"/>
              <a:gd name="connsiteX10" fmla="*/ 6947177 w 9865208"/>
              <a:gd name="connsiteY10" fmla="*/ 141979 h 3328532"/>
              <a:gd name="connsiteX11" fmla="*/ 7483615 w 9865208"/>
              <a:gd name="connsiteY11" fmla="*/ 1688311 h 3328532"/>
              <a:gd name="connsiteX12" fmla="*/ 6651215 w 9865208"/>
              <a:gd name="connsiteY12" fmla="*/ 2738490 h 3328532"/>
              <a:gd name="connsiteX13" fmla="*/ 5855995 w 9865208"/>
              <a:gd name="connsiteY13" fmla="*/ 1507483 h 3328532"/>
              <a:gd name="connsiteX14" fmla="*/ 9007626 w 9865208"/>
              <a:gd name="connsiteY14" fmla="*/ 1824475 h 3328532"/>
              <a:gd name="connsiteX15" fmla="*/ 9865208 w 9865208"/>
              <a:gd name="connsiteY15" fmla="*/ 1117221 h 3328532"/>
              <a:gd name="connsiteX0" fmla="*/ 46505 w 9865208"/>
              <a:gd name="connsiteY0" fmla="*/ 343147 h 3328532"/>
              <a:gd name="connsiteX1" fmla="*/ 156233 w 9865208"/>
              <a:gd name="connsiteY1" fmla="*/ 1836667 h 3328532"/>
              <a:gd name="connsiteX2" fmla="*/ 1494305 w 9865208"/>
              <a:gd name="connsiteY2" fmla="*/ 3186931 h 3328532"/>
              <a:gd name="connsiteX3" fmla="*/ 3746777 w 9865208"/>
              <a:gd name="connsiteY3" fmla="*/ 2860795 h 3328532"/>
              <a:gd name="connsiteX4" fmla="*/ 4978169 w 9865208"/>
              <a:gd name="connsiteY4" fmla="*/ 1050283 h 3328532"/>
              <a:gd name="connsiteX5" fmla="*/ 3931314 w 9865208"/>
              <a:gd name="connsiteY5" fmla="*/ 142985 h 3328532"/>
              <a:gd name="connsiteX6" fmla="*/ 3621957 w 9865208"/>
              <a:gd name="connsiteY6" fmla="*/ 1072950 h 3328532"/>
              <a:gd name="connsiteX7" fmla="*/ 4363183 w 9865208"/>
              <a:gd name="connsiteY7" fmla="*/ 1745405 h 3328532"/>
              <a:gd name="connsiteX8" fmla="*/ 5282969 w 9865208"/>
              <a:gd name="connsiteY8" fmla="*/ 1269739 h 3328532"/>
              <a:gd name="connsiteX9" fmla="*/ 6069353 w 9865208"/>
              <a:gd name="connsiteY9" fmla="*/ 257803 h 3328532"/>
              <a:gd name="connsiteX10" fmla="*/ 6947177 w 9865208"/>
              <a:gd name="connsiteY10" fmla="*/ 141979 h 3328532"/>
              <a:gd name="connsiteX11" fmla="*/ 7483615 w 9865208"/>
              <a:gd name="connsiteY11" fmla="*/ 1688311 h 3328532"/>
              <a:gd name="connsiteX12" fmla="*/ 6651215 w 9865208"/>
              <a:gd name="connsiteY12" fmla="*/ 2738490 h 3328532"/>
              <a:gd name="connsiteX13" fmla="*/ 5855995 w 9865208"/>
              <a:gd name="connsiteY13" fmla="*/ 1507483 h 3328532"/>
              <a:gd name="connsiteX14" fmla="*/ 9007626 w 9865208"/>
              <a:gd name="connsiteY14" fmla="*/ 1824475 h 3328532"/>
              <a:gd name="connsiteX15" fmla="*/ 9865208 w 9865208"/>
              <a:gd name="connsiteY15" fmla="*/ 1117221 h 3328532"/>
              <a:gd name="connsiteX0" fmla="*/ 46505 w 9865208"/>
              <a:gd name="connsiteY0" fmla="*/ 343147 h 3328532"/>
              <a:gd name="connsiteX1" fmla="*/ 156233 w 9865208"/>
              <a:gd name="connsiteY1" fmla="*/ 1836667 h 3328532"/>
              <a:gd name="connsiteX2" fmla="*/ 1494305 w 9865208"/>
              <a:gd name="connsiteY2" fmla="*/ 3186931 h 3328532"/>
              <a:gd name="connsiteX3" fmla="*/ 3746777 w 9865208"/>
              <a:gd name="connsiteY3" fmla="*/ 2860795 h 3328532"/>
              <a:gd name="connsiteX4" fmla="*/ 4978169 w 9865208"/>
              <a:gd name="connsiteY4" fmla="*/ 1050283 h 3328532"/>
              <a:gd name="connsiteX5" fmla="*/ 3931314 w 9865208"/>
              <a:gd name="connsiteY5" fmla="*/ 142985 h 3328532"/>
              <a:gd name="connsiteX6" fmla="*/ 3481749 w 9865208"/>
              <a:gd name="connsiteY6" fmla="*/ 1097334 h 3328532"/>
              <a:gd name="connsiteX7" fmla="*/ 4363183 w 9865208"/>
              <a:gd name="connsiteY7" fmla="*/ 1745405 h 3328532"/>
              <a:gd name="connsiteX8" fmla="*/ 5282969 w 9865208"/>
              <a:gd name="connsiteY8" fmla="*/ 1269739 h 3328532"/>
              <a:gd name="connsiteX9" fmla="*/ 6069353 w 9865208"/>
              <a:gd name="connsiteY9" fmla="*/ 257803 h 3328532"/>
              <a:gd name="connsiteX10" fmla="*/ 6947177 w 9865208"/>
              <a:gd name="connsiteY10" fmla="*/ 141979 h 3328532"/>
              <a:gd name="connsiteX11" fmla="*/ 7483615 w 9865208"/>
              <a:gd name="connsiteY11" fmla="*/ 1688311 h 3328532"/>
              <a:gd name="connsiteX12" fmla="*/ 6651215 w 9865208"/>
              <a:gd name="connsiteY12" fmla="*/ 2738490 h 3328532"/>
              <a:gd name="connsiteX13" fmla="*/ 5855995 w 9865208"/>
              <a:gd name="connsiteY13" fmla="*/ 1507483 h 3328532"/>
              <a:gd name="connsiteX14" fmla="*/ 9007626 w 9865208"/>
              <a:gd name="connsiteY14" fmla="*/ 1824475 h 3328532"/>
              <a:gd name="connsiteX15" fmla="*/ 9865208 w 9865208"/>
              <a:gd name="connsiteY15" fmla="*/ 1117221 h 3328532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651215 w 9865208"/>
              <a:gd name="connsiteY12" fmla="*/ 2738490 h 3338587"/>
              <a:gd name="connsiteX13" fmla="*/ 5855995 w 9865208"/>
              <a:gd name="connsiteY13" fmla="*/ 150748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651215 w 9865208"/>
              <a:gd name="connsiteY12" fmla="*/ 2738490 h 3338587"/>
              <a:gd name="connsiteX13" fmla="*/ 5855995 w 9865208"/>
              <a:gd name="connsiteY13" fmla="*/ 150748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651215 w 9865208"/>
              <a:gd name="connsiteY12" fmla="*/ 2738490 h 3338587"/>
              <a:gd name="connsiteX13" fmla="*/ 5855995 w 9865208"/>
              <a:gd name="connsiteY13" fmla="*/ 150748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651215 w 9865208"/>
              <a:gd name="connsiteY12" fmla="*/ 2738490 h 3338587"/>
              <a:gd name="connsiteX13" fmla="*/ 5855995 w 9865208"/>
              <a:gd name="connsiteY13" fmla="*/ 150748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651215 w 9865208"/>
              <a:gd name="connsiteY12" fmla="*/ 2738490 h 3338587"/>
              <a:gd name="connsiteX13" fmla="*/ 5855995 w 9865208"/>
              <a:gd name="connsiteY13" fmla="*/ 150748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855995 w 9865208"/>
              <a:gd name="connsiteY13" fmla="*/ 150748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855995 w 9865208"/>
              <a:gd name="connsiteY13" fmla="*/ 150748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855995 w 9865208"/>
              <a:gd name="connsiteY13" fmla="*/ 150748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855995 w 9865208"/>
              <a:gd name="connsiteY13" fmla="*/ 150748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784875 w 9865208"/>
              <a:gd name="connsiteY13" fmla="*/ 143636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784875 w 9865208"/>
              <a:gd name="connsiteY13" fmla="*/ 143636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784875 w 9865208"/>
              <a:gd name="connsiteY13" fmla="*/ 143636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784875 w 9865208"/>
              <a:gd name="connsiteY13" fmla="*/ 143636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784875 w 9865208"/>
              <a:gd name="connsiteY13" fmla="*/ 143636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784875 w 9865208"/>
              <a:gd name="connsiteY13" fmla="*/ 143636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0 w 9708975"/>
              <a:gd name="connsiteY0" fmla="*/ 1836667 h 3338587"/>
              <a:gd name="connsiteX1" fmla="*/ 1338072 w 9708975"/>
              <a:gd name="connsiteY1" fmla="*/ 3186931 h 3338587"/>
              <a:gd name="connsiteX2" fmla="*/ 3590544 w 9708975"/>
              <a:gd name="connsiteY2" fmla="*/ 2860795 h 3338587"/>
              <a:gd name="connsiteX3" fmla="*/ 4858512 w 9708975"/>
              <a:gd name="connsiteY3" fmla="*/ 751579 h 3338587"/>
              <a:gd name="connsiteX4" fmla="*/ 3775081 w 9708975"/>
              <a:gd name="connsiteY4" fmla="*/ 142985 h 3338587"/>
              <a:gd name="connsiteX5" fmla="*/ 3325516 w 9708975"/>
              <a:gd name="connsiteY5" fmla="*/ 1097334 h 3338587"/>
              <a:gd name="connsiteX6" fmla="*/ 4206950 w 9708975"/>
              <a:gd name="connsiteY6" fmla="*/ 1745405 h 3338587"/>
              <a:gd name="connsiteX7" fmla="*/ 5126736 w 9708975"/>
              <a:gd name="connsiteY7" fmla="*/ 1269739 h 3338587"/>
              <a:gd name="connsiteX8" fmla="*/ 5913120 w 9708975"/>
              <a:gd name="connsiteY8" fmla="*/ 257803 h 3338587"/>
              <a:gd name="connsiteX9" fmla="*/ 6790944 w 9708975"/>
              <a:gd name="connsiteY9" fmla="*/ 141979 h 3338587"/>
              <a:gd name="connsiteX10" fmla="*/ 7327382 w 9708975"/>
              <a:gd name="connsiteY10" fmla="*/ 1688311 h 3338587"/>
              <a:gd name="connsiteX11" fmla="*/ 6591502 w 9708975"/>
              <a:gd name="connsiteY11" fmla="*/ 2840090 h 3338587"/>
              <a:gd name="connsiteX12" fmla="*/ 5628642 w 9708975"/>
              <a:gd name="connsiteY12" fmla="*/ 1436363 h 3338587"/>
              <a:gd name="connsiteX13" fmla="*/ 8851393 w 9708975"/>
              <a:gd name="connsiteY13" fmla="*/ 1824475 h 3338587"/>
              <a:gd name="connsiteX14" fmla="*/ 9708975 w 9708975"/>
              <a:gd name="connsiteY14" fmla="*/ 1117221 h 3338587"/>
              <a:gd name="connsiteX0" fmla="*/ 0 w 9708975"/>
              <a:gd name="connsiteY0" fmla="*/ 1836667 h 3269414"/>
              <a:gd name="connsiteX1" fmla="*/ 1338072 w 9708975"/>
              <a:gd name="connsiteY1" fmla="*/ 3186931 h 3269414"/>
              <a:gd name="connsiteX2" fmla="*/ 3211939 w 9708975"/>
              <a:gd name="connsiteY2" fmla="*/ 3093096 h 3269414"/>
              <a:gd name="connsiteX3" fmla="*/ 3590544 w 9708975"/>
              <a:gd name="connsiteY3" fmla="*/ 2860795 h 3269414"/>
              <a:gd name="connsiteX4" fmla="*/ 4858512 w 9708975"/>
              <a:gd name="connsiteY4" fmla="*/ 751579 h 3269414"/>
              <a:gd name="connsiteX5" fmla="*/ 3775081 w 9708975"/>
              <a:gd name="connsiteY5" fmla="*/ 142985 h 3269414"/>
              <a:gd name="connsiteX6" fmla="*/ 3325516 w 9708975"/>
              <a:gd name="connsiteY6" fmla="*/ 1097334 h 3269414"/>
              <a:gd name="connsiteX7" fmla="*/ 4206950 w 9708975"/>
              <a:gd name="connsiteY7" fmla="*/ 1745405 h 3269414"/>
              <a:gd name="connsiteX8" fmla="*/ 5126736 w 9708975"/>
              <a:gd name="connsiteY8" fmla="*/ 1269739 h 3269414"/>
              <a:gd name="connsiteX9" fmla="*/ 5913120 w 9708975"/>
              <a:gd name="connsiteY9" fmla="*/ 257803 h 3269414"/>
              <a:gd name="connsiteX10" fmla="*/ 6790944 w 9708975"/>
              <a:gd name="connsiteY10" fmla="*/ 141979 h 3269414"/>
              <a:gd name="connsiteX11" fmla="*/ 7327382 w 9708975"/>
              <a:gd name="connsiteY11" fmla="*/ 1688311 h 3269414"/>
              <a:gd name="connsiteX12" fmla="*/ 6591502 w 9708975"/>
              <a:gd name="connsiteY12" fmla="*/ 2840090 h 3269414"/>
              <a:gd name="connsiteX13" fmla="*/ 5628642 w 9708975"/>
              <a:gd name="connsiteY13" fmla="*/ 1436363 h 3269414"/>
              <a:gd name="connsiteX14" fmla="*/ 8851393 w 9708975"/>
              <a:gd name="connsiteY14" fmla="*/ 1824475 h 3269414"/>
              <a:gd name="connsiteX15" fmla="*/ 9708975 w 9708975"/>
              <a:gd name="connsiteY15" fmla="*/ 1117221 h 3269414"/>
              <a:gd name="connsiteX0" fmla="*/ 0 w 8370903"/>
              <a:gd name="connsiteY0" fmla="*/ 3186931 h 3269414"/>
              <a:gd name="connsiteX1" fmla="*/ 1873867 w 8370903"/>
              <a:gd name="connsiteY1" fmla="*/ 3093096 h 3269414"/>
              <a:gd name="connsiteX2" fmla="*/ 2252472 w 8370903"/>
              <a:gd name="connsiteY2" fmla="*/ 2860795 h 3269414"/>
              <a:gd name="connsiteX3" fmla="*/ 3520440 w 8370903"/>
              <a:gd name="connsiteY3" fmla="*/ 751579 h 3269414"/>
              <a:gd name="connsiteX4" fmla="*/ 2437009 w 8370903"/>
              <a:gd name="connsiteY4" fmla="*/ 142985 h 3269414"/>
              <a:gd name="connsiteX5" fmla="*/ 1987444 w 8370903"/>
              <a:gd name="connsiteY5" fmla="*/ 1097334 h 3269414"/>
              <a:gd name="connsiteX6" fmla="*/ 2868878 w 8370903"/>
              <a:gd name="connsiteY6" fmla="*/ 1745405 h 3269414"/>
              <a:gd name="connsiteX7" fmla="*/ 3788664 w 8370903"/>
              <a:gd name="connsiteY7" fmla="*/ 1269739 h 3269414"/>
              <a:gd name="connsiteX8" fmla="*/ 4575048 w 8370903"/>
              <a:gd name="connsiteY8" fmla="*/ 257803 h 3269414"/>
              <a:gd name="connsiteX9" fmla="*/ 5452872 w 8370903"/>
              <a:gd name="connsiteY9" fmla="*/ 141979 h 3269414"/>
              <a:gd name="connsiteX10" fmla="*/ 5989310 w 8370903"/>
              <a:gd name="connsiteY10" fmla="*/ 1688311 h 3269414"/>
              <a:gd name="connsiteX11" fmla="*/ 5253430 w 8370903"/>
              <a:gd name="connsiteY11" fmla="*/ 2840090 h 3269414"/>
              <a:gd name="connsiteX12" fmla="*/ 4290570 w 8370903"/>
              <a:gd name="connsiteY12" fmla="*/ 1436363 h 3269414"/>
              <a:gd name="connsiteX13" fmla="*/ 7513321 w 8370903"/>
              <a:gd name="connsiteY13" fmla="*/ 1824475 h 3269414"/>
              <a:gd name="connsiteX14" fmla="*/ 8370903 w 8370903"/>
              <a:gd name="connsiteY14" fmla="*/ 1117221 h 3269414"/>
              <a:gd name="connsiteX0" fmla="*/ 0 w 6497036"/>
              <a:gd name="connsiteY0" fmla="*/ 3093096 h 3103021"/>
              <a:gd name="connsiteX1" fmla="*/ 378605 w 6497036"/>
              <a:gd name="connsiteY1" fmla="*/ 2860795 h 3103021"/>
              <a:gd name="connsiteX2" fmla="*/ 1646573 w 6497036"/>
              <a:gd name="connsiteY2" fmla="*/ 751579 h 3103021"/>
              <a:gd name="connsiteX3" fmla="*/ 563142 w 6497036"/>
              <a:gd name="connsiteY3" fmla="*/ 142985 h 3103021"/>
              <a:gd name="connsiteX4" fmla="*/ 113577 w 6497036"/>
              <a:gd name="connsiteY4" fmla="*/ 1097334 h 3103021"/>
              <a:gd name="connsiteX5" fmla="*/ 995011 w 6497036"/>
              <a:gd name="connsiteY5" fmla="*/ 1745405 h 3103021"/>
              <a:gd name="connsiteX6" fmla="*/ 1914797 w 6497036"/>
              <a:gd name="connsiteY6" fmla="*/ 1269739 h 3103021"/>
              <a:gd name="connsiteX7" fmla="*/ 2701181 w 6497036"/>
              <a:gd name="connsiteY7" fmla="*/ 257803 h 3103021"/>
              <a:gd name="connsiteX8" fmla="*/ 3579005 w 6497036"/>
              <a:gd name="connsiteY8" fmla="*/ 141979 h 3103021"/>
              <a:gd name="connsiteX9" fmla="*/ 4115443 w 6497036"/>
              <a:gd name="connsiteY9" fmla="*/ 1688311 h 3103021"/>
              <a:gd name="connsiteX10" fmla="*/ 3379563 w 6497036"/>
              <a:gd name="connsiteY10" fmla="*/ 2840090 h 3103021"/>
              <a:gd name="connsiteX11" fmla="*/ 2416703 w 6497036"/>
              <a:gd name="connsiteY11" fmla="*/ 1436363 h 3103021"/>
              <a:gd name="connsiteX12" fmla="*/ 5639454 w 6497036"/>
              <a:gd name="connsiteY12" fmla="*/ 1824475 h 3103021"/>
              <a:gd name="connsiteX13" fmla="*/ 6497036 w 6497036"/>
              <a:gd name="connsiteY13" fmla="*/ 1117221 h 3103021"/>
              <a:gd name="connsiteX0" fmla="*/ 0 w 6497036"/>
              <a:gd name="connsiteY0" fmla="*/ 3093096 h 3103021"/>
              <a:gd name="connsiteX1" fmla="*/ 378605 w 6497036"/>
              <a:gd name="connsiteY1" fmla="*/ 2860795 h 3103021"/>
              <a:gd name="connsiteX2" fmla="*/ 1646573 w 6497036"/>
              <a:gd name="connsiteY2" fmla="*/ 751579 h 3103021"/>
              <a:gd name="connsiteX3" fmla="*/ 563142 w 6497036"/>
              <a:gd name="connsiteY3" fmla="*/ 142985 h 3103021"/>
              <a:gd name="connsiteX4" fmla="*/ 113577 w 6497036"/>
              <a:gd name="connsiteY4" fmla="*/ 1097334 h 3103021"/>
              <a:gd name="connsiteX5" fmla="*/ 995011 w 6497036"/>
              <a:gd name="connsiteY5" fmla="*/ 1745405 h 3103021"/>
              <a:gd name="connsiteX6" fmla="*/ 1914797 w 6497036"/>
              <a:gd name="connsiteY6" fmla="*/ 1269739 h 3103021"/>
              <a:gd name="connsiteX7" fmla="*/ 2701181 w 6497036"/>
              <a:gd name="connsiteY7" fmla="*/ 257803 h 3103021"/>
              <a:gd name="connsiteX8" fmla="*/ 3579005 w 6497036"/>
              <a:gd name="connsiteY8" fmla="*/ 141979 h 3103021"/>
              <a:gd name="connsiteX9" fmla="*/ 4115443 w 6497036"/>
              <a:gd name="connsiteY9" fmla="*/ 1688311 h 3103021"/>
              <a:gd name="connsiteX10" fmla="*/ 3379563 w 6497036"/>
              <a:gd name="connsiteY10" fmla="*/ 2840090 h 3103021"/>
              <a:gd name="connsiteX11" fmla="*/ 2416703 w 6497036"/>
              <a:gd name="connsiteY11" fmla="*/ 1436363 h 3103021"/>
              <a:gd name="connsiteX12" fmla="*/ 5639454 w 6497036"/>
              <a:gd name="connsiteY12" fmla="*/ 1824475 h 3103021"/>
              <a:gd name="connsiteX13" fmla="*/ 6497036 w 6497036"/>
              <a:gd name="connsiteY13" fmla="*/ 1117221 h 3103021"/>
              <a:gd name="connsiteX0" fmla="*/ 0 w 6497036"/>
              <a:gd name="connsiteY0" fmla="*/ 3093096 h 3093096"/>
              <a:gd name="connsiteX1" fmla="*/ 378605 w 6497036"/>
              <a:gd name="connsiteY1" fmla="*/ 2860795 h 3093096"/>
              <a:gd name="connsiteX2" fmla="*/ 1646573 w 6497036"/>
              <a:gd name="connsiteY2" fmla="*/ 751579 h 3093096"/>
              <a:gd name="connsiteX3" fmla="*/ 563142 w 6497036"/>
              <a:gd name="connsiteY3" fmla="*/ 142985 h 3093096"/>
              <a:gd name="connsiteX4" fmla="*/ 113577 w 6497036"/>
              <a:gd name="connsiteY4" fmla="*/ 1097334 h 3093096"/>
              <a:gd name="connsiteX5" fmla="*/ 995011 w 6497036"/>
              <a:gd name="connsiteY5" fmla="*/ 1745405 h 3093096"/>
              <a:gd name="connsiteX6" fmla="*/ 1914797 w 6497036"/>
              <a:gd name="connsiteY6" fmla="*/ 1269739 h 3093096"/>
              <a:gd name="connsiteX7" fmla="*/ 2701181 w 6497036"/>
              <a:gd name="connsiteY7" fmla="*/ 257803 h 3093096"/>
              <a:gd name="connsiteX8" fmla="*/ 3579005 w 6497036"/>
              <a:gd name="connsiteY8" fmla="*/ 141979 h 3093096"/>
              <a:gd name="connsiteX9" fmla="*/ 4115443 w 6497036"/>
              <a:gd name="connsiteY9" fmla="*/ 1688311 h 3093096"/>
              <a:gd name="connsiteX10" fmla="*/ 3379563 w 6497036"/>
              <a:gd name="connsiteY10" fmla="*/ 2840090 h 3093096"/>
              <a:gd name="connsiteX11" fmla="*/ 2416703 w 6497036"/>
              <a:gd name="connsiteY11" fmla="*/ 1436363 h 3093096"/>
              <a:gd name="connsiteX12" fmla="*/ 5639454 w 6497036"/>
              <a:gd name="connsiteY12" fmla="*/ 1824475 h 3093096"/>
              <a:gd name="connsiteX13" fmla="*/ 6497036 w 6497036"/>
              <a:gd name="connsiteY13" fmla="*/ 1117221 h 3093096"/>
              <a:gd name="connsiteX0" fmla="*/ 0 w 6507922"/>
              <a:gd name="connsiteY0" fmla="*/ 3191067 h 3191067"/>
              <a:gd name="connsiteX1" fmla="*/ 389491 w 6507922"/>
              <a:gd name="connsiteY1" fmla="*/ 2860795 h 3191067"/>
              <a:gd name="connsiteX2" fmla="*/ 1657459 w 6507922"/>
              <a:gd name="connsiteY2" fmla="*/ 751579 h 3191067"/>
              <a:gd name="connsiteX3" fmla="*/ 574028 w 6507922"/>
              <a:gd name="connsiteY3" fmla="*/ 142985 h 3191067"/>
              <a:gd name="connsiteX4" fmla="*/ 124463 w 6507922"/>
              <a:gd name="connsiteY4" fmla="*/ 1097334 h 3191067"/>
              <a:gd name="connsiteX5" fmla="*/ 1005897 w 6507922"/>
              <a:gd name="connsiteY5" fmla="*/ 1745405 h 3191067"/>
              <a:gd name="connsiteX6" fmla="*/ 1925683 w 6507922"/>
              <a:gd name="connsiteY6" fmla="*/ 1269739 h 3191067"/>
              <a:gd name="connsiteX7" fmla="*/ 2712067 w 6507922"/>
              <a:gd name="connsiteY7" fmla="*/ 257803 h 3191067"/>
              <a:gd name="connsiteX8" fmla="*/ 3589891 w 6507922"/>
              <a:gd name="connsiteY8" fmla="*/ 141979 h 3191067"/>
              <a:gd name="connsiteX9" fmla="*/ 4126329 w 6507922"/>
              <a:gd name="connsiteY9" fmla="*/ 1688311 h 3191067"/>
              <a:gd name="connsiteX10" fmla="*/ 3390449 w 6507922"/>
              <a:gd name="connsiteY10" fmla="*/ 2840090 h 3191067"/>
              <a:gd name="connsiteX11" fmla="*/ 2427589 w 6507922"/>
              <a:gd name="connsiteY11" fmla="*/ 1436363 h 3191067"/>
              <a:gd name="connsiteX12" fmla="*/ 5650340 w 6507922"/>
              <a:gd name="connsiteY12" fmla="*/ 1824475 h 3191067"/>
              <a:gd name="connsiteX13" fmla="*/ 6507922 w 6507922"/>
              <a:gd name="connsiteY13" fmla="*/ 1117221 h 3191067"/>
              <a:gd name="connsiteX0" fmla="*/ 0 w 6507922"/>
              <a:gd name="connsiteY0" fmla="*/ 3191067 h 3191067"/>
              <a:gd name="connsiteX1" fmla="*/ 389491 w 6507922"/>
              <a:gd name="connsiteY1" fmla="*/ 2860795 h 3191067"/>
              <a:gd name="connsiteX2" fmla="*/ 1657459 w 6507922"/>
              <a:gd name="connsiteY2" fmla="*/ 751579 h 3191067"/>
              <a:gd name="connsiteX3" fmla="*/ 574028 w 6507922"/>
              <a:gd name="connsiteY3" fmla="*/ 142985 h 3191067"/>
              <a:gd name="connsiteX4" fmla="*/ 124463 w 6507922"/>
              <a:gd name="connsiteY4" fmla="*/ 1097334 h 3191067"/>
              <a:gd name="connsiteX5" fmla="*/ 1005897 w 6507922"/>
              <a:gd name="connsiteY5" fmla="*/ 1745405 h 3191067"/>
              <a:gd name="connsiteX6" fmla="*/ 1925683 w 6507922"/>
              <a:gd name="connsiteY6" fmla="*/ 1269739 h 3191067"/>
              <a:gd name="connsiteX7" fmla="*/ 2712067 w 6507922"/>
              <a:gd name="connsiteY7" fmla="*/ 257803 h 3191067"/>
              <a:gd name="connsiteX8" fmla="*/ 3589891 w 6507922"/>
              <a:gd name="connsiteY8" fmla="*/ 141979 h 3191067"/>
              <a:gd name="connsiteX9" fmla="*/ 4126329 w 6507922"/>
              <a:gd name="connsiteY9" fmla="*/ 1688311 h 3191067"/>
              <a:gd name="connsiteX10" fmla="*/ 3390449 w 6507922"/>
              <a:gd name="connsiteY10" fmla="*/ 2840090 h 3191067"/>
              <a:gd name="connsiteX11" fmla="*/ 2427589 w 6507922"/>
              <a:gd name="connsiteY11" fmla="*/ 1436363 h 3191067"/>
              <a:gd name="connsiteX12" fmla="*/ 5650340 w 6507922"/>
              <a:gd name="connsiteY12" fmla="*/ 1824475 h 3191067"/>
              <a:gd name="connsiteX13" fmla="*/ 6507922 w 6507922"/>
              <a:gd name="connsiteY13" fmla="*/ 1117221 h 3191067"/>
              <a:gd name="connsiteX0" fmla="*/ 0 w 6507922"/>
              <a:gd name="connsiteY0" fmla="*/ 3191067 h 3191067"/>
              <a:gd name="connsiteX1" fmla="*/ 389491 w 6507922"/>
              <a:gd name="connsiteY1" fmla="*/ 2860795 h 3191067"/>
              <a:gd name="connsiteX2" fmla="*/ 1657459 w 6507922"/>
              <a:gd name="connsiteY2" fmla="*/ 751579 h 3191067"/>
              <a:gd name="connsiteX3" fmla="*/ 574028 w 6507922"/>
              <a:gd name="connsiteY3" fmla="*/ 142985 h 3191067"/>
              <a:gd name="connsiteX4" fmla="*/ 124463 w 6507922"/>
              <a:gd name="connsiteY4" fmla="*/ 1097334 h 3191067"/>
              <a:gd name="connsiteX5" fmla="*/ 1005897 w 6507922"/>
              <a:gd name="connsiteY5" fmla="*/ 1745405 h 3191067"/>
              <a:gd name="connsiteX6" fmla="*/ 1925683 w 6507922"/>
              <a:gd name="connsiteY6" fmla="*/ 1269739 h 3191067"/>
              <a:gd name="connsiteX7" fmla="*/ 2712067 w 6507922"/>
              <a:gd name="connsiteY7" fmla="*/ 257803 h 3191067"/>
              <a:gd name="connsiteX8" fmla="*/ 3589891 w 6507922"/>
              <a:gd name="connsiteY8" fmla="*/ 141979 h 3191067"/>
              <a:gd name="connsiteX9" fmla="*/ 4126329 w 6507922"/>
              <a:gd name="connsiteY9" fmla="*/ 1688311 h 3191067"/>
              <a:gd name="connsiteX10" fmla="*/ 3390449 w 6507922"/>
              <a:gd name="connsiteY10" fmla="*/ 2840090 h 3191067"/>
              <a:gd name="connsiteX11" fmla="*/ 2427589 w 6507922"/>
              <a:gd name="connsiteY11" fmla="*/ 1436363 h 3191067"/>
              <a:gd name="connsiteX12" fmla="*/ 5650340 w 6507922"/>
              <a:gd name="connsiteY12" fmla="*/ 1824475 h 3191067"/>
              <a:gd name="connsiteX13" fmla="*/ 6507922 w 6507922"/>
              <a:gd name="connsiteY13" fmla="*/ 1117221 h 3191067"/>
              <a:gd name="connsiteX0" fmla="*/ 0 w 6507922"/>
              <a:gd name="connsiteY0" fmla="*/ 3191067 h 3191067"/>
              <a:gd name="connsiteX1" fmla="*/ 389491 w 6507922"/>
              <a:gd name="connsiteY1" fmla="*/ 2860795 h 3191067"/>
              <a:gd name="connsiteX2" fmla="*/ 1657459 w 6507922"/>
              <a:gd name="connsiteY2" fmla="*/ 751579 h 3191067"/>
              <a:gd name="connsiteX3" fmla="*/ 574028 w 6507922"/>
              <a:gd name="connsiteY3" fmla="*/ 142985 h 3191067"/>
              <a:gd name="connsiteX4" fmla="*/ 124463 w 6507922"/>
              <a:gd name="connsiteY4" fmla="*/ 1097334 h 3191067"/>
              <a:gd name="connsiteX5" fmla="*/ 1005897 w 6507922"/>
              <a:gd name="connsiteY5" fmla="*/ 1745405 h 3191067"/>
              <a:gd name="connsiteX6" fmla="*/ 1925683 w 6507922"/>
              <a:gd name="connsiteY6" fmla="*/ 1269739 h 3191067"/>
              <a:gd name="connsiteX7" fmla="*/ 2712067 w 6507922"/>
              <a:gd name="connsiteY7" fmla="*/ 257803 h 3191067"/>
              <a:gd name="connsiteX8" fmla="*/ 3589891 w 6507922"/>
              <a:gd name="connsiteY8" fmla="*/ 141979 h 3191067"/>
              <a:gd name="connsiteX9" fmla="*/ 4126329 w 6507922"/>
              <a:gd name="connsiteY9" fmla="*/ 1688311 h 3191067"/>
              <a:gd name="connsiteX10" fmla="*/ 3390449 w 6507922"/>
              <a:gd name="connsiteY10" fmla="*/ 2840090 h 3191067"/>
              <a:gd name="connsiteX11" fmla="*/ 2427589 w 6507922"/>
              <a:gd name="connsiteY11" fmla="*/ 1436363 h 3191067"/>
              <a:gd name="connsiteX12" fmla="*/ 5650340 w 6507922"/>
              <a:gd name="connsiteY12" fmla="*/ 1824475 h 3191067"/>
              <a:gd name="connsiteX13" fmla="*/ 6507922 w 6507922"/>
              <a:gd name="connsiteY13" fmla="*/ 1117221 h 3191067"/>
              <a:gd name="connsiteX0" fmla="*/ 0 w 6507922"/>
              <a:gd name="connsiteY0" fmla="*/ 3191067 h 3191067"/>
              <a:gd name="connsiteX1" fmla="*/ 1100691 w 6507922"/>
              <a:gd name="connsiteY1" fmla="*/ 2769355 h 3191067"/>
              <a:gd name="connsiteX2" fmla="*/ 1657459 w 6507922"/>
              <a:gd name="connsiteY2" fmla="*/ 751579 h 3191067"/>
              <a:gd name="connsiteX3" fmla="*/ 574028 w 6507922"/>
              <a:gd name="connsiteY3" fmla="*/ 142985 h 3191067"/>
              <a:gd name="connsiteX4" fmla="*/ 124463 w 6507922"/>
              <a:gd name="connsiteY4" fmla="*/ 1097334 h 3191067"/>
              <a:gd name="connsiteX5" fmla="*/ 1005897 w 6507922"/>
              <a:gd name="connsiteY5" fmla="*/ 1745405 h 3191067"/>
              <a:gd name="connsiteX6" fmla="*/ 1925683 w 6507922"/>
              <a:gd name="connsiteY6" fmla="*/ 1269739 h 3191067"/>
              <a:gd name="connsiteX7" fmla="*/ 2712067 w 6507922"/>
              <a:gd name="connsiteY7" fmla="*/ 257803 h 3191067"/>
              <a:gd name="connsiteX8" fmla="*/ 3589891 w 6507922"/>
              <a:gd name="connsiteY8" fmla="*/ 141979 h 3191067"/>
              <a:gd name="connsiteX9" fmla="*/ 4126329 w 6507922"/>
              <a:gd name="connsiteY9" fmla="*/ 1688311 h 3191067"/>
              <a:gd name="connsiteX10" fmla="*/ 3390449 w 6507922"/>
              <a:gd name="connsiteY10" fmla="*/ 2840090 h 3191067"/>
              <a:gd name="connsiteX11" fmla="*/ 2427589 w 6507922"/>
              <a:gd name="connsiteY11" fmla="*/ 1436363 h 3191067"/>
              <a:gd name="connsiteX12" fmla="*/ 5650340 w 6507922"/>
              <a:gd name="connsiteY12" fmla="*/ 1824475 h 3191067"/>
              <a:gd name="connsiteX13" fmla="*/ 6507922 w 6507922"/>
              <a:gd name="connsiteY13" fmla="*/ 1117221 h 3191067"/>
              <a:gd name="connsiteX0" fmla="*/ 0 w 6507922"/>
              <a:gd name="connsiteY0" fmla="*/ 3191067 h 3191067"/>
              <a:gd name="connsiteX1" fmla="*/ 1100691 w 6507922"/>
              <a:gd name="connsiteY1" fmla="*/ 2769355 h 3191067"/>
              <a:gd name="connsiteX2" fmla="*/ 1657459 w 6507922"/>
              <a:gd name="connsiteY2" fmla="*/ 751579 h 3191067"/>
              <a:gd name="connsiteX3" fmla="*/ 574028 w 6507922"/>
              <a:gd name="connsiteY3" fmla="*/ 142985 h 3191067"/>
              <a:gd name="connsiteX4" fmla="*/ 124463 w 6507922"/>
              <a:gd name="connsiteY4" fmla="*/ 1097334 h 3191067"/>
              <a:gd name="connsiteX5" fmla="*/ 1005897 w 6507922"/>
              <a:gd name="connsiteY5" fmla="*/ 1745405 h 3191067"/>
              <a:gd name="connsiteX6" fmla="*/ 1925683 w 6507922"/>
              <a:gd name="connsiteY6" fmla="*/ 1269739 h 3191067"/>
              <a:gd name="connsiteX7" fmla="*/ 2712067 w 6507922"/>
              <a:gd name="connsiteY7" fmla="*/ 257803 h 3191067"/>
              <a:gd name="connsiteX8" fmla="*/ 3589891 w 6507922"/>
              <a:gd name="connsiteY8" fmla="*/ 141979 h 3191067"/>
              <a:gd name="connsiteX9" fmla="*/ 4126329 w 6507922"/>
              <a:gd name="connsiteY9" fmla="*/ 1688311 h 3191067"/>
              <a:gd name="connsiteX10" fmla="*/ 3390449 w 6507922"/>
              <a:gd name="connsiteY10" fmla="*/ 2840090 h 3191067"/>
              <a:gd name="connsiteX11" fmla="*/ 2427589 w 6507922"/>
              <a:gd name="connsiteY11" fmla="*/ 1436363 h 3191067"/>
              <a:gd name="connsiteX12" fmla="*/ 5650340 w 6507922"/>
              <a:gd name="connsiteY12" fmla="*/ 1824475 h 3191067"/>
              <a:gd name="connsiteX13" fmla="*/ 6507922 w 6507922"/>
              <a:gd name="connsiteY13" fmla="*/ 1117221 h 3191067"/>
              <a:gd name="connsiteX0" fmla="*/ 0 w 6507922"/>
              <a:gd name="connsiteY0" fmla="*/ 3191067 h 3191067"/>
              <a:gd name="connsiteX1" fmla="*/ 1100691 w 6507922"/>
              <a:gd name="connsiteY1" fmla="*/ 2769355 h 3191067"/>
              <a:gd name="connsiteX2" fmla="*/ 1657459 w 6507922"/>
              <a:gd name="connsiteY2" fmla="*/ 751579 h 3191067"/>
              <a:gd name="connsiteX3" fmla="*/ 574028 w 6507922"/>
              <a:gd name="connsiteY3" fmla="*/ 142985 h 3191067"/>
              <a:gd name="connsiteX4" fmla="*/ 124463 w 6507922"/>
              <a:gd name="connsiteY4" fmla="*/ 1097334 h 3191067"/>
              <a:gd name="connsiteX5" fmla="*/ 1005897 w 6507922"/>
              <a:gd name="connsiteY5" fmla="*/ 1745405 h 3191067"/>
              <a:gd name="connsiteX6" fmla="*/ 1925683 w 6507922"/>
              <a:gd name="connsiteY6" fmla="*/ 1269739 h 3191067"/>
              <a:gd name="connsiteX7" fmla="*/ 2712067 w 6507922"/>
              <a:gd name="connsiteY7" fmla="*/ 257803 h 3191067"/>
              <a:gd name="connsiteX8" fmla="*/ 3589891 w 6507922"/>
              <a:gd name="connsiteY8" fmla="*/ 141979 h 3191067"/>
              <a:gd name="connsiteX9" fmla="*/ 4126329 w 6507922"/>
              <a:gd name="connsiteY9" fmla="*/ 1688311 h 3191067"/>
              <a:gd name="connsiteX10" fmla="*/ 3390449 w 6507922"/>
              <a:gd name="connsiteY10" fmla="*/ 2840090 h 3191067"/>
              <a:gd name="connsiteX11" fmla="*/ 2427589 w 6507922"/>
              <a:gd name="connsiteY11" fmla="*/ 1436363 h 3191067"/>
              <a:gd name="connsiteX12" fmla="*/ 5650340 w 6507922"/>
              <a:gd name="connsiteY12" fmla="*/ 1824475 h 3191067"/>
              <a:gd name="connsiteX13" fmla="*/ 6507922 w 6507922"/>
              <a:gd name="connsiteY13" fmla="*/ 1117221 h 3191067"/>
              <a:gd name="connsiteX0" fmla="*/ 0 w 6507922"/>
              <a:gd name="connsiteY0" fmla="*/ 3191067 h 3218661"/>
              <a:gd name="connsiteX1" fmla="*/ 1100691 w 6507922"/>
              <a:gd name="connsiteY1" fmla="*/ 2769355 h 3218661"/>
              <a:gd name="connsiteX2" fmla="*/ 1657459 w 6507922"/>
              <a:gd name="connsiteY2" fmla="*/ 751579 h 3218661"/>
              <a:gd name="connsiteX3" fmla="*/ 574028 w 6507922"/>
              <a:gd name="connsiteY3" fmla="*/ 142985 h 3218661"/>
              <a:gd name="connsiteX4" fmla="*/ 124463 w 6507922"/>
              <a:gd name="connsiteY4" fmla="*/ 1097334 h 3218661"/>
              <a:gd name="connsiteX5" fmla="*/ 1005897 w 6507922"/>
              <a:gd name="connsiteY5" fmla="*/ 1745405 h 3218661"/>
              <a:gd name="connsiteX6" fmla="*/ 1925683 w 6507922"/>
              <a:gd name="connsiteY6" fmla="*/ 1269739 h 3218661"/>
              <a:gd name="connsiteX7" fmla="*/ 2712067 w 6507922"/>
              <a:gd name="connsiteY7" fmla="*/ 257803 h 3218661"/>
              <a:gd name="connsiteX8" fmla="*/ 3589891 w 6507922"/>
              <a:gd name="connsiteY8" fmla="*/ 141979 h 3218661"/>
              <a:gd name="connsiteX9" fmla="*/ 4126329 w 6507922"/>
              <a:gd name="connsiteY9" fmla="*/ 1688311 h 3218661"/>
              <a:gd name="connsiteX10" fmla="*/ 3390449 w 6507922"/>
              <a:gd name="connsiteY10" fmla="*/ 2840090 h 3218661"/>
              <a:gd name="connsiteX11" fmla="*/ 2427589 w 6507922"/>
              <a:gd name="connsiteY11" fmla="*/ 1436363 h 3218661"/>
              <a:gd name="connsiteX12" fmla="*/ 5650340 w 6507922"/>
              <a:gd name="connsiteY12" fmla="*/ 1824475 h 3218661"/>
              <a:gd name="connsiteX13" fmla="*/ 6507922 w 6507922"/>
              <a:gd name="connsiteY13" fmla="*/ 1117221 h 3218661"/>
              <a:gd name="connsiteX0" fmla="*/ 0 w 6507922"/>
              <a:gd name="connsiteY0" fmla="*/ 3191067 h 3198040"/>
              <a:gd name="connsiteX1" fmla="*/ 1100691 w 6507922"/>
              <a:gd name="connsiteY1" fmla="*/ 2769355 h 3198040"/>
              <a:gd name="connsiteX2" fmla="*/ 1657459 w 6507922"/>
              <a:gd name="connsiteY2" fmla="*/ 751579 h 3198040"/>
              <a:gd name="connsiteX3" fmla="*/ 574028 w 6507922"/>
              <a:gd name="connsiteY3" fmla="*/ 142985 h 3198040"/>
              <a:gd name="connsiteX4" fmla="*/ 124463 w 6507922"/>
              <a:gd name="connsiteY4" fmla="*/ 1097334 h 3198040"/>
              <a:gd name="connsiteX5" fmla="*/ 1005897 w 6507922"/>
              <a:gd name="connsiteY5" fmla="*/ 1745405 h 3198040"/>
              <a:gd name="connsiteX6" fmla="*/ 1925683 w 6507922"/>
              <a:gd name="connsiteY6" fmla="*/ 1269739 h 3198040"/>
              <a:gd name="connsiteX7" fmla="*/ 2712067 w 6507922"/>
              <a:gd name="connsiteY7" fmla="*/ 257803 h 3198040"/>
              <a:gd name="connsiteX8" fmla="*/ 3589891 w 6507922"/>
              <a:gd name="connsiteY8" fmla="*/ 141979 h 3198040"/>
              <a:gd name="connsiteX9" fmla="*/ 4126329 w 6507922"/>
              <a:gd name="connsiteY9" fmla="*/ 1688311 h 3198040"/>
              <a:gd name="connsiteX10" fmla="*/ 3390449 w 6507922"/>
              <a:gd name="connsiteY10" fmla="*/ 2840090 h 3198040"/>
              <a:gd name="connsiteX11" fmla="*/ 2427589 w 6507922"/>
              <a:gd name="connsiteY11" fmla="*/ 1436363 h 3198040"/>
              <a:gd name="connsiteX12" fmla="*/ 5650340 w 6507922"/>
              <a:gd name="connsiteY12" fmla="*/ 1824475 h 3198040"/>
              <a:gd name="connsiteX13" fmla="*/ 6507922 w 6507922"/>
              <a:gd name="connsiteY13" fmla="*/ 1117221 h 3198040"/>
              <a:gd name="connsiteX0" fmla="*/ 0 w 6507922"/>
              <a:gd name="connsiteY0" fmla="*/ 3191067 h 3209426"/>
              <a:gd name="connsiteX1" fmla="*/ 1100691 w 6507922"/>
              <a:gd name="connsiteY1" fmla="*/ 2769355 h 3209426"/>
              <a:gd name="connsiteX2" fmla="*/ 574028 w 6507922"/>
              <a:gd name="connsiteY2" fmla="*/ 142985 h 3209426"/>
              <a:gd name="connsiteX3" fmla="*/ 124463 w 6507922"/>
              <a:gd name="connsiteY3" fmla="*/ 1097334 h 3209426"/>
              <a:gd name="connsiteX4" fmla="*/ 1005897 w 6507922"/>
              <a:gd name="connsiteY4" fmla="*/ 1745405 h 3209426"/>
              <a:gd name="connsiteX5" fmla="*/ 1925683 w 6507922"/>
              <a:gd name="connsiteY5" fmla="*/ 1269739 h 3209426"/>
              <a:gd name="connsiteX6" fmla="*/ 2712067 w 6507922"/>
              <a:gd name="connsiteY6" fmla="*/ 257803 h 3209426"/>
              <a:gd name="connsiteX7" fmla="*/ 3589891 w 6507922"/>
              <a:gd name="connsiteY7" fmla="*/ 141979 h 3209426"/>
              <a:gd name="connsiteX8" fmla="*/ 4126329 w 6507922"/>
              <a:gd name="connsiteY8" fmla="*/ 1688311 h 3209426"/>
              <a:gd name="connsiteX9" fmla="*/ 3390449 w 6507922"/>
              <a:gd name="connsiteY9" fmla="*/ 2840090 h 3209426"/>
              <a:gd name="connsiteX10" fmla="*/ 2427589 w 6507922"/>
              <a:gd name="connsiteY10" fmla="*/ 1436363 h 3209426"/>
              <a:gd name="connsiteX11" fmla="*/ 5650340 w 6507922"/>
              <a:gd name="connsiteY11" fmla="*/ 1824475 h 3209426"/>
              <a:gd name="connsiteX12" fmla="*/ 6507922 w 6507922"/>
              <a:gd name="connsiteY12" fmla="*/ 1117221 h 3209426"/>
              <a:gd name="connsiteX0" fmla="*/ 0 w 6507922"/>
              <a:gd name="connsiteY0" fmla="*/ 3191067 h 3195954"/>
              <a:gd name="connsiteX1" fmla="*/ 1100691 w 6507922"/>
              <a:gd name="connsiteY1" fmla="*/ 2769355 h 3195954"/>
              <a:gd name="connsiteX2" fmla="*/ 124463 w 6507922"/>
              <a:gd name="connsiteY2" fmla="*/ 1097334 h 3195954"/>
              <a:gd name="connsiteX3" fmla="*/ 1005897 w 6507922"/>
              <a:gd name="connsiteY3" fmla="*/ 1745405 h 3195954"/>
              <a:gd name="connsiteX4" fmla="*/ 1925683 w 6507922"/>
              <a:gd name="connsiteY4" fmla="*/ 1269739 h 3195954"/>
              <a:gd name="connsiteX5" fmla="*/ 2712067 w 6507922"/>
              <a:gd name="connsiteY5" fmla="*/ 257803 h 3195954"/>
              <a:gd name="connsiteX6" fmla="*/ 3589891 w 6507922"/>
              <a:gd name="connsiteY6" fmla="*/ 141979 h 3195954"/>
              <a:gd name="connsiteX7" fmla="*/ 4126329 w 6507922"/>
              <a:gd name="connsiteY7" fmla="*/ 1688311 h 3195954"/>
              <a:gd name="connsiteX8" fmla="*/ 3390449 w 6507922"/>
              <a:gd name="connsiteY8" fmla="*/ 2840090 h 3195954"/>
              <a:gd name="connsiteX9" fmla="*/ 2427589 w 6507922"/>
              <a:gd name="connsiteY9" fmla="*/ 1436363 h 3195954"/>
              <a:gd name="connsiteX10" fmla="*/ 5650340 w 6507922"/>
              <a:gd name="connsiteY10" fmla="*/ 1824475 h 3195954"/>
              <a:gd name="connsiteX11" fmla="*/ 6507922 w 6507922"/>
              <a:gd name="connsiteY11" fmla="*/ 1117221 h 3195954"/>
              <a:gd name="connsiteX0" fmla="*/ 0 w 6507922"/>
              <a:gd name="connsiteY0" fmla="*/ 3191067 h 3193894"/>
              <a:gd name="connsiteX1" fmla="*/ 1100691 w 6507922"/>
              <a:gd name="connsiteY1" fmla="*/ 2769355 h 3193894"/>
              <a:gd name="connsiteX2" fmla="*/ 1005897 w 6507922"/>
              <a:gd name="connsiteY2" fmla="*/ 1745405 h 3193894"/>
              <a:gd name="connsiteX3" fmla="*/ 1925683 w 6507922"/>
              <a:gd name="connsiteY3" fmla="*/ 1269739 h 3193894"/>
              <a:gd name="connsiteX4" fmla="*/ 2712067 w 6507922"/>
              <a:gd name="connsiteY4" fmla="*/ 257803 h 3193894"/>
              <a:gd name="connsiteX5" fmla="*/ 3589891 w 6507922"/>
              <a:gd name="connsiteY5" fmla="*/ 141979 h 3193894"/>
              <a:gd name="connsiteX6" fmla="*/ 4126329 w 6507922"/>
              <a:gd name="connsiteY6" fmla="*/ 1688311 h 3193894"/>
              <a:gd name="connsiteX7" fmla="*/ 3390449 w 6507922"/>
              <a:gd name="connsiteY7" fmla="*/ 2840090 h 3193894"/>
              <a:gd name="connsiteX8" fmla="*/ 2427589 w 6507922"/>
              <a:gd name="connsiteY8" fmla="*/ 1436363 h 3193894"/>
              <a:gd name="connsiteX9" fmla="*/ 5650340 w 6507922"/>
              <a:gd name="connsiteY9" fmla="*/ 1824475 h 3193894"/>
              <a:gd name="connsiteX10" fmla="*/ 6507922 w 6507922"/>
              <a:gd name="connsiteY10" fmla="*/ 1117221 h 3193894"/>
              <a:gd name="connsiteX0" fmla="*/ 0 w 6502842"/>
              <a:gd name="connsiteY0" fmla="*/ 300547 h 2885633"/>
              <a:gd name="connsiteX1" fmla="*/ 1095611 w 6502842"/>
              <a:gd name="connsiteY1" fmla="*/ 2769355 h 2885633"/>
              <a:gd name="connsiteX2" fmla="*/ 1000817 w 6502842"/>
              <a:gd name="connsiteY2" fmla="*/ 1745405 h 2885633"/>
              <a:gd name="connsiteX3" fmla="*/ 1920603 w 6502842"/>
              <a:gd name="connsiteY3" fmla="*/ 1269739 h 2885633"/>
              <a:gd name="connsiteX4" fmla="*/ 2706987 w 6502842"/>
              <a:gd name="connsiteY4" fmla="*/ 257803 h 2885633"/>
              <a:gd name="connsiteX5" fmla="*/ 3584811 w 6502842"/>
              <a:gd name="connsiteY5" fmla="*/ 141979 h 2885633"/>
              <a:gd name="connsiteX6" fmla="*/ 4121249 w 6502842"/>
              <a:gd name="connsiteY6" fmla="*/ 1688311 h 2885633"/>
              <a:gd name="connsiteX7" fmla="*/ 3385369 w 6502842"/>
              <a:gd name="connsiteY7" fmla="*/ 2840090 h 2885633"/>
              <a:gd name="connsiteX8" fmla="*/ 2422509 w 6502842"/>
              <a:gd name="connsiteY8" fmla="*/ 1436363 h 2885633"/>
              <a:gd name="connsiteX9" fmla="*/ 5645260 w 6502842"/>
              <a:gd name="connsiteY9" fmla="*/ 1824475 h 2885633"/>
              <a:gd name="connsiteX10" fmla="*/ 6502842 w 6502842"/>
              <a:gd name="connsiteY10" fmla="*/ 1117221 h 2885633"/>
              <a:gd name="connsiteX0" fmla="*/ 0 w 6502842"/>
              <a:gd name="connsiteY0" fmla="*/ 300547 h 3710698"/>
              <a:gd name="connsiteX1" fmla="*/ 1095611 w 6502842"/>
              <a:gd name="connsiteY1" fmla="*/ 2769355 h 3710698"/>
              <a:gd name="connsiteX2" fmla="*/ 2458777 w 6502842"/>
              <a:gd name="connsiteY2" fmla="*/ 3650405 h 3710698"/>
              <a:gd name="connsiteX3" fmla="*/ 1920603 w 6502842"/>
              <a:gd name="connsiteY3" fmla="*/ 1269739 h 3710698"/>
              <a:gd name="connsiteX4" fmla="*/ 2706987 w 6502842"/>
              <a:gd name="connsiteY4" fmla="*/ 257803 h 3710698"/>
              <a:gd name="connsiteX5" fmla="*/ 3584811 w 6502842"/>
              <a:gd name="connsiteY5" fmla="*/ 141979 h 3710698"/>
              <a:gd name="connsiteX6" fmla="*/ 4121249 w 6502842"/>
              <a:gd name="connsiteY6" fmla="*/ 1688311 h 3710698"/>
              <a:gd name="connsiteX7" fmla="*/ 3385369 w 6502842"/>
              <a:gd name="connsiteY7" fmla="*/ 2840090 h 3710698"/>
              <a:gd name="connsiteX8" fmla="*/ 2422509 w 6502842"/>
              <a:gd name="connsiteY8" fmla="*/ 1436363 h 3710698"/>
              <a:gd name="connsiteX9" fmla="*/ 5645260 w 6502842"/>
              <a:gd name="connsiteY9" fmla="*/ 1824475 h 3710698"/>
              <a:gd name="connsiteX10" fmla="*/ 6502842 w 6502842"/>
              <a:gd name="connsiteY10" fmla="*/ 1117221 h 3710698"/>
              <a:gd name="connsiteX0" fmla="*/ 0 w 6502842"/>
              <a:gd name="connsiteY0" fmla="*/ 300547 h 4149371"/>
              <a:gd name="connsiteX1" fmla="*/ 277731 w 6502842"/>
              <a:gd name="connsiteY1" fmla="*/ 3912355 h 4149371"/>
              <a:gd name="connsiteX2" fmla="*/ 2458777 w 6502842"/>
              <a:gd name="connsiteY2" fmla="*/ 3650405 h 4149371"/>
              <a:gd name="connsiteX3" fmla="*/ 1920603 w 6502842"/>
              <a:gd name="connsiteY3" fmla="*/ 1269739 h 4149371"/>
              <a:gd name="connsiteX4" fmla="*/ 2706987 w 6502842"/>
              <a:gd name="connsiteY4" fmla="*/ 257803 h 4149371"/>
              <a:gd name="connsiteX5" fmla="*/ 3584811 w 6502842"/>
              <a:gd name="connsiteY5" fmla="*/ 141979 h 4149371"/>
              <a:gd name="connsiteX6" fmla="*/ 4121249 w 6502842"/>
              <a:gd name="connsiteY6" fmla="*/ 1688311 h 4149371"/>
              <a:gd name="connsiteX7" fmla="*/ 3385369 w 6502842"/>
              <a:gd name="connsiteY7" fmla="*/ 2840090 h 4149371"/>
              <a:gd name="connsiteX8" fmla="*/ 2422509 w 6502842"/>
              <a:gd name="connsiteY8" fmla="*/ 1436363 h 4149371"/>
              <a:gd name="connsiteX9" fmla="*/ 5645260 w 6502842"/>
              <a:gd name="connsiteY9" fmla="*/ 1824475 h 4149371"/>
              <a:gd name="connsiteX10" fmla="*/ 6502842 w 6502842"/>
              <a:gd name="connsiteY10" fmla="*/ 1117221 h 4149371"/>
              <a:gd name="connsiteX0" fmla="*/ 774586 w 7277428"/>
              <a:gd name="connsiteY0" fmla="*/ 300547 h 4149371"/>
              <a:gd name="connsiteX1" fmla="*/ 1052317 w 7277428"/>
              <a:gd name="connsiteY1" fmla="*/ 3912355 h 4149371"/>
              <a:gd name="connsiteX2" fmla="*/ 3233363 w 7277428"/>
              <a:gd name="connsiteY2" fmla="*/ 3650405 h 4149371"/>
              <a:gd name="connsiteX3" fmla="*/ 2695189 w 7277428"/>
              <a:gd name="connsiteY3" fmla="*/ 1269739 h 4149371"/>
              <a:gd name="connsiteX4" fmla="*/ 3481573 w 7277428"/>
              <a:gd name="connsiteY4" fmla="*/ 257803 h 4149371"/>
              <a:gd name="connsiteX5" fmla="*/ 4359397 w 7277428"/>
              <a:gd name="connsiteY5" fmla="*/ 141979 h 4149371"/>
              <a:gd name="connsiteX6" fmla="*/ 4895835 w 7277428"/>
              <a:gd name="connsiteY6" fmla="*/ 1688311 h 4149371"/>
              <a:gd name="connsiteX7" fmla="*/ 4159955 w 7277428"/>
              <a:gd name="connsiteY7" fmla="*/ 2840090 h 4149371"/>
              <a:gd name="connsiteX8" fmla="*/ 3197095 w 7277428"/>
              <a:gd name="connsiteY8" fmla="*/ 1436363 h 4149371"/>
              <a:gd name="connsiteX9" fmla="*/ 6419846 w 7277428"/>
              <a:gd name="connsiteY9" fmla="*/ 1824475 h 4149371"/>
              <a:gd name="connsiteX10" fmla="*/ 7277428 w 7277428"/>
              <a:gd name="connsiteY10" fmla="*/ 1117221 h 4149371"/>
              <a:gd name="connsiteX0" fmla="*/ 690278 w 7609680"/>
              <a:gd name="connsiteY0" fmla="*/ 549467 h 4131017"/>
              <a:gd name="connsiteX1" fmla="*/ 1384569 w 7609680"/>
              <a:gd name="connsiteY1" fmla="*/ 3912355 h 4131017"/>
              <a:gd name="connsiteX2" fmla="*/ 3565615 w 7609680"/>
              <a:gd name="connsiteY2" fmla="*/ 3650405 h 4131017"/>
              <a:gd name="connsiteX3" fmla="*/ 3027441 w 7609680"/>
              <a:gd name="connsiteY3" fmla="*/ 1269739 h 4131017"/>
              <a:gd name="connsiteX4" fmla="*/ 3813825 w 7609680"/>
              <a:gd name="connsiteY4" fmla="*/ 257803 h 4131017"/>
              <a:gd name="connsiteX5" fmla="*/ 4691649 w 7609680"/>
              <a:gd name="connsiteY5" fmla="*/ 141979 h 4131017"/>
              <a:gd name="connsiteX6" fmla="*/ 5228087 w 7609680"/>
              <a:gd name="connsiteY6" fmla="*/ 1688311 h 4131017"/>
              <a:gd name="connsiteX7" fmla="*/ 4492207 w 7609680"/>
              <a:gd name="connsiteY7" fmla="*/ 2840090 h 4131017"/>
              <a:gd name="connsiteX8" fmla="*/ 3529347 w 7609680"/>
              <a:gd name="connsiteY8" fmla="*/ 1436363 h 4131017"/>
              <a:gd name="connsiteX9" fmla="*/ 6752098 w 7609680"/>
              <a:gd name="connsiteY9" fmla="*/ 1824475 h 4131017"/>
              <a:gd name="connsiteX10" fmla="*/ 7609680 w 7609680"/>
              <a:gd name="connsiteY10" fmla="*/ 1117221 h 4131017"/>
              <a:gd name="connsiteX0" fmla="*/ 514034 w 7433436"/>
              <a:gd name="connsiteY0" fmla="*/ 549467 h 4131017"/>
              <a:gd name="connsiteX1" fmla="*/ 1208325 w 7433436"/>
              <a:gd name="connsiteY1" fmla="*/ 3912355 h 4131017"/>
              <a:gd name="connsiteX2" fmla="*/ 3389371 w 7433436"/>
              <a:gd name="connsiteY2" fmla="*/ 3650405 h 4131017"/>
              <a:gd name="connsiteX3" fmla="*/ 2851197 w 7433436"/>
              <a:gd name="connsiteY3" fmla="*/ 1269739 h 4131017"/>
              <a:gd name="connsiteX4" fmla="*/ 3637581 w 7433436"/>
              <a:gd name="connsiteY4" fmla="*/ 257803 h 4131017"/>
              <a:gd name="connsiteX5" fmla="*/ 4515405 w 7433436"/>
              <a:gd name="connsiteY5" fmla="*/ 141979 h 4131017"/>
              <a:gd name="connsiteX6" fmla="*/ 5051843 w 7433436"/>
              <a:gd name="connsiteY6" fmla="*/ 1688311 h 4131017"/>
              <a:gd name="connsiteX7" fmla="*/ 4315963 w 7433436"/>
              <a:gd name="connsiteY7" fmla="*/ 2840090 h 4131017"/>
              <a:gd name="connsiteX8" fmla="*/ 3353103 w 7433436"/>
              <a:gd name="connsiteY8" fmla="*/ 1436363 h 4131017"/>
              <a:gd name="connsiteX9" fmla="*/ 6575854 w 7433436"/>
              <a:gd name="connsiteY9" fmla="*/ 1824475 h 4131017"/>
              <a:gd name="connsiteX10" fmla="*/ 7433436 w 7433436"/>
              <a:gd name="connsiteY10" fmla="*/ 1117221 h 4131017"/>
              <a:gd name="connsiteX0" fmla="*/ 491603 w 7411005"/>
              <a:gd name="connsiteY0" fmla="*/ 549467 h 4158854"/>
              <a:gd name="connsiteX1" fmla="*/ 1302734 w 7411005"/>
              <a:gd name="connsiteY1" fmla="*/ 3947915 h 4158854"/>
              <a:gd name="connsiteX2" fmla="*/ 3366940 w 7411005"/>
              <a:gd name="connsiteY2" fmla="*/ 3650405 h 4158854"/>
              <a:gd name="connsiteX3" fmla="*/ 2828766 w 7411005"/>
              <a:gd name="connsiteY3" fmla="*/ 1269739 h 4158854"/>
              <a:gd name="connsiteX4" fmla="*/ 3615150 w 7411005"/>
              <a:gd name="connsiteY4" fmla="*/ 257803 h 4158854"/>
              <a:gd name="connsiteX5" fmla="*/ 4492974 w 7411005"/>
              <a:gd name="connsiteY5" fmla="*/ 141979 h 4158854"/>
              <a:gd name="connsiteX6" fmla="*/ 5029412 w 7411005"/>
              <a:gd name="connsiteY6" fmla="*/ 1688311 h 4158854"/>
              <a:gd name="connsiteX7" fmla="*/ 4293532 w 7411005"/>
              <a:gd name="connsiteY7" fmla="*/ 2840090 h 4158854"/>
              <a:gd name="connsiteX8" fmla="*/ 3330672 w 7411005"/>
              <a:gd name="connsiteY8" fmla="*/ 1436363 h 4158854"/>
              <a:gd name="connsiteX9" fmla="*/ 6553423 w 7411005"/>
              <a:gd name="connsiteY9" fmla="*/ 1824475 h 4158854"/>
              <a:gd name="connsiteX10" fmla="*/ 7411005 w 7411005"/>
              <a:gd name="connsiteY10" fmla="*/ 1117221 h 4158854"/>
              <a:gd name="connsiteX0" fmla="*/ 583423 w 7502825"/>
              <a:gd name="connsiteY0" fmla="*/ 549467 h 4041346"/>
              <a:gd name="connsiteX1" fmla="*/ 1394554 w 7502825"/>
              <a:gd name="connsiteY1" fmla="*/ 3947915 h 4041346"/>
              <a:gd name="connsiteX2" fmla="*/ 3458760 w 7502825"/>
              <a:gd name="connsiteY2" fmla="*/ 3650405 h 4041346"/>
              <a:gd name="connsiteX3" fmla="*/ 2920586 w 7502825"/>
              <a:gd name="connsiteY3" fmla="*/ 1269739 h 4041346"/>
              <a:gd name="connsiteX4" fmla="*/ 3706970 w 7502825"/>
              <a:gd name="connsiteY4" fmla="*/ 257803 h 4041346"/>
              <a:gd name="connsiteX5" fmla="*/ 4584794 w 7502825"/>
              <a:gd name="connsiteY5" fmla="*/ 141979 h 4041346"/>
              <a:gd name="connsiteX6" fmla="*/ 5121232 w 7502825"/>
              <a:gd name="connsiteY6" fmla="*/ 1688311 h 4041346"/>
              <a:gd name="connsiteX7" fmla="*/ 4385352 w 7502825"/>
              <a:gd name="connsiteY7" fmla="*/ 2840090 h 4041346"/>
              <a:gd name="connsiteX8" fmla="*/ 3422492 w 7502825"/>
              <a:gd name="connsiteY8" fmla="*/ 1436363 h 4041346"/>
              <a:gd name="connsiteX9" fmla="*/ 6645243 w 7502825"/>
              <a:gd name="connsiteY9" fmla="*/ 1824475 h 4041346"/>
              <a:gd name="connsiteX10" fmla="*/ 7502825 w 7502825"/>
              <a:gd name="connsiteY10" fmla="*/ 1117221 h 4041346"/>
              <a:gd name="connsiteX0" fmla="*/ 583423 w 7502825"/>
              <a:gd name="connsiteY0" fmla="*/ 549467 h 4240032"/>
              <a:gd name="connsiteX1" fmla="*/ 1394554 w 7502825"/>
              <a:gd name="connsiteY1" fmla="*/ 3947915 h 4240032"/>
              <a:gd name="connsiteX2" fmla="*/ 1831135 w 7502825"/>
              <a:gd name="connsiteY2" fmla="*/ 4025049 h 4240032"/>
              <a:gd name="connsiteX3" fmla="*/ 3458760 w 7502825"/>
              <a:gd name="connsiteY3" fmla="*/ 3650405 h 4240032"/>
              <a:gd name="connsiteX4" fmla="*/ 2920586 w 7502825"/>
              <a:gd name="connsiteY4" fmla="*/ 1269739 h 4240032"/>
              <a:gd name="connsiteX5" fmla="*/ 3706970 w 7502825"/>
              <a:gd name="connsiteY5" fmla="*/ 257803 h 4240032"/>
              <a:gd name="connsiteX6" fmla="*/ 4584794 w 7502825"/>
              <a:gd name="connsiteY6" fmla="*/ 141979 h 4240032"/>
              <a:gd name="connsiteX7" fmla="*/ 5121232 w 7502825"/>
              <a:gd name="connsiteY7" fmla="*/ 1688311 h 4240032"/>
              <a:gd name="connsiteX8" fmla="*/ 4385352 w 7502825"/>
              <a:gd name="connsiteY8" fmla="*/ 2840090 h 4240032"/>
              <a:gd name="connsiteX9" fmla="*/ 3422492 w 7502825"/>
              <a:gd name="connsiteY9" fmla="*/ 1436363 h 4240032"/>
              <a:gd name="connsiteX10" fmla="*/ 6645243 w 7502825"/>
              <a:gd name="connsiteY10" fmla="*/ 1824475 h 4240032"/>
              <a:gd name="connsiteX11" fmla="*/ 7502825 w 7502825"/>
              <a:gd name="connsiteY11" fmla="*/ 1117221 h 4240032"/>
              <a:gd name="connsiteX0" fmla="*/ 453916 w 7373318"/>
              <a:gd name="connsiteY0" fmla="*/ 549467 h 4104644"/>
              <a:gd name="connsiteX1" fmla="*/ 1265047 w 7373318"/>
              <a:gd name="connsiteY1" fmla="*/ 3947915 h 4104644"/>
              <a:gd name="connsiteX2" fmla="*/ 1854028 w 7373318"/>
              <a:gd name="connsiteY2" fmla="*/ 3547529 h 4104644"/>
              <a:gd name="connsiteX3" fmla="*/ 3329253 w 7373318"/>
              <a:gd name="connsiteY3" fmla="*/ 3650405 h 4104644"/>
              <a:gd name="connsiteX4" fmla="*/ 2791079 w 7373318"/>
              <a:gd name="connsiteY4" fmla="*/ 1269739 h 4104644"/>
              <a:gd name="connsiteX5" fmla="*/ 3577463 w 7373318"/>
              <a:gd name="connsiteY5" fmla="*/ 257803 h 4104644"/>
              <a:gd name="connsiteX6" fmla="*/ 4455287 w 7373318"/>
              <a:gd name="connsiteY6" fmla="*/ 141979 h 4104644"/>
              <a:gd name="connsiteX7" fmla="*/ 4991725 w 7373318"/>
              <a:gd name="connsiteY7" fmla="*/ 1688311 h 4104644"/>
              <a:gd name="connsiteX8" fmla="*/ 4255845 w 7373318"/>
              <a:gd name="connsiteY8" fmla="*/ 2840090 h 4104644"/>
              <a:gd name="connsiteX9" fmla="*/ 3292985 w 7373318"/>
              <a:gd name="connsiteY9" fmla="*/ 1436363 h 4104644"/>
              <a:gd name="connsiteX10" fmla="*/ 6515736 w 7373318"/>
              <a:gd name="connsiteY10" fmla="*/ 1824475 h 4104644"/>
              <a:gd name="connsiteX11" fmla="*/ 7373318 w 7373318"/>
              <a:gd name="connsiteY11" fmla="*/ 1117221 h 4104644"/>
              <a:gd name="connsiteX0" fmla="*/ 504830 w 7424232"/>
              <a:gd name="connsiteY0" fmla="*/ 549467 h 3981723"/>
              <a:gd name="connsiteX1" fmla="*/ 1315961 w 7424232"/>
              <a:gd name="connsiteY1" fmla="*/ 3947915 h 3981723"/>
              <a:gd name="connsiteX2" fmla="*/ 1904942 w 7424232"/>
              <a:gd name="connsiteY2" fmla="*/ 3547529 h 3981723"/>
              <a:gd name="connsiteX3" fmla="*/ 3380167 w 7424232"/>
              <a:gd name="connsiteY3" fmla="*/ 3650405 h 3981723"/>
              <a:gd name="connsiteX4" fmla="*/ 2841993 w 7424232"/>
              <a:gd name="connsiteY4" fmla="*/ 1269739 h 3981723"/>
              <a:gd name="connsiteX5" fmla="*/ 3628377 w 7424232"/>
              <a:gd name="connsiteY5" fmla="*/ 257803 h 3981723"/>
              <a:gd name="connsiteX6" fmla="*/ 4506201 w 7424232"/>
              <a:gd name="connsiteY6" fmla="*/ 141979 h 3981723"/>
              <a:gd name="connsiteX7" fmla="*/ 5042639 w 7424232"/>
              <a:gd name="connsiteY7" fmla="*/ 1688311 h 3981723"/>
              <a:gd name="connsiteX8" fmla="*/ 4306759 w 7424232"/>
              <a:gd name="connsiteY8" fmla="*/ 2840090 h 3981723"/>
              <a:gd name="connsiteX9" fmla="*/ 3343899 w 7424232"/>
              <a:gd name="connsiteY9" fmla="*/ 1436363 h 3981723"/>
              <a:gd name="connsiteX10" fmla="*/ 6566650 w 7424232"/>
              <a:gd name="connsiteY10" fmla="*/ 1824475 h 3981723"/>
              <a:gd name="connsiteX11" fmla="*/ 7424232 w 7424232"/>
              <a:gd name="connsiteY11" fmla="*/ 1117221 h 3981723"/>
              <a:gd name="connsiteX0" fmla="*/ 454159 w 7373561"/>
              <a:gd name="connsiteY0" fmla="*/ 549467 h 4070225"/>
              <a:gd name="connsiteX1" fmla="*/ 1265290 w 7373561"/>
              <a:gd name="connsiteY1" fmla="*/ 3947915 h 4070225"/>
              <a:gd name="connsiteX2" fmla="*/ 1864431 w 7373561"/>
              <a:gd name="connsiteY2" fmla="*/ 3349409 h 4070225"/>
              <a:gd name="connsiteX3" fmla="*/ 3329496 w 7373561"/>
              <a:gd name="connsiteY3" fmla="*/ 3650405 h 4070225"/>
              <a:gd name="connsiteX4" fmla="*/ 2791322 w 7373561"/>
              <a:gd name="connsiteY4" fmla="*/ 1269739 h 4070225"/>
              <a:gd name="connsiteX5" fmla="*/ 3577706 w 7373561"/>
              <a:gd name="connsiteY5" fmla="*/ 257803 h 4070225"/>
              <a:gd name="connsiteX6" fmla="*/ 4455530 w 7373561"/>
              <a:gd name="connsiteY6" fmla="*/ 141979 h 4070225"/>
              <a:gd name="connsiteX7" fmla="*/ 4991968 w 7373561"/>
              <a:gd name="connsiteY7" fmla="*/ 1688311 h 4070225"/>
              <a:gd name="connsiteX8" fmla="*/ 4256088 w 7373561"/>
              <a:gd name="connsiteY8" fmla="*/ 2840090 h 4070225"/>
              <a:gd name="connsiteX9" fmla="*/ 3293228 w 7373561"/>
              <a:gd name="connsiteY9" fmla="*/ 1436363 h 4070225"/>
              <a:gd name="connsiteX10" fmla="*/ 6515979 w 7373561"/>
              <a:gd name="connsiteY10" fmla="*/ 1824475 h 4070225"/>
              <a:gd name="connsiteX11" fmla="*/ 7373561 w 7373561"/>
              <a:gd name="connsiteY11" fmla="*/ 1117221 h 4070225"/>
              <a:gd name="connsiteX0" fmla="*/ 454159 w 7373561"/>
              <a:gd name="connsiteY0" fmla="*/ 549467 h 4104568"/>
              <a:gd name="connsiteX1" fmla="*/ 1265290 w 7373561"/>
              <a:gd name="connsiteY1" fmla="*/ 3947915 h 4104568"/>
              <a:gd name="connsiteX2" fmla="*/ 1671390 w 7373561"/>
              <a:gd name="connsiteY2" fmla="*/ 3517050 h 4104568"/>
              <a:gd name="connsiteX3" fmla="*/ 1864431 w 7373561"/>
              <a:gd name="connsiteY3" fmla="*/ 3349409 h 4104568"/>
              <a:gd name="connsiteX4" fmla="*/ 3329496 w 7373561"/>
              <a:gd name="connsiteY4" fmla="*/ 3650405 h 4104568"/>
              <a:gd name="connsiteX5" fmla="*/ 2791322 w 7373561"/>
              <a:gd name="connsiteY5" fmla="*/ 1269739 h 4104568"/>
              <a:gd name="connsiteX6" fmla="*/ 3577706 w 7373561"/>
              <a:gd name="connsiteY6" fmla="*/ 257803 h 4104568"/>
              <a:gd name="connsiteX7" fmla="*/ 4455530 w 7373561"/>
              <a:gd name="connsiteY7" fmla="*/ 141979 h 4104568"/>
              <a:gd name="connsiteX8" fmla="*/ 4991968 w 7373561"/>
              <a:gd name="connsiteY8" fmla="*/ 1688311 h 4104568"/>
              <a:gd name="connsiteX9" fmla="*/ 4256088 w 7373561"/>
              <a:gd name="connsiteY9" fmla="*/ 2840090 h 4104568"/>
              <a:gd name="connsiteX10" fmla="*/ 3293228 w 7373561"/>
              <a:gd name="connsiteY10" fmla="*/ 1436363 h 4104568"/>
              <a:gd name="connsiteX11" fmla="*/ 6515979 w 7373561"/>
              <a:gd name="connsiteY11" fmla="*/ 1824475 h 4104568"/>
              <a:gd name="connsiteX12" fmla="*/ 7373561 w 7373561"/>
              <a:gd name="connsiteY12" fmla="*/ 1117221 h 4104568"/>
              <a:gd name="connsiteX0" fmla="*/ 435713 w 7355115"/>
              <a:gd name="connsiteY0" fmla="*/ 549467 h 4065219"/>
              <a:gd name="connsiteX1" fmla="*/ 1246844 w 7355115"/>
              <a:gd name="connsiteY1" fmla="*/ 3947915 h 4065219"/>
              <a:gd name="connsiteX2" fmla="*/ 1048424 w 7355115"/>
              <a:gd name="connsiteY2" fmla="*/ 3288450 h 4065219"/>
              <a:gd name="connsiteX3" fmla="*/ 1845985 w 7355115"/>
              <a:gd name="connsiteY3" fmla="*/ 3349409 h 4065219"/>
              <a:gd name="connsiteX4" fmla="*/ 3311050 w 7355115"/>
              <a:gd name="connsiteY4" fmla="*/ 3650405 h 4065219"/>
              <a:gd name="connsiteX5" fmla="*/ 2772876 w 7355115"/>
              <a:gd name="connsiteY5" fmla="*/ 1269739 h 4065219"/>
              <a:gd name="connsiteX6" fmla="*/ 3559260 w 7355115"/>
              <a:gd name="connsiteY6" fmla="*/ 257803 h 4065219"/>
              <a:gd name="connsiteX7" fmla="*/ 4437084 w 7355115"/>
              <a:gd name="connsiteY7" fmla="*/ 141979 h 4065219"/>
              <a:gd name="connsiteX8" fmla="*/ 4973522 w 7355115"/>
              <a:gd name="connsiteY8" fmla="*/ 1688311 h 4065219"/>
              <a:gd name="connsiteX9" fmla="*/ 4237642 w 7355115"/>
              <a:gd name="connsiteY9" fmla="*/ 2840090 h 4065219"/>
              <a:gd name="connsiteX10" fmla="*/ 3274782 w 7355115"/>
              <a:gd name="connsiteY10" fmla="*/ 1436363 h 4065219"/>
              <a:gd name="connsiteX11" fmla="*/ 6497533 w 7355115"/>
              <a:gd name="connsiteY11" fmla="*/ 1824475 h 4065219"/>
              <a:gd name="connsiteX12" fmla="*/ 7355115 w 7355115"/>
              <a:gd name="connsiteY12" fmla="*/ 1117221 h 4065219"/>
              <a:gd name="connsiteX0" fmla="*/ 455499 w 7374901"/>
              <a:gd name="connsiteY0" fmla="*/ 549467 h 4196730"/>
              <a:gd name="connsiteX1" fmla="*/ 1266630 w 7374901"/>
              <a:gd name="connsiteY1" fmla="*/ 3947915 h 4196730"/>
              <a:gd name="connsiteX2" fmla="*/ 1921650 w 7374901"/>
              <a:gd name="connsiteY2" fmla="*/ 3872650 h 4196730"/>
              <a:gd name="connsiteX3" fmla="*/ 1865771 w 7374901"/>
              <a:gd name="connsiteY3" fmla="*/ 3349409 h 4196730"/>
              <a:gd name="connsiteX4" fmla="*/ 3330836 w 7374901"/>
              <a:gd name="connsiteY4" fmla="*/ 3650405 h 4196730"/>
              <a:gd name="connsiteX5" fmla="*/ 2792662 w 7374901"/>
              <a:gd name="connsiteY5" fmla="*/ 1269739 h 4196730"/>
              <a:gd name="connsiteX6" fmla="*/ 3579046 w 7374901"/>
              <a:gd name="connsiteY6" fmla="*/ 257803 h 4196730"/>
              <a:gd name="connsiteX7" fmla="*/ 4456870 w 7374901"/>
              <a:gd name="connsiteY7" fmla="*/ 141979 h 4196730"/>
              <a:gd name="connsiteX8" fmla="*/ 4993308 w 7374901"/>
              <a:gd name="connsiteY8" fmla="*/ 1688311 h 4196730"/>
              <a:gd name="connsiteX9" fmla="*/ 4257428 w 7374901"/>
              <a:gd name="connsiteY9" fmla="*/ 2840090 h 4196730"/>
              <a:gd name="connsiteX10" fmla="*/ 3294568 w 7374901"/>
              <a:gd name="connsiteY10" fmla="*/ 1436363 h 4196730"/>
              <a:gd name="connsiteX11" fmla="*/ 6517319 w 7374901"/>
              <a:gd name="connsiteY11" fmla="*/ 1824475 h 4196730"/>
              <a:gd name="connsiteX12" fmla="*/ 7374901 w 7374901"/>
              <a:gd name="connsiteY12" fmla="*/ 1117221 h 4196730"/>
              <a:gd name="connsiteX0" fmla="*/ 418644 w 7338046"/>
              <a:gd name="connsiteY0" fmla="*/ 549467 h 3914757"/>
              <a:gd name="connsiteX1" fmla="*/ 1478695 w 7338046"/>
              <a:gd name="connsiteY1" fmla="*/ 3373875 h 3914757"/>
              <a:gd name="connsiteX2" fmla="*/ 1884795 w 7338046"/>
              <a:gd name="connsiteY2" fmla="*/ 3872650 h 3914757"/>
              <a:gd name="connsiteX3" fmla="*/ 1828916 w 7338046"/>
              <a:gd name="connsiteY3" fmla="*/ 3349409 h 3914757"/>
              <a:gd name="connsiteX4" fmla="*/ 3293981 w 7338046"/>
              <a:gd name="connsiteY4" fmla="*/ 3650405 h 3914757"/>
              <a:gd name="connsiteX5" fmla="*/ 2755807 w 7338046"/>
              <a:gd name="connsiteY5" fmla="*/ 1269739 h 3914757"/>
              <a:gd name="connsiteX6" fmla="*/ 3542191 w 7338046"/>
              <a:gd name="connsiteY6" fmla="*/ 257803 h 3914757"/>
              <a:gd name="connsiteX7" fmla="*/ 4420015 w 7338046"/>
              <a:gd name="connsiteY7" fmla="*/ 141979 h 3914757"/>
              <a:gd name="connsiteX8" fmla="*/ 4956453 w 7338046"/>
              <a:gd name="connsiteY8" fmla="*/ 1688311 h 3914757"/>
              <a:gd name="connsiteX9" fmla="*/ 4220573 w 7338046"/>
              <a:gd name="connsiteY9" fmla="*/ 2840090 h 3914757"/>
              <a:gd name="connsiteX10" fmla="*/ 3257713 w 7338046"/>
              <a:gd name="connsiteY10" fmla="*/ 1436363 h 3914757"/>
              <a:gd name="connsiteX11" fmla="*/ 6480464 w 7338046"/>
              <a:gd name="connsiteY11" fmla="*/ 1824475 h 3914757"/>
              <a:gd name="connsiteX12" fmla="*/ 7338046 w 7338046"/>
              <a:gd name="connsiteY12" fmla="*/ 1117221 h 3914757"/>
              <a:gd name="connsiteX0" fmla="*/ 401837 w 7321239"/>
              <a:gd name="connsiteY0" fmla="*/ 549467 h 3936748"/>
              <a:gd name="connsiteX1" fmla="*/ 1461888 w 7321239"/>
              <a:gd name="connsiteY1" fmla="*/ 3373875 h 3936748"/>
              <a:gd name="connsiteX2" fmla="*/ 1024708 w 7321239"/>
              <a:gd name="connsiteY2" fmla="*/ 3898050 h 3936748"/>
              <a:gd name="connsiteX3" fmla="*/ 1812109 w 7321239"/>
              <a:gd name="connsiteY3" fmla="*/ 3349409 h 3936748"/>
              <a:gd name="connsiteX4" fmla="*/ 3277174 w 7321239"/>
              <a:gd name="connsiteY4" fmla="*/ 3650405 h 3936748"/>
              <a:gd name="connsiteX5" fmla="*/ 2739000 w 7321239"/>
              <a:gd name="connsiteY5" fmla="*/ 1269739 h 3936748"/>
              <a:gd name="connsiteX6" fmla="*/ 3525384 w 7321239"/>
              <a:gd name="connsiteY6" fmla="*/ 257803 h 3936748"/>
              <a:gd name="connsiteX7" fmla="*/ 4403208 w 7321239"/>
              <a:gd name="connsiteY7" fmla="*/ 141979 h 3936748"/>
              <a:gd name="connsiteX8" fmla="*/ 4939646 w 7321239"/>
              <a:gd name="connsiteY8" fmla="*/ 1688311 h 3936748"/>
              <a:gd name="connsiteX9" fmla="*/ 4203766 w 7321239"/>
              <a:gd name="connsiteY9" fmla="*/ 2840090 h 3936748"/>
              <a:gd name="connsiteX10" fmla="*/ 3240906 w 7321239"/>
              <a:gd name="connsiteY10" fmla="*/ 1436363 h 3936748"/>
              <a:gd name="connsiteX11" fmla="*/ 6463657 w 7321239"/>
              <a:gd name="connsiteY11" fmla="*/ 1824475 h 3936748"/>
              <a:gd name="connsiteX12" fmla="*/ 7321239 w 7321239"/>
              <a:gd name="connsiteY12" fmla="*/ 1117221 h 3936748"/>
              <a:gd name="connsiteX0" fmla="*/ 401837 w 7321239"/>
              <a:gd name="connsiteY0" fmla="*/ 549467 h 3936748"/>
              <a:gd name="connsiteX1" fmla="*/ 1461888 w 7321239"/>
              <a:gd name="connsiteY1" fmla="*/ 3373875 h 3936748"/>
              <a:gd name="connsiteX2" fmla="*/ 1024708 w 7321239"/>
              <a:gd name="connsiteY2" fmla="*/ 3898050 h 3936748"/>
              <a:gd name="connsiteX3" fmla="*/ 1654629 w 7321239"/>
              <a:gd name="connsiteY3" fmla="*/ 3486569 h 3936748"/>
              <a:gd name="connsiteX4" fmla="*/ 3277174 w 7321239"/>
              <a:gd name="connsiteY4" fmla="*/ 3650405 h 3936748"/>
              <a:gd name="connsiteX5" fmla="*/ 2739000 w 7321239"/>
              <a:gd name="connsiteY5" fmla="*/ 1269739 h 3936748"/>
              <a:gd name="connsiteX6" fmla="*/ 3525384 w 7321239"/>
              <a:gd name="connsiteY6" fmla="*/ 257803 h 3936748"/>
              <a:gd name="connsiteX7" fmla="*/ 4403208 w 7321239"/>
              <a:gd name="connsiteY7" fmla="*/ 141979 h 3936748"/>
              <a:gd name="connsiteX8" fmla="*/ 4939646 w 7321239"/>
              <a:gd name="connsiteY8" fmla="*/ 1688311 h 3936748"/>
              <a:gd name="connsiteX9" fmla="*/ 4203766 w 7321239"/>
              <a:gd name="connsiteY9" fmla="*/ 2840090 h 3936748"/>
              <a:gd name="connsiteX10" fmla="*/ 3240906 w 7321239"/>
              <a:gd name="connsiteY10" fmla="*/ 1436363 h 3936748"/>
              <a:gd name="connsiteX11" fmla="*/ 6463657 w 7321239"/>
              <a:gd name="connsiteY11" fmla="*/ 1824475 h 3936748"/>
              <a:gd name="connsiteX12" fmla="*/ 7321239 w 7321239"/>
              <a:gd name="connsiteY12" fmla="*/ 1117221 h 3936748"/>
              <a:gd name="connsiteX0" fmla="*/ 395515 w 7314917"/>
              <a:gd name="connsiteY0" fmla="*/ 549467 h 4045721"/>
              <a:gd name="connsiteX1" fmla="*/ 1506366 w 7314917"/>
              <a:gd name="connsiteY1" fmla="*/ 3698995 h 4045721"/>
              <a:gd name="connsiteX2" fmla="*/ 1018386 w 7314917"/>
              <a:gd name="connsiteY2" fmla="*/ 3898050 h 4045721"/>
              <a:gd name="connsiteX3" fmla="*/ 1648307 w 7314917"/>
              <a:gd name="connsiteY3" fmla="*/ 3486569 h 4045721"/>
              <a:gd name="connsiteX4" fmla="*/ 3270852 w 7314917"/>
              <a:gd name="connsiteY4" fmla="*/ 3650405 h 4045721"/>
              <a:gd name="connsiteX5" fmla="*/ 2732678 w 7314917"/>
              <a:gd name="connsiteY5" fmla="*/ 1269739 h 4045721"/>
              <a:gd name="connsiteX6" fmla="*/ 3519062 w 7314917"/>
              <a:gd name="connsiteY6" fmla="*/ 257803 h 4045721"/>
              <a:gd name="connsiteX7" fmla="*/ 4396886 w 7314917"/>
              <a:gd name="connsiteY7" fmla="*/ 141979 h 4045721"/>
              <a:gd name="connsiteX8" fmla="*/ 4933324 w 7314917"/>
              <a:gd name="connsiteY8" fmla="*/ 1688311 h 4045721"/>
              <a:gd name="connsiteX9" fmla="*/ 4197444 w 7314917"/>
              <a:gd name="connsiteY9" fmla="*/ 2840090 h 4045721"/>
              <a:gd name="connsiteX10" fmla="*/ 3234584 w 7314917"/>
              <a:gd name="connsiteY10" fmla="*/ 1436363 h 4045721"/>
              <a:gd name="connsiteX11" fmla="*/ 6457335 w 7314917"/>
              <a:gd name="connsiteY11" fmla="*/ 1824475 h 4045721"/>
              <a:gd name="connsiteX12" fmla="*/ 7314917 w 7314917"/>
              <a:gd name="connsiteY12" fmla="*/ 1117221 h 4045721"/>
              <a:gd name="connsiteX0" fmla="*/ 394097 w 7313499"/>
              <a:gd name="connsiteY0" fmla="*/ 549467 h 3962278"/>
              <a:gd name="connsiteX1" fmla="*/ 1504948 w 7313499"/>
              <a:gd name="connsiteY1" fmla="*/ 3698995 h 3962278"/>
              <a:gd name="connsiteX2" fmla="*/ 940768 w 7313499"/>
              <a:gd name="connsiteY2" fmla="*/ 3715170 h 3962278"/>
              <a:gd name="connsiteX3" fmla="*/ 1646889 w 7313499"/>
              <a:gd name="connsiteY3" fmla="*/ 3486569 h 3962278"/>
              <a:gd name="connsiteX4" fmla="*/ 3269434 w 7313499"/>
              <a:gd name="connsiteY4" fmla="*/ 3650405 h 3962278"/>
              <a:gd name="connsiteX5" fmla="*/ 2731260 w 7313499"/>
              <a:gd name="connsiteY5" fmla="*/ 1269739 h 3962278"/>
              <a:gd name="connsiteX6" fmla="*/ 3517644 w 7313499"/>
              <a:gd name="connsiteY6" fmla="*/ 257803 h 3962278"/>
              <a:gd name="connsiteX7" fmla="*/ 4395468 w 7313499"/>
              <a:gd name="connsiteY7" fmla="*/ 141979 h 3962278"/>
              <a:gd name="connsiteX8" fmla="*/ 4931906 w 7313499"/>
              <a:gd name="connsiteY8" fmla="*/ 1688311 h 3962278"/>
              <a:gd name="connsiteX9" fmla="*/ 4196026 w 7313499"/>
              <a:gd name="connsiteY9" fmla="*/ 2840090 h 3962278"/>
              <a:gd name="connsiteX10" fmla="*/ 3233166 w 7313499"/>
              <a:gd name="connsiteY10" fmla="*/ 1436363 h 3962278"/>
              <a:gd name="connsiteX11" fmla="*/ 6455917 w 7313499"/>
              <a:gd name="connsiteY11" fmla="*/ 1824475 h 3962278"/>
              <a:gd name="connsiteX12" fmla="*/ 7313499 w 7313499"/>
              <a:gd name="connsiteY12" fmla="*/ 1117221 h 3962278"/>
              <a:gd name="connsiteX0" fmla="*/ 394097 w 7313499"/>
              <a:gd name="connsiteY0" fmla="*/ 549467 h 3962278"/>
              <a:gd name="connsiteX1" fmla="*/ 1504948 w 7313499"/>
              <a:gd name="connsiteY1" fmla="*/ 3698995 h 3962278"/>
              <a:gd name="connsiteX2" fmla="*/ 940768 w 7313499"/>
              <a:gd name="connsiteY2" fmla="*/ 3715170 h 3962278"/>
              <a:gd name="connsiteX3" fmla="*/ 1646889 w 7313499"/>
              <a:gd name="connsiteY3" fmla="*/ 3486569 h 3962278"/>
              <a:gd name="connsiteX4" fmla="*/ 3269434 w 7313499"/>
              <a:gd name="connsiteY4" fmla="*/ 3650405 h 3962278"/>
              <a:gd name="connsiteX5" fmla="*/ 2731260 w 7313499"/>
              <a:gd name="connsiteY5" fmla="*/ 1269739 h 3962278"/>
              <a:gd name="connsiteX6" fmla="*/ 3517644 w 7313499"/>
              <a:gd name="connsiteY6" fmla="*/ 257803 h 3962278"/>
              <a:gd name="connsiteX7" fmla="*/ 4395468 w 7313499"/>
              <a:gd name="connsiteY7" fmla="*/ 141979 h 3962278"/>
              <a:gd name="connsiteX8" fmla="*/ 4931906 w 7313499"/>
              <a:gd name="connsiteY8" fmla="*/ 1688311 h 3962278"/>
              <a:gd name="connsiteX9" fmla="*/ 4927546 w 7313499"/>
              <a:gd name="connsiteY9" fmla="*/ 2860410 h 3962278"/>
              <a:gd name="connsiteX10" fmla="*/ 3233166 w 7313499"/>
              <a:gd name="connsiteY10" fmla="*/ 1436363 h 3962278"/>
              <a:gd name="connsiteX11" fmla="*/ 6455917 w 7313499"/>
              <a:gd name="connsiteY11" fmla="*/ 1824475 h 3962278"/>
              <a:gd name="connsiteX12" fmla="*/ 7313499 w 7313499"/>
              <a:gd name="connsiteY12" fmla="*/ 1117221 h 3962278"/>
              <a:gd name="connsiteX0" fmla="*/ 394097 w 7313499"/>
              <a:gd name="connsiteY0" fmla="*/ 524255 h 3937066"/>
              <a:gd name="connsiteX1" fmla="*/ 1504948 w 7313499"/>
              <a:gd name="connsiteY1" fmla="*/ 3673783 h 3937066"/>
              <a:gd name="connsiteX2" fmla="*/ 940768 w 7313499"/>
              <a:gd name="connsiteY2" fmla="*/ 3689958 h 3937066"/>
              <a:gd name="connsiteX3" fmla="*/ 1646889 w 7313499"/>
              <a:gd name="connsiteY3" fmla="*/ 3461357 h 3937066"/>
              <a:gd name="connsiteX4" fmla="*/ 3269434 w 7313499"/>
              <a:gd name="connsiteY4" fmla="*/ 3625193 h 3937066"/>
              <a:gd name="connsiteX5" fmla="*/ 2731260 w 7313499"/>
              <a:gd name="connsiteY5" fmla="*/ 1244527 h 3937066"/>
              <a:gd name="connsiteX6" fmla="*/ 3517644 w 7313499"/>
              <a:gd name="connsiteY6" fmla="*/ 232591 h 3937066"/>
              <a:gd name="connsiteX7" fmla="*/ 4395468 w 7313499"/>
              <a:gd name="connsiteY7" fmla="*/ 116767 h 3937066"/>
              <a:gd name="connsiteX8" fmla="*/ 6135866 w 7313499"/>
              <a:gd name="connsiteY8" fmla="*/ 1307499 h 3937066"/>
              <a:gd name="connsiteX9" fmla="*/ 4927546 w 7313499"/>
              <a:gd name="connsiteY9" fmla="*/ 2835198 h 3937066"/>
              <a:gd name="connsiteX10" fmla="*/ 3233166 w 7313499"/>
              <a:gd name="connsiteY10" fmla="*/ 1411151 h 3937066"/>
              <a:gd name="connsiteX11" fmla="*/ 6455917 w 7313499"/>
              <a:gd name="connsiteY11" fmla="*/ 1799263 h 3937066"/>
              <a:gd name="connsiteX12" fmla="*/ 7313499 w 7313499"/>
              <a:gd name="connsiteY12" fmla="*/ 1092009 h 3937066"/>
              <a:gd name="connsiteX0" fmla="*/ 394097 w 7313499"/>
              <a:gd name="connsiteY0" fmla="*/ 524255 h 3937066"/>
              <a:gd name="connsiteX1" fmla="*/ 1504948 w 7313499"/>
              <a:gd name="connsiteY1" fmla="*/ 3673783 h 3937066"/>
              <a:gd name="connsiteX2" fmla="*/ 940768 w 7313499"/>
              <a:gd name="connsiteY2" fmla="*/ 3689958 h 3937066"/>
              <a:gd name="connsiteX3" fmla="*/ 1646889 w 7313499"/>
              <a:gd name="connsiteY3" fmla="*/ 3461357 h 3937066"/>
              <a:gd name="connsiteX4" fmla="*/ 3269434 w 7313499"/>
              <a:gd name="connsiteY4" fmla="*/ 3625193 h 3937066"/>
              <a:gd name="connsiteX5" fmla="*/ 2731260 w 7313499"/>
              <a:gd name="connsiteY5" fmla="*/ 1244527 h 3937066"/>
              <a:gd name="connsiteX6" fmla="*/ 3517644 w 7313499"/>
              <a:gd name="connsiteY6" fmla="*/ 232591 h 3937066"/>
              <a:gd name="connsiteX7" fmla="*/ 4395468 w 7313499"/>
              <a:gd name="connsiteY7" fmla="*/ 116767 h 3937066"/>
              <a:gd name="connsiteX8" fmla="*/ 6135866 w 7313499"/>
              <a:gd name="connsiteY8" fmla="*/ 1307499 h 3937066"/>
              <a:gd name="connsiteX9" fmla="*/ 4927546 w 7313499"/>
              <a:gd name="connsiteY9" fmla="*/ 2835198 h 3937066"/>
              <a:gd name="connsiteX10" fmla="*/ 5072126 w 7313499"/>
              <a:gd name="connsiteY10" fmla="*/ 1116511 h 3937066"/>
              <a:gd name="connsiteX11" fmla="*/ 6455917 w 7313499"/>
              <a:gd name="connsiteY11" fmla="*/ 1799263 h 3937066"/>
              <a:gd name="connsiteX12" fmla="*/ 7313499 w 7313499"/>
              <a:gd name="connsiteY12" fmla="*/ 1092009 h 3937066"/>
              <a:gd name="connsiteX0" fmla="*/ 394097 w 7313499"/>
              <a:gd name="connsiteY0" fmla="*/ 524255 h 3937066"/>
              <a:gd name="connsiteX1" fmla="*/ 1504948 w 7313499"/>
              <a:gd name="connsiteY1" fmla="*/ 3673783 h 3937066"/>
              <a:gd name="connsiteX2" fmla="*/ 940768 w 7313499"/>
              <a:gd name="connsiteY2" fmla="*/ 3689958 h 3937066"/>
              <a:gd name="connsiteX3" fmla="*/ 1646889 w 7313499"/>
              <a:gd name="connsiteY3" fmla="*/ 3461357 h 3937066"/>
              <a:gd name="connsiteX4" fmla="*/ 4082234 w 7313499"/>
              <a:gd name="connsiteY4" fmla="*/ 3432153 h 3937066"/>
              <a:gd name="connsiteX5" fmla="*/ 2731260 w 7313499"/>
              <a:gd name="connsiteY5" fmla="*/ 1244527 h 3937066"/>
              <a:gd name="connsiteX6" fmla="*/ 3517644 w 7313499"/>
              <a:gd name="connsiteY6" fmla="*/ 232591 h 3937066"/>
              <a:gd name="connsiteX7" fmla="*/ 4395468 w 7313499"/>
              <a:gd name="connsiteY7" fmla="*/ 116767 h 3937066"/>
              <a:gd name="connsiteX8" fmla="*/ 6135866 w 7313499"/>
              <a:gd name="connsiteY8" fmla="*/ 1307499 h 3937066"/>
              <a:gd name="connsiteX9" fmla="*/ 4927546 w 7313499"/>
              <a:gd name="connsiteY9" fmla="*/ 2835198 h 3937066"/>
              <a:gd name="connsiteX10" fmla="*/ 5072126 w 7313499"/>
              <a:gd name="connsiteY10" fmla="*/ 1116511 h 3937066"/>
              <a:gd name="connsiteX11" fmla="*/ 6455917 w 7313499"/>
              <a:gd name="connsiteY11" fmla="*/ 1799263 h 3937066"/>
              <a:gd name="connsiteX12" fmla="*/ 7313499 w 7313499"/>
              <a:gd name="connsiteY12" fmla="*/ 1092009 h 3937066"/>
              <a:gd name="connsiteX0" fmla="*/ 394097 w 7313499"/>
              <a:gd name="connsiteY0" fmla="*/ 496196 h 3909007"/>
              <a:gd name="connsiteX1" fmla="*/ 1504948 w 7313499"/>
              <a:gd name="connsiteY1" fmla="*/ 3645724 h 3909007"/>
              <a:gd name="connsiteX2" fmla="*/ 940768 w 7313499"/>
              <a:gd name="connsiteY2" fmla="*/ 3661899 h 3909007"/>
              <a:gd name="connsiteX3" fmla="*/ 1646889 w 7313499"/>
              <a:gd name="connsiteY3" fmla="*/ 3433298 h 3909007"/>
              <a:gd name="connsiteX4" fmla="*/ 4082234 w 7313499"/>
              <a:gd name="connsiteY4" fmla="*/ 3404094 h 3909007"/>
              <a:gd name="connsiteX5" fmla="*/ 3076700 w 7313499"/>
              <a:gd name="connsiteY5" fmla="*/ 1140268 h 3909007"/>
              <a:gd name="connsiteX6" fmla="*/ 3517644 w 7313499"/>
              <a:gd name="connsiteY6" fmla="*/ 204532 h 3909007"/>
              <a:gd name="connsiteX7" fmla="*/ 4395468 w 7313499"/>
              <a:gd name="connsiteY7" fmla="*/ 88708 h 3909007"/>
              <a:gd name="connsiteX8" fmla="*/ 6135866 w 7313499"/>
              <a:gd name="connsiteY8" fmla="*/ 1279440 h 3909007"/>
              <a:gd name="connsiteX9" fmla="*/ 4927546 w 7313499"/>
              <a:gd name="connsiteY9" fmla="*/ 2807139 h 3909007"/>
              <a:gd name="connsiteX10" fmla="*/ 5072126 w 7313499"/>
              <a:gd name="connsiteY10" fmla="*/ 1088452 h 3909007"/>
              <a:gd name="connsiteX11" fmla="*/ 6455917 w 7313499"/>
              <a:gd name="connsiteY11" fmla="*/ 1771204 h 3909007"/>
              <a:gd name="connsiteX12" fmla="*/ 7313499 w 7313499"/>
              <a:gd name="connsiteY12" fmla="*/ 1063950 h 3909007"/>
              <a:gd name="connsiteX0" fmla="*/ 394097 w 7313499"/>
              <a:gd name="connsiteY0" fmla="*/ 496196 h 3909007"/>
              <a:gd name="connsiteX1" fmla="*/ 1504948 w 7313499"/>
              <a:gd name="connsiteY1" fmla="*/ 3645724 h 3909007"/>
              <a:gd name="connsiteX2" fmla="*/ 940768 w 7313499"/>
              <a:gd name="connsiteY2" fmla="*/ 3661899 h 3909007"/>
              <a:gd name="connsiteX3" fmla="*/ 1646889 w 7313499"/>
              <a:gd name="connsiteY3" fmla="*/ 3433298 h 3909007"/>
              <a:gd name="connsiteX4" fmla="*/ 4082234 w 7313499"/>
              <a:gd name="connsiteY4" fmla="*/ 3404094 h 3909007"/>
              <a:gd name="connsiteX5" fmla="*/ 3076700 w 7313499"/>
              <a:gd name="connsiteY5" fmla="*/ 1140268 h 3909007"/>
              <a:gd name="connsiteX6" fmla="*/ 3517644 w 7313499"/>
              <a:gd name="connsiteY6" fmla="*/ 204532 h 3909007"/>
              <a:gd name="connsiteX7" fmla="*/ 4395468 w 7313499"/>
              <a:gd name="connsiteY7" fmla="*/ 88708 h 3909007"/>
              <a:gd name="connsiteX8" fmla="*/ 6135866 w 7313499"/>
              <a:gd name="connsiteY8" fmla="*/ 1279440 h 3909007"/>
              <a:gd name="connsiteX9" fmla="*/ 4927546 w 7313499"/>
              <a:gd name="connsiteY9" fmla="*/ 2807139 h 3909007"/>
              <a:gd name="connsiteX10" fmla="*/ 5072126 w 7313499"/>
              <a:gd name="connsiteY10" fmla="*/ 1088452 h 3909007"/>
              <a:gd name="connsiteX11" fmla="*/ 6455917 w 7313499"/>
              <a:gd name="connsiteY11" fmla="*/ 1771204 h 3909007"/>
              <a:gd name="connsiteX12" fmla="*/ 7313499 w 7313499"/>
              <a:gd name="connsiteY12" fmla="*/ 1063950 h 3909007"/>
              <a:gd name="connsiteX0" fmla="*/ 394097 w 7313499"/>
              <a:gd name="connsiteY0" fmla="*/ 782962 h 4195773"/>
              <a:gd name="connsiteX1" fmla="*/ 1504948 w 7313499"/>
              <a:gd name="connsiteY1" fmla="*/ 3932490 h 4195773"/>
              <a:gd name="connsiteX2" fmla="*/ 940768 w 7313499"/>
              <a:gd name="connsiteY2" fmla="*/ 3948665 h 4195773"/>
              <a:gd name="connsiteX3" fmla="*/ 1646889 w 7313499"/>
              <a:gd name="connsiteY3" fmla="*/ 3720064 h 4195773"/>
              <a:gd name="connsiteX4" fmla="*/ 4082234 w 7313499"/>
              <a:gd name="connsiteY4" fmla="*/ 3690860 h 4195773"/>
              <a:gd name="connsiteX5" fmla="*/ 3076700 w 7313499"/>
              <a:gd name="connsiteY5" fmla="*/ 1427034 h 4195773"/>
              <a:gd name="connsiteX6" fmla="*/ 3517644 w 7313499"/>
              <a:gd name="connsiteY6" fmla="*/ 491298 h 4195773"/>
              <a:gd name="connsiteX7" fmla="*/ 5721348 w 7313499"/>
              <a:gd name="connsiteY7" fmla="*/ 45274 h 4195773"/>
              <a:gd name="connsiteX8" fmla="*/ 6135866 w 7313499"/>
              <a:gd name="connsiteY8" fmla="*/ 1566206 h 4195773"/>
              <a:gd name="connsiteX9" fmla="*/ 4927546 w 7313499"/>
              <a:gd name="connsiteY9" fmla="*/ 3093905 h 4195773"/>
              <a:gd name="connsiteX10" fmla="*/ 5072126 w 7313499"/>
              <a:gd name="connsiteY10" fmla="*/ 1375218 h 4195773"/>
              <a:gd name="connsiteX11" fmla="*/ 6455917 w 7313499"/>
              <a:gd name="connsiteY11" fmla="*/ 2057970 h 4195773"/>
              <a:gd name="connsiteX12" fmla="*/ 7313499 w 7313499"/>
              <a:gd name="connsiteY12" fmla="*/ 1350716 h 4195773"/>
              <a:gd name="connsiteX0" fmla="*/ 394097 w 7313499"/>
              <a:gd name="connsiteY0" fmla="*/ 782962 h 4195773"/>
              <a:gd name="connsiteX1" fmla="*/ 1504948 w 7313499"/>
              <a:gd name="connsiteY1" fmla="*/ 3932490 h 4195773"/>
              <a:gd name="connsiteX2" fmla="*/ 940768 w 7313499"/>
              <a:gd name="connsiteY2" fmla="*/ 3948665 h 4195773"/>
              <a:gd name="connsiteX3" fmla="*/ 1646889 w 7313499"/>
              <a:gd name="connsiteY3" fmla="*/ 3720064 h 4195773"/>
              <a:gd name="connsiteX4" fmla="*/ 4082234 w 7313499"/>
              <a:gd name="connsiteY4" fmla="*/ 3690860 h 4195773"/>
              <a:gd name="connsiteX5" fmla="*/ 3076700 w 7313499"/>
              <a:gd name="connsiteY5" fmla="*/ 1427034 h 4195773"/>
              <a:gd name="connsiteX6" fmla="*/ 3517644 w 7313499"/>
              <a:gd name="connsiteY6" fmla="*/ 491298 h 4195773"/>
              <a:gd name="connsiteX7" fmla="*/ 5721348 w 7313499"/>
              <a:gd name="connsiteY7" fmla="*/ 45274 h 4195773"/>
              <a:gd name="connsiteX8" fmla="*/ 6135866 w 7313499"/>
              <a:gd name="connsiteY8" fmla="*/ 1566206 h 4195773"/>
              <a:gd name="connsiteX9" fmla="*/ 5867346 w 7313499"/>
              <a:gd name="connsiteY9" fmla="*/ 2966905 h 4195773"/>
              <a:gd name="connsiteX10" fmla="*/ 5072126 w 7313499"/>
              <a:gd name="connsiteY10" fmla="*/ 1375218 h 4195773"/>
              <a:gd name="connsiteX11" fmla="*/ 6455917 w 7313499"/>
              <a:gd name="connsiteY11" fmla="*/ 2057970 h 4195773"/>
              <a:gd name="connsiteX12" fmla="*/ 7313499 w 7313499"/>
              <a:gd name="connsiteY12" fmla="*/ 1350716 h 4195773"/>
              <a:gd name="connsiteX0" fmla="*/ 394097 w 7313499"/>
              <a:gd name="connsiteY0" fmla="*/ 782962 h 4195773"/>
              <a:gd name="connsiteX1" fmla="*/ 1504948 w 7313499"/>
              <a:gd name="connsiteY1" fmla="*/ 3932490 h 4195773"/>
              <a:gd name="connsiteX2" fmla="*/ 940768 w 7313499"/>
              <a:gd name="connsiteY2" fmla="*/ 3948665 h 4195773"/>
              <a:gd name="connsiteX3" fmla="*/ 1646889 w 7313499"/>
              <a:gd name="connsiteY3" fmla="*/ 3720064 h 4195773"/>
              <a:gd name="connsiteX4" fmla="*/ 4082234 w 7313499"/>
              <a:gd name="connsiteY4" fmla="*/ 3690860 h 4195773"/>
              <a:gd name="connsiteX5" fmla="*/ 3076700 w 7313499"/>
              <a:gd name="connsiteY5" fmla="*/ 1427034 h 4195773"/>
              <a:gd name="connsiteX6" fmla="*/ 3517644 w 7313499"/>
              <a:gd name="connsiteY6" fmla="*/ 491298 h 4195773"/>
              <a:gd name="connsiteX7" fmla="*/ 5721348 w 7313499"/>
              <a:gd name="connsiteY7" fmla="*/ 45274 h 4195773"/>
              <a:gd name="connsiteX8" fmla="*/ 6135866 w 7313499"/>
              <a:gd name="connsiteY8" fmla="*/ 1566206 h 4195773"/>
              <a:gd name="connsiteX9" fmla="*/ 5867346 w 7313499"/>
              <a:gd name="connsiteY9" fmla="*/ 2966905 h 4195773"/>
              <a:gd name="connsiteX10" fmla="*/ 7033006 w 7313499"/>
              <a:gd name="connsiteY10" fmla="*/ 862138 h 4195773"/>
              <a:gd name="connsiteX11" fmla="*/ 6455917 w 7313499"/>
              <a:gd name="connsiteY11" fmla="*/ 2057970 h 4195773"/>
              <a:gd name="connsiteX12" fmla="*/ 7313499 w 7313499"/>
              <a:gd name="connsiteY12" fmla="*/ 1350716 h 4195773"/>
              <a:gd name="connsiteX0" fmla="*/ 394097 w 9360739"/>
              <a:gd name="connsiteY0" fmla="*/ 782962 h 4195773"/>
              <a:gd name="connsiteX1" fmla="*/ 1504948 w 9360739"/>
              <a:gd name="connsiteY1" fmla="*/ 3932490 h 4195773"/>
              <a:gd name="connsiteX2" fmla="*/ 940768 w 9360739"/>
              <a:gd name="connsiteY2" fmla="*/ 3948665 h 4195773"/>
              <a:gd name="connsiteX3" fmla="*/ 1646889 w 9360739"/>
              <a:gd name="connsiteY3" fmla="*/ 3720064 h 4195773"/>
              <a:gd name="connsiteX4" fmla="*/ 4082234 w 9360739"/>
              <a:gd name="connsiteY4" fmla="*/ 3690860 h 4195773"/>
              <a:gd name="connsiteX5" fmla="*/ 3076700 w 9360739"/>
              <a:gd name="connsiteY5" fmla="*/ 1427034 h 4195773"/>
              <a:gd name="connsiteX6" fmla="*/ 3517644 w 9360739"/>
              <a:gd name="connsiteY6" fmla="*/ 491298 h 4195773"/>
              <a:gd name="connsiteX7" fmla="*/ 5721348 w 9360739"/>
              <a:gd name="connsiteY7" fmla="*/ 45274 h 4195773"/>
              <a:gd name="connsiteX8" fmla="*/ 6135866 w 9360739"/>
              <a:gd name="connsiteY8" fmla="*/ 1566206 h 4195773"/>
              <a:gd name="connsiteX9" fmla="*/ 5867346 w 9360739"/>
              <a:gd name="connsiteY9" fmla="*/ 2966905 h 4195773"/>
              <a:gd name="connsiteX10" fmla="*/ 7033006 w 9360739"/>
              <a:gd name="connsiteY10" fmla="*/ 862138 h 4195773"/>
              <a:gd name="connsiteX11" fmla="*/ 6455917 w 9360739"/>
              <a:gd name="connsiteY11" fmla="*/ 2057970 h 4195773"/>
              <a:gd name="connsiteX12" fmla="*/ 9360739 w 9360739"/>
              <a:gd name="connsiteY12" fmla="*/ 3027116 h 4195773"/>
              <a:gd name="connsiteX0" fmla="*/ 394097 w 9360739"/>
              <a:gd name="connsiteY0" fmla="*/ 782962 h 4195773"/>
              <a:gd name="connsiteX1" fmla="*/ 1504948 w 9360739"/>
              <a:gd name="connsiteY1" fmla="*/ 3932490 h 4195773"/>
              <a:gd name="connsiteX2" fmla="*/ 940768 w 9360739"/>
              <a:gd name="connsiteY2" fmla="*/ 3948665 h 4195773"/>
              <a:gd name="connsiteX3" fmla="*/ 1646889 w 9360739"/>
              <a:gd name="connsiteY3" fmla="*/ 3720064 h 4195773"/>
              <a:gd name="connsiteX4" fmla="*/ 4082234 w 9360739"/>
              <a:gd name="connsiteY4" fmla="*/ 3690860 h 4195773"/>
              <a:gd name="connsiteX5" fmla="*/ 3076700 w 9360739"/>
              <a:gd name="connsiteY5" fmla="*/ 1427034 h 4195773"/>
              <a:gd name="connsiteX6" fmla="*/ 3517644 w 9360739"/>
              <a:gd name="connsiteY6" fmla="*/ 491298 h 4195773"/>
              <a:gd name="connsiteX7" fmla="*/ 5721348 w 9360739"/>
              <a:gd name="connsiteY7" fmla="*/ 45274 h 4195773"/>
              <a:gd name="connsiteX8" fmla="*/ 6135866 w 9360739"/>
              <a:gd name="connsiteY8" fmla="*/ 1566206 h 4195773"/>
              <a:gd name="connsiteX9" fmla="*/ 5867346 w 9360739"/>
              <a:gd name="connsiteY9" fmla="*/ 2966905 h 4195773"/>
              <a:gd name="connsiteX10" fmla="*/ 7033006 w 9360739"/>
              <a:gd name="connsiteY10" fmla="*/ 862138 h 4195773"/>
              <a:gd name="connsiteX11" fmla="*/ 8543797 w 9360739"/>
              <a:gd name="connsiteY11" fmla="*/ 1143570 h 4195773"/>
              <a:gd name="connsiteX12" fmla="*/ 9360739 w 9360739"/>
              <a:gd name="connsiteY12" fmla="*/ 3027116 h 4195773"/>
              <a:gd name="connsiteX0" fmla="*/ 394097 w 9360739"/>
              <a:gd name="connsiteY0" fmla="*/ 782962 h 4195773"/>
              <a:gd name="connsiteX1" fmla="*/ 1504948 w 9360739"/>
              <a:gd name="connsiteY1" fmla="*/ 3932490 h 4195773"/>
              <a:gd name="connsiteX2" fmla="*/ 940768 w 9360739"/>
              <a:gd name="connsiteY2" fmla="*/ 3948665 h 4195773"/>
              <a:gd name="connsiteX3" fmla="*/ 1646889 w 9360739"/>
              <a:gd name="connsiteY3" fmla="*/ 3720064 h 4195773"/>
              <a:gd name="connsiteX4" fmla="*/ 4082234 w 9360739"/>
              <a:gd name="connsiteY4" fmla="*/ 3690860 h 4195773"/>
              <a:gd name="connsiteX5" fmla="*/ 3076700 w 9360739"/>
              <a:gd name="connsiteY5" fmla="*/ 1427034 h 4195773"/>
              <a:gd name="connsiteX6" fmla="*/ 3517644 w 9360739"/>
              <a:gd name="connsiteY6" fmla="*/ 491298 h 4195773"/>
              <a:gd name="connsiteX7" fmla="*/ 5721348 w 9360739"/>
              <a:gd name="connsiteY7" fmla="*/ 45274 h 4195773"/>
              <a:gd name="connsiteX8" fmla="*/ 6135866 w 9360739"/>
              <a:gd name="connsiteY8" fmla="*/ 1566206 h 4195773"/>
              <a:gd name="connsiteX9" fmla="*/ 6573466 w 9360739"/>
              <a:gd name="connsiteY9" fmla="*/ 1610545 h 4195773"/>
              <a:gd name="connsiteX10" fmla="*/ 7033006 w 9360739"/>
              <a:gd name="connsiteY10" fmla="*/ 862138 h 4195773"/>
              <a:gd name="connsiteX11" fmla="*/ 8543797 w 9360739"/>
              <a:gd name="connsiteY11" fmla="*/ 1143570 h 4195773"/>
              <a:gd name="connsiteX12" fmla="*/ 9360739 w 9360739"/>
              <a:gd name="connsiteY12" fmla="*/ 3027116 h 4195773"/>
              <a:gd name="connsiteX0" fmla="*/ 394097 w 9360739"/>
              <a:gd name="connsiteY0" fmla="*/ 782962 h 4195773"/>
              <a:gd name="connsiteX1" fmla="*/ 1504948 w 9360739"/>
              <a:gd name="connsiteY1" fmla="*/ 3932490 h 4195773"/>
              <a:gd name="connsiteX2" fmla="*/ 940768 w 9360739"/>
              <a:gd name="connsiteY2" fmla="*/ 3948665 h 4195773"/>
              <a:gd name="connsiteX3" fmla="*/ 1646889 w 9360739"/>
              <a:gd name="connsiteY3" fmla="*/ 3720064 h 4195773"/>
              <a:gd name="connsiteX4" fmla="*/ 4082234 w 9360739"/>
              <a:gd name="connsiteY4" fmla="*/ 3690860 h 4195773"/>
              <a:gd name="connsiteX5" fmla="*/ 3076700 w 9360739"/>
              <a:gd name="connsiteY5" fmla="*/ 1427034 h 4195773"/>
              <a:gd name="connsiteX6" fmla="*/ 3517644 w 9360739"/>
              <a:gd name="connsiteY6" fmla="*/ 491298 h 4195773"/>
              <a:gd name="connsiteX7" fmla="*/ 5721348 w 9360739"/>
              <a:gd name="connsiteY7" fmla="*/ 45274 h 4195773"/>
              <a:gd name="connsiteX8" fmla="*/ 6135866 w 9360739"/>
              <a:gd name="connsiteY8" fmla="*/ 1566206 h 4195773"/>
              <a:gd name="connsiteX9" fmla="*/ 5272986 w 9360739"/>
              <a:gd name="connsiteY9" fmla="*/ 919665 h 4195773"/>
              <a:gd name="connsiteX10" fmla="*/ 7033006 w 9360739"/>
              <a:gd name="connsiteY10" fmla="*/ 862138 h 4195773"/>
              <a:gd name="connsiteX11" fmla="*/ 8543797 w 9360739"/>
              <a:gd name="connsiteY11" fmla="*/ 1143570 h 4195773"/>
              <a:gd name="connsiteX12" fmla="*/ 9360739 w 9360739"/>
              <a:gd name="connsiteY12" fmla="*/ 3027116 h 4195773"/>
              <a:gd name="connsiteX0" fmla="*/ 394097 w 9360739"/>
              <a:gd name="connsiteY0" fmla="*/ 765261 h 4178072"/>
              <a:gd name="connsiteX1" fmla="*/ 1504948 w 9360739"/>
              <a:gd name="connsiteY1" fmla="*/ 3914789 h 4178072"/>
              <a:gd name="connsiteX2" fmla="*/ 940768 w 9360739"/>
              <a:gd name="connsiteY2" fmla="*/ 3930964 h 4178072"/>
              <a:gd name="connsiteX3" fmla="*/ 1646889 w 9360739"/>
              <a:gd name="connsiteY3" fmla="*/ 3702363 h 4178072"/>
              <a:gd name="connsiteX4" fmla="*/ 4082234 w 9360739"/>
              <a:gd name="connsiteY4" fmla="*/ 3673159 h 4178072"/>
              <a:gd name="connsiteX5" fmla="*/ 3076700 w 9360739"/>
              <a:gd name="connsiteY5" fmla="*/ 1409333 h 4178072"/>
              <a:gd name="connsiteX6" fmla="*/ 3517644 w 9360739"/>
              <a:gd name="connsiteY6" fmla="*/ 473597 h 4178072"/>
              <a:gd name="connsiteX7" fmla="*/ 5721348 w 9360739"/>
              <a:gd name="connsiteY7" fmla="*/ 27573 h 4178072"/>
              <a:gd name="connsiteX8" fmla="*/ 5744706 w 9360739"/>
              <a:gd name="connsiteY8" fmla="*/ 1238625 h 4178072"/>
              <a:gd name="connsiteX9" fmla="*/ 5272986 w 9360739"/>
              <a:gd name="connsiteY9" fmla="*/ 901964 h 4178072"/>
              <a:gd name="connsiteX10" fmla="*/ 7033006 w 9360739"/>
              <a:gd name="connsiteY10" fmla="*/ 844437 h 4178072"/>
              <a:gd name="connsiteX11" fmla="*/ 8543797 w 9360739"/>
              <a:gd name="connsiteY11" fmla="*/ 1125869 h 4178072"/>
              <a:gd name="connsiteX12" fmla="*/ 9360739 w 9360739"/>
              <a:gd name="connsiteY12" fmla="*/ 3009415 h 4178072"/>
              <a:gd name="connsiteX0" fmla="*/ 394097 w 9360739"/>
              <a:gd name="connsiteY0" fmla="*/ 765261 h 4178072"/>
              <a:gd name="connsiteX1" fmla="*/ 1504948 w 9360739"/>
              <a:gd name="connsiteY1" fmla="*/ 3914789 h 4178072"/>
              <a:gd name="connsiteX2" fmla="*/ 940768 w 9360739"/>
              <a:gd name="connsiteY2" fmla="*/ 3930964 h 4178072"/>
              <a:gd name="connsiteX3" fmla="*/ 1646889 w 9360739"/>
              <a:gd name="connsiteY3" fmla="*/ 3702363 h 4178072"/>
              <a:gd name="connsiteX4" fmla="*/ 4082234 w 9360739"/>
              <a:gd name="connsiteY4" fmla="*/ 3673159 h 4178072"/>
              <a:gd name="connsiteX5" fmla="*/ 3076700 w 9360739"/>
              <a:gd name="connsiteY5" fmla="*/ 1409333 h 4178072"/>
              <a:gd name="connsiteX6" fmla="*/ 3517644 w 9360739"/>
              <a:gd name="connsiteY6" fmla="*/ 473597 h 4178072"/>
              <a:gd name="connsiteX7" fmla="*/ 5721348 w 9360739"/>
              <a:gd name="connsiteY7" fmla="*/ 27573 h 4178072"/>
              <a:gd name="connsiteX8" fmla="*/ 5744706 w 9360739"/>
              <a:gd name="connsiteY8" fmla="*/ 1238625 h 4178072"/>
              <a:gd name="connsiteX9" fmla="*/ 5272986 w 9360739"/>
              <a:gd name="connsiteY9" fmla="*/ 901964 h 4178072"/>
              <a:gd name="connsiteX10" fmla="*/ 6555486 w 9360739"/>
              <a:gd name="connsiteY10" fmla="*/ 229757 h 4178072"/>
              <a:gd name="connsiteX11" fmla="*/ 8543797 w 9360739"/>
              <a:gd name="connsiteY11" fmla="*/ 1125869 h 4178072"/>
              <a:gd name="connsiteX12" fmla="*/ 9360739 w 9360739"/>
              <a:gd name="connsiteY12" fmla="*/ 3009415 h 4178072"/>
              <a:gd name="connsiteX0" fmla="*/ 394097 w 9360739"/>
              <a:gd name="connsiteY0" fmla="*/ 772587 h 4185398"/>
              <a:gd name="connsiteX1" fmla="*/ 1504948 w 9360739"/>
              <a:gd name="connsiteY1" fmla="*/ 3922115 h 4185398"/>
              <a:gd name="connsiteX2" fmla="*/ 940768 w 9360739"/>
              <a:gd name="connsiteY2" fmla="*/ 3938290 h 4185398"/>
              <a:gd name="connsiteX3" fmla="*/ 1646889 w 9360739"/>
              <a:gd name="connsiteY3" fmla="*/ 3709689 h 4185398"/>
              <a:gd name="connsiteX4" fmla="*/ 4082234 w 9360739"/>
              <a:gd name="connsiteY4" fmla="*/ 3680485 h 4185398"/>
              <a:gd name="connsiteX5" fmla="*/ 3076700 w 9360739"/>
              <a:gd name="connsiteY5" fmla="*/ 1416659 h 4185398"/>
              <a:gd name="connsiteX6" fmla="*/ 3517644 w 9360739"/>
              <a:gd name="connsiteY6" fmla="*/ 480923 h 4185398"/>
              <a:gd name="connsiteX7" fmla="*/ 5721348 w 9360739"/>
              <a:gd name="connsiteY7" fmla="*/ 34899 h 4185398"/>
              <a:gd name="connsiteX8" fmla="*/ 6003786 w 9360739"/>
              <a:gd name="connsiteY8" fmla="*/ 1378031 h 4185398"/>
              <a:gd name="connsiteX9" fmla="*/ 5272986 w 9360739"/>
              <a:gd name="connsiteY9" fmla="*/ 909290 h 4185398"/>
              <a:gd name="connsiteX10" fmla="*/ 6555486 w 9360739"/>
              <a:gd name="connsiteY10" fmla="*/ 237083 h 4185398"/>
              <a:gd name="connsiteX11" fmla="*/ 8543797 w 9360739"/>
              <a:gd name="connsiteY11" fmla="*/ 1133195 h 4185398"/>
              <a:gd name="connsiteX12" fmla="*/ 9360739 w 9360739"/>
              <a:gd name="connsiteY12" fmla="*/ 3016741 h 4185398"/>
              <a:gd name="connsiteX0" fmla="*/ 394097 w 9360739"/>
              <a:gd name="connsiteY0" fmla="*/ 772587 h 4185398"/>
              <a:gd name="connsiteX1" fmla="*/ 1504948 w 9360739"/>
              <a:gd name="connsiteY1" fmla="*/ 3922115 h 4185398"/>
              <a:gd name="connsiteX2" fmla="*/ 940768 w 9360739"/>
              <a:gd name="connsiteY2" fmla="*/ 3938290 h 4185398"/>
              <a:gd name="connsiteX3" fmla="*/ 1646889 w 9360739"/>
              <a:gd name="connsiteY3" fmla="*/ 3709689 h 4185398"/>
              <a:gd name="connsiteX4" fmla="*/ 4082234 w 9360739"/>
              <a:gd name="connsiteY4" fmla="*/ 3680485 h 4185398"/>
              <a:gd name="connsiteX5" fmla="*/ 3076700 w 9360739"/>
              <a:gd name="connsiteY5" fmla="*/ 1416659 h 4185398"/>
              <a:gd name="connsiteX6" fmla="*/ 3517644 w 9360739"/>
              <a:gd name="connsiteY6" fmla="*/ 480923 h 4185398"/>
              <a:gd name="connsiteX7" fmla="*/ 5721348 w 9360739"/>
              <a:gd name="connsiteY7" fmla="*/ 34899 h 4185398"/>
              <a:gd name="connsiteX8" fmla="*/ 6003786 w 9360739"/>
              <a:gd name="connsiteY8" fmla="*/ 1378031 h 4185398"/>
              <a:gd name="connsiteX9" fmla="*/ 5272986 w 9360739"/>
              <a:gd name="connsiteY9" fmla="*/ 909290 h 4185398"/>
              <a:gd name="connsiteX10" fmla="*/ 6555486 w 9360739"/>
              <a:gd name="connsiteY10" fmla="*/ 237083 h 4185398"/>
              <a:gd name="connsiteX11" fmla="*/ 9360739 w 9360739"/>
              <a:gd name="connsiteY11" fmla="*/ 3016741 h 4185398"/>
              <a:gd name="connsiteX0" fmla="*/ 394097 w 7577659"/>
              <a:gd name="connsiteY0" fmla="*/ 772587 h 4185398"/>
              <a:gd name="connsiteX1" fmla="*/ 1504948 w 7577659"/>
              <a:gd name="connsiteY1" fmla="*/ 3922115 h 4185398"/>
              <a:gd name="connsiteX2" fmla="*/ 940768 w 7577659"/>
              <a:gd name="connsiteY2" fmla="*/ 3938290 h 4185398"/>
              <a:gd name="connsiteX3" fmla="*/ 1646889 w 7577659"/>
              <a:gd name="connsiteY3" fmla="*/ 3709689 h 4185398"/>
              <a:gd name="connsiteX4" fmla="*/ 4082234 w 7577659"/>
              <a:gd name="connsiteY4" fmla="*/ 3680485 h 4185398"/>
              <a:gd name="connsiteX5" fmla="*/ 3076700 w 7577659"/>
              <a:gd name="connsiteY5" fmla="*/ 1416659 h 4185398"/>
              <a:gd name="connsiteX6" fmla="*/ 3517644 w 7577659"/>
              <a:gd name="connsiteY6" fmla="*/ 480923 h 4185398"/>
              <a:gd name="connsiteX7" fmla="*/ 5721348 w 7577659"/>
              <a:gd name="connsiteY7" fmla="*/ 34899 h 4185398"/>
              <a:gd name="connsiteX8" fmla="*/ 6003786 w 7577659"/>
              <a:gd name="connsiteY8" fmla="*/ 1378031 h 4185398"/>
              <a:gd name="connsiteX9" fmla="*/ 5272986 w 7577659"/>
              <a:gd name="connsiteY9" fmla="*/ 909290 h 4185398"/>
              <a:gd name="connsiteX10" fmla="*/ 6555486 w 7577659"/>
              <a:gd name="connsiteY10" fmla="*/ 237083 h 4185398"/>
              <a:gd name="connsiteX11" fmla="*/ 7577659 w 7577659"/>
              <a:gd name="connsiteY11" fmla="*/ 857741 h 4185398"/>
              <a:gd name="connsiteX0" fmla="*/ 394097 w 8039939"/>
              <a:gd name="connsiteY0" fmla="*/ 772587 h 4185398"/>
              <a:gd name="connsiteX1" fmla="*/ 1504948 w 8039939"/>
              <a:gd name="connsiteY1" fmla="*/ 3922115 h 4185398"/>
              <a:gd name="connsiteX2" fmla="*/ 940768 w 8039939"/>
              <a:gd name="connsiteY2" fmla="*/ 3938290 h 4185398"/>
              <a:gd name="connsiteX3" fmla="*/ 1646889 w 8039939"/>
              <a:gd name="connsiteY3" fmla="*/ 3709689 h 4185398"/>
              <a:gd name="connsiteX4" fmla="*/ 4082234 w 8039939"/>
              <a:gd name="connsiteY4" fmla="*/ 3680485 h 4185398"/>
              <a:gd name="connsiteX5" fmla="*/ 3076700 w 8039939"/>
              <a:gd name="connsiteY5" fmla="*/ 1416659 h 4185398"/>
              <a:gd name="connsiteX6" fmla="*/ 3517644 w 8039939"/>
              <a:gd name="connsiteY6" fmla="*/ 480923 h 4185398"/>
              <a:gd name="connsiteX7" fmla="*/ 5721348 w 8039939"/>
              <a:gd name="connsiteY7" fmla="*/ 34899 h 4185398"/>
              <a:gd name="connsiteX8" fmla="*/ 6003786 w 8039939"/>
              <a:gd name="connsiteY8" fmla="*/ 1378031 h 4185398"/>
              <a:gd name="connsiteX9" fmla="*/ 5272986 w 8039939"/>
              <a:gd name="connsiteY9" fmla="*/ 909290 h 4185398"/>
              <a:gd name="connsiteX10" fmla="*/ 6555486 w 8039939"/>
              <a:gd name="connsiteY10" fmla="*/ 237083 h 4185398"/>
              <a:gd name="connsiteX11" fmla="*/ 8039939 w 8039939"/>
              <a:gd name="connsiteY11" fmla="*/ 1380981 h 4185398"/>
              <a:gd name="connsiteX0" fmla="*/ 394097 w 8039939"/>
              <a:gd name="connsiteY0" fmla="*/ 772587 h 4185398"/>
              <a:gd name="connsiteX1" fmla="*/ 1504948 w 8039939"/>
              <a:gd name="connsiteY1" fmla="*/ 3922115 h 4185398"/>
              <a:gd name="connsiteX2" fmla="*/ 940768 w 8039939"/>
              <a:gd name="connsiteY2" fmla="*/ 3938290 h 4185398"/>
              <a:gd name="connsiteX3" fmla="*/ 1646889 w 8039939"/>
              <a:gd name="connsiteY3" fmla="*/ 3709689 h 4185398"/>
              <a:gd name="connsiteX4" fmla="*/ 4082234 w 8039939"/>
              <a:gd name="connsiteY4" fmla="*/ 3680485 h 4185398"/>
              <a:gd name="connsiteX5" fmla="*/ 3076700 w 8039939"/>
              <a:gd name="connsiteY5" fmla="*/ 1416659 h 4185398"/>
              <a:gd name="connsiteX6" fmla="*/ 3517644 w 8039939"/>
              <a:gd name="connsiteY6" fmla="*/ 480923 h 4185398"/>
              <a:gd name="connsiteX7" fmla="*/ 5721348 w 8039939"/>
              <a:gd name="connsiteY7" fmla="*/ 34899 h 4185398"/>
              <a:gd name="connsiteX8" fmla="*/ 6003786 w 8039939"/>
              <a:gd name="connsiteY8" fmla="*/ 1378031 h 4185398"/>
              <a:gd name="connsiteX9" fmla="*/ 5272986 w 8039939"/>
              <a:gd name="connsiteY9" fmla="*/ 909290 h 4185398"/>
              <a:gd name="connsiteX10" fmla="*/ 6555486 w 8039939"/>
              <a:gd name="connsiteY10" fmla="*/ 237083 h 4185398"/>
              <a:gd name="connsiteX11" fmla="*/ 7859727 w 8039939"/>
              <a:gd name="connsiteY11" fmla="*/ 1205248 h 4185398"/>
              <a:gd name="connsiteX12" fmla="*/ 8039939 w 8039939"/>
              <a:gd name="connsiteY12" fmla="*/ 1380981 h 4185398"/>
              <a:gd name="connsiteX0" fmla="*/ 394097 w 8923859"/>
              <a:gd name="connsiteY0" fmla="*/ 772587 h 4185398"/>
              <a:gd name="connsiteX1" fmla="*/ 1504948 w 8923859"/>
              <a:gd name="connsiteY1" fmla="*/ 3922115 h 4185398"/>
              <a:gd name="connsiteX2" fmla="*/ 940768 w 8923859"/>
              <a:gd name="connsiteY2" fmla="*/ 3938290 h 4185398"/>
              <a:gd name="connsiteX3" fmla="*/ 1646889 w 8923859"/>
              <a:gd name="connsiteY3" fmla="*/ 3709689 h 4185398"/>
              <a:gd name="connsiteX4" fmla="*/ 4082234 w 8923859"/>
              <a:gd name="connsiteY4" fmla="*/ 3680485 h 4185398"/>
              <a:gd name="connsiteX5" fmla="*/ 3076700 w 8923859"/>
              <a:gd name="connsiteY5" fmla="*/ 1416659 h 4185398"/>
              <a:gd name="connsiteX6" fmla="*/ 3517644 w 8923859"/>
              <a:gd name="connsiteY6" fmla="*/ 480923 h 4185398"/>
              <a:gd name="connsiteX7" fmla="*/ 5721348 w 8923859"/>
              <a:gd name="connsiteY7" fmla="*/ 34899 h 4185398"/>
              <a:gd name="connsiteX8" fmla="*/ 6003786 w 8923859"/>
              <a:gd name="connsiteY8" fmla="*/ 1378031 h 4185398"/>
              <a:gd name="connsiteX9" fmla="*/ 5272986 w 8923859"/>
              <a:gd name="connsiteY9" fmla="*/ 909290 h 4185398"/>
              <a:gd name="connsiteX10" fmla="*/ 6555486 w 8923859"/>
              <a:gd name="connsiteY10" fmla="*/ 237083 h 4185398"/>
              <a:gd name="connsiteX11" fmla="*/ 7859727 w 8923859"/>
              <a:gd name="connsiteY11" fmla="*/ 1205248 h 4185398"/>
              <a:gd name="connsiteX12" fmla="*/ 8923859 w 8923859"/>
              <a:gd name="connsiteY12" fmla="*/ 949181 h 4185398"/>
              <a:gd name="connsiteX0" fmla="*/ 394097 w 8923859"/>
              <a:gd name="connsiteY0" fmla="*/ 772587 h 4185398"/>
              <a:gd name="connsiteX1" fmla="*/ 1504948 w 8923859"/>
              <a:gd name="connsiteY1" fmla="*/ 3922115 h 4185398"/>
              <a:gd name="connsiteX2" fmla="*/ 940768 w 8923859"/>
              <a:gd name="connsiteY2" fmla="*/ 3938290 h 4185398"/>
              <a:gd name="connsiteX3" fmla="*/ 1646889 w 8923859"/>
              <a:gd name="connsiteY3" fmla="*/ 3709689 h 4185398"/>
              <a:gd name="connsiteX4" fmla="*/ 4082234 w 8923859"/>
              <a:gd name="connsiteY4" fmla="*/ 3680485 h 4185398"/>
              <a:gd name="connsiteX5" fmla="*/ 3076700 w 8923859"/>
              <a:gd name="connsiteY5" fmla="*/ 1416659 h 4185398"/>
              <a:gd name="connsiteX6" fmla="*/ 3517644 w 8923859"/>
              <a:gd name="connsiteY6" fmla="*/ 480923 h 4185398"/>
              <a:gd name="connsiteX7" fmla="*/ 5721348 w 8923859"/>
              <a:gd name="connsiteY7" fmla="*/ 34899 h 4185398"/>
              <a:gd name="connsiteX8" fmla="*/ 6003786 w 8923859"/>
              <a:gd name="connsiteY8" fmla="*/ 1378031 h 4185398"/>
              <a:gd name="connsiteX9" fmla="*/ 5272986 w 8923859"/>
              <a:gd name="connsiteY9" fmla="*/ 909290 h 4185398"/>
              <a:gd name="connsiteX10" fmla="*/ 6555486 w 8923859"/>
              <a:gd name="connsiteY10" fmla="*/ 237083 h 4185398"/>
              <a:gd name="connsiteX11" fmla="*/ 7356807 w 8923859"/>
              <a:gd name="connsiteY11" fmla="*/ 1256048 h 4185398"/>
              <a:gd name="connsiteX12" fmla="*/ 8923859 w 8923859"/>
              <a:gd name="connsiteY12" fmla="*/ 949181 h 4185398"/>
              <a:gd name="connsiteX0" fmla="*/ 394097 w 8969579"/>
              <a:gd name="connsiteY0" fmla="*/ 772587 h 4185398"/>
              <a:gd name="connsiteX1" fmla="*/ 1504948 w 8969579"/>
              <a:gd name="connsiteY1" fmla="*/ 3922115 h 4185398"/>
              <a:gd name="connsiteX2" fmla="*/ 940768 w 8969579"/>
              <a:gd name="connsiteY2" fmla="*/ 3938290 h 4185398"/>
              <a:gd name="connsiteX3" fmla="*/ 1646889 w 8969579"/>
              <a:gd name="connsiteY3" fmla="*/ 3709689 h 4185398"/>
              <a:gd name="connsiteX4" fmla="*/ 4082234 w 8969579"/>
              <a:gd name="connsiteY4" fmla="*/ 3680485 h 4185398"/>
              <a:gd name="connsiteX5" fmla="*/ 3076700 w 8969579"/>
              <a:gd name="connsiteY5" fmla="*/ 1416659 h 4185398"/>
              <a:gd name="connsiteX6" fmla="*/ 3517644 w 8969579"/>
              <a:gd name="connsiteY6" fmla="*/ 480923 h 4185398"/>
              <a:gd name="connsiteX7" fmla="*/ 5721348 w 8969579"/>
              <a:gd name="connsiteY7" fmla="*/ 34899 h 4185398"/>
              <a:gd name="connsiteX8" fmla="*/ 6003786 w 8969579"/>
              <a:gd name="connsiteY8" fmla="*/ 1378031 h 4185398"/>
              <a:gd name="connsiteX9" fmla="*/ 5272986 w 8969579"/>
              <a:gd name="connsiteY9" fmla="*/ 909290 h 4185398"/>
              <a:gd name="connsiteX10" fmla="*/ 6555486 w 8969579"/>
              <a:gd name="connsiteY10" fmla="*/ 237083 h 4185398"/>
              <a:gd name="connsiteX11" fmla="*/ 7356807 w 8969579"/>
              <a:gd name="connsiteY11" fmla="*/ 1256048 h 4185398"/>
              <a:gd name="connsiteX12" fmla="*/ 8969579 w 8969579"/>
              <a:gd name="connsiteY12" fmla="*/ 1091421 h 4185398"/>
              <a:gd name="connsiteX0" fmla="*/ 394097 w 8969579"/>
              <a:gd name="connsiteY0" fmla="*/ 772587 h 4185398"/>
              <a:gd name="connsiteX1" fmla="*/ 1504948 w 8969579"/>
              <a:gd name="connsiteY1" fmla="*/ 3922115 h 4185398"/>
              <a:gd name="connsiteX2" fmla="*/ 940768 w 8969579"/>
              <a:gd name="connsiteY2" fmla="*/ 3938290 h 4185398"/>
              <a:gd name="connsiteX3" fmla="*/ 1646889 w 8969579"/>
              <a:gd name="connsiteY3" fmla="*/ 3709689 h 4185398"/>
              <a:gd name="connsiteX4" fmla="*/ 4082234 w 8969579"/>
              <a:gd name="connsiteY4" fmla="*/ 3680485 h 4185398"/>
              <a:gd name="connsiteX5" fmla="*/ 3076700 w 8969579"/>
              <a:gd name="connsiteY5" fmla="*/ 1416659 h 4185398"/>
              <a:gd name="connsiteX6" fmla="*/ 3517644 w 8969579"/>
              <a:gd name="connsiteY6" fmla="*/ 480923 h 4185398"/>
              <a:gd name="connsiteX7" fmla="*/ 5721348 w 8969579"/>
              <a:gd name="connsiteY7" fmla="*/ 34899 h 4185398"/>
              <a:gd name="connsiteX8" fmla="*/ 6003786 w 8969579"/>
              <a:gd name="connsiteY8" fmla="*/ 1378031 h 4185398"/>
              <a:gd name="connsiteX9" fmla="*/ 5272986 w 8969579"/>
              <a:gd name="connsiteY9" fmla="*/ 909290 h 4185398"/>
              <a:gd name="connsiteX10" fmla="*/ 6555486 w 8969579"/>
              <a:gd name="connsiteY10" fmla="*/ 237083 h 4185398"/>
              <a:gd name="connsiteX11" fmla="*/ 7356807 w 8969579"/>
              <a:gd name="connsiteY11" fmla="*/ 1256048 h 4185398"/>
              <a:gd name="connsiteX12" fmla="*/ 8969579 w 8969579"/>
              <a:gd name="connsiteY12" fmla="*/ 1091421 h 4185398"/>
              <a:gd name="connsiteX0" fmla="*/ 394097 w 8959419"/>
              <a:gd name="connsiteY0" fmla="*/ 772587 h 4185398"/>
              <a:gd name="connsiteX1" fmla="*/ 1504948 w 8959419"/>
              <a:gd name="connsiteY1" fmla="*/ 3922115 h 4185398"/>
              <a:gd name="connsiteX2" fmla="*/ 940768 w 8959419"/>
              <a:gd name="connsiteY2" fmla="*/ 3938290 h 4185398"/>
              <a:gd name="connsiteX3" fmla="*/ 1646889 w 8959419"/>
              <a:gd name="connsiteY3" fmla="*/ 3709689 h 4185398"/>
              <a:gd name="connsiteX4" fmla="*/ 4082234 w 8959419"/>
              <a:gd name="connsiteY4" fmla="*/ 3680485 h 4185398"/>
              <a:gd name="connsiteX5" fmla="*/ 3076700 w 8959419"/>
              <a:gd name="connsiteY5" fmla="*/ 1416659 h 4185398"/>
              <a:gd name="connsiteX6" fmla="*/ 3517644 w 8959419"/>
              <a:gd name="connsiteY6" fmla="*/ 480923 h 4185398"/>
              <a:gd name="connsiteX7" fmla="*/ 5721348 w 8959419"/>
              <a:gd name="connsiteY7" fmla="*/ 34899 h 4185398"/>
              <a:gd name="connsiteX8" fmla="*/ 6003786 w 8959419"/>
              <a:gd name="connsiteY8" fmla="*/ 1378031 h 4185398"/>
              <a:gd name="connsiteX9" fmla="*/ 5272986 w 8959419"/>
              <a:gd name="connsiteY9" fmla="*/ 909290 h 4185398"/>
              <a:gd name="connsiteX10" fmla="*/ 6555486 w 8959419"/>
              <a:gd name="connsiteY10" fmla="*/ 237083 h 4185398"/>
              <a:gd name="connsiteX11" fmla="*/ 7356807 w 8959419"/>
              <a:gd name="connsiteY11" fmla="*/ 1256048 h 4185398"/>
              <a:gd name="connsiteX12" fmla="*/ 8959419 w 8959419"/>
              <a:gd name="connsiteY12" fmla="*/ 908541 h 4185398"/>
              <a:gd name="connsiteX0" fmla="*/ 377745 w 8943067"/>
              <a:gd name="connsiteY0" fmla="*/ 772587 h 4247524"/>
              <a:gd name="connsiteX1" fmla="*/ 1488596 w 8943067"/>
              <a:gd name="connsiteY1" fmla="*/ 3922115 h 4247524"/>
              <a:gd name="connsiteX2" fmla="*/ 924416 w 8943067"/>
              <a:gd name="connsiteY2" fmla="*/ 3938290 h 4247524"/>
              <a:gd name="connsiteX3" fmla="*/ 1630537 w 8943067"/>
              <a:gd name="connsiteY3" fmla="*/ 3709689 h 4247524"/>
              <a:gd name="connsiteX4" fmla="*/ 4065882 w 8943067"/>
              <a:gd name="connsiteY4" fmla="*/ 3680485 h 4247524"/>
              <a:gd name="connsiteX5" fmla="*/ 3060348 w 8943067"/>
              <a:gd name="connsiteY5" fmla="*/ 1416659 h 4247524"/>
              <a:gd name="connsiteX6" fmla="*/ 3501292 w 8943067"/>
              <a:gd name="connsiteY6" fmla="*/ 480923 h 4247524"/>
              <a:gd name="connsiteX7" fmla="*/ 5704996 w 8943067"/>
              <a:gd name="connsiteY7" fmla="*/ 34899 h 4247524"/>
              <a:gd name="connsiteX8" fmla="*/ 5987434 w 8943067"/>
              <a:gd name="connsiteY8" fmla="*/ 1378031 h 4247524"/>
              <a:gd name="connsiteX9" fmla="*/ 5256634 w 8943067"/>
              <a:gd name="connsiteY9" fmla="*/ 909290 h 4247524"/>
              <a:gd name="connsiteX10" fmla="*/ 6539134 w 8943067"/>
              <a:gd name="connsiteY10" fmla="*/ 237083 h 4247524"/>
              <a:gd name="connsiteX11" fmla="*/ 7340455 w 8943067"/>
              <a:gd name="connsiteY11" fmla="*/ 1256048 h 4247524"/>
              <a:gd name="connsiteX12" fmla="*/ 8943067 w 8943067"/>
              <a:gd name="connsiteY12" fmla="*/ 908541 h 4247524"/>
              <a:gd name="connsiteX0" fmla="*/ 395870 w 8961192"/>
              <a:gd name="connsiteY0" fmla="*/ 772587 h 4160252"/>
              <a:gd name="connsiteX1" fmla="*/ 1506721 w 8961192"/>
              <a:gd name="connsiteY1" fmla="*/ 3922115 h 4160252"/>
              <a:gd name="connsiteX2" fmla="*/ 1037791 w 8961192"/>
              <a:gd name="connsiteY2" fmla="*/ 3869710 h 4160252"/>
              <a:gd name="connsiteX3" fmla="*/ 1648662 w 8961192"/>
              <a:gd name="connsiteY3" fmla="*/ 3709689 h 4160252"/>
              <a:gd name="connsiteX4" fmla="*/ 4084007 w 8961192"/>
              <a:gd name="connsiteY4" fmla="*/ 3680485 h 4160252"/>
              <a:gd name="connsiteX5" fmla="*/ 3078473 w 8961192"/>
              <a:gd name="connsiteY5" fmla="*/ 1416659 h 4160252"/>
              <a:gd name="connsiteX6" fmla="*/ 3519417 w 8961192"/>
              <a:gd name="connsiteY6" fmla="*/ 480923 h 4160252"/>
              <a:gd name="connsiteX7" fmla="*/ 5723121 w 8961192"/>
              <a:gd name="connsiteY7" fmla="*/ 34899 h 4160252"/>
              <a:gd name="connsiteX8" fmla="*/ 6005559 w 8961192"/>
              <a:gd name="connsiteY8" fmla="*/ 1378031 h 4160252"/>
              <a:gd name="connsiteX9" fmla="*/ 5274759 w 8961192"/>
              <a:gd name="connsiteY9" fmla="*/ 909290 h 4160252"/>
              <a:gd name="connsiteX10" fmla="*/ 6557259 w 8961192"/>
              <a:gd name="connsiteY10" fmla="*/ 237083 h 4160252"/>
              <a:gd name="connsiteX11" fmla="*/ 7358580 w 8961192"/>
              <a:gd name="connsiteY11" fmla="*/ 1256048 h 4160252"/>
              <a:gd name="connsiteX12" fmla="*/ 8961192 w 8961192"/>
              <a:gd name="connsiteY12" fmla="*/ 908541 h 4160252"/>
              <a:gd name="connsiteX0" fmla="*/ 395870 w 8961192"/>
              <a:gd name="connsiteY0" fmla="*/ 772587 h 4265035"/>
              <a:gd name="connsiteX1" fmla="*/ 1506721 w 8961192"/>
              <a:gd name="connsiteY1" fmla="*/ 3922115 h 4265035"/>
              <a:gd name="connsiteX2" fmla="*/ 1037791 w 8961192"/>
              <a:gd name="connsiteY2" fmla="*/ 3869710 h 4265035"/>
              <a:gd name="connsiteX3" fmla="*/ 1648662 w 8961192"/>
              <a:gd name="connsiteY3" fmla="*/ 3709689 h 4265035"/>
              <a:gd name="connsiteX4" fmla="*/ 4084007 w 8961192"/>
              <a:gd name="connsiteY4" fmla="*/ 3680485 h 4265035"/>
              <a:gd name="connsiteX5" fmla="*/ 3078473 w 8961192"/>
              <a:gd name="connsiteY5" fmla="*/ 1416659 h 4265035"/>
              <a:gd name="connsiteX6" fmla="*/ 3519417 w 8961192"/>
              <a:gd name="connsiteY6" fmla="*/ 480923 h 4265035"/>
              <a:gd name="connsiteX7" fmla="*/ 5723121 w 8961192"/>
              <a:gd name="connsiteY7" fmla="*/ 34899 h 4265035"/>
              <a:gd name="connsiteX8" fmla="*/ 6005559 w 8961192"/>
              <a:gd name="connsiteY8" fmla="*/ 1378031 h 4265035"/>
              <a:gd name="connsiteX9" fmla="*/ 5274759 w 8961192"/>
              <a:gd name="connsiteY9" fmla="*/ 909290 h 4265035"/>
              <a:gd name="connsiteX10" fmla="*/ 6557259 w 8961192"/>
              <a:gd name="connsiteY10" fmla="*/ 237083 h 4265035"/>
              <a:gd name="connsiteX11" fmla="*/ 7358580 w 8961192"/>
              <a:gd name="connsiteY11" fmla="*/ 1256048 h 4265035"/>
              <a:gd name="connsiteX12" fmla="*/ 8961192 w 8961192"/>
              <a:gd name="connsiteY12" fmla="*/ 908541 h 4265035"/>
              <a:gd name="connsiteX0" fmla="*/ 395870 w 8961192"/>
              <a:gd name="connsiteY0" fmla="*/ 772587 h 4265035"/>
              <a:gd name="connsiteX1" fmla="*/ 1506721 w 8961192"/>
              <a:gd name="connsiteY1" fmla="*/ 3922115 h 4265035"/>
              <a:gd name="connsiteX2" fmla="*/ 1037791 w 8961192"/>
              <a:gd name="connsiteY2" fmla="*/ 3869710 h 4265035"/>
              <a:gd name="connsiteX3" fmla="*/ 1648662 w 8961192"/>
              <a:gd name="connsiteY3" fmla="*/ 3709689 h 4265035"/>
              <a:gd name="connsiteX4" fmla="*/ 4084007 w 8961192"/>
              <a:gd name="connsiteY4" fmla="*/ 3680485 h 4265035"/>
              <a:gd name="connsiteX5" fmla="*/ 3078473 w 8961192"/>
              <a:gd name="connsiteY5" fmla="*/ 1416659 h 4265035"/>
              <a:gd name="connsiteX6" fmla="*/ 3519417 w 8961192"/>
              <a:gd name="connsiteY6" fmla="*/ 480923 h 4265035"/>
              <a:gd name="connsiteX7" fmla="*/ 5723121 w 8961192"/>
              <a:gd name="connsiteY7" fmla="*/ 34899 h 4265035"/>
              <a:gd name="connsiteX8" fmla="*/ 6005559 w 8961192"/>
              <a:gd name="connsiteY8" fmla="*/ 1378031 h 4265035"/>
              <a:gd name="connsiteX9" fmla="*/ 5274759 w 8961192"/>
              <a:gd name="connsiteY9" fmla="*/ 909290 h 4265035"/>
              <a:gd name="connsiteX10" fmla="*/ 6557259 w 8961192"/>
              <a:gd name="connsiteY10" fmla="*/ 237083 h 4265035"/>
              <a:gd name="connsiteX11" fmla="*/ 7358580 w 8961192"/>
              <a:gd name="connsiteY11" fmla="*/ 1256048 h 4265035"/>
              <a:gd name="connsiteX12" fmla="*/ 8961192 w 8961192"/>
              <a:gd name="connsiteY12" fmla="*/ 908541 h 4265035"/>
              <a:gd name="connsiteX0" fmla="*/ 395870 w 8961192"/>
              <a:gd name="connsiteY0" fmla="*/ 772587 h 4252166"/>
              <a:gd name="connsiteX1" fmla="*/ 1506721 w 8961192"/>
              <a:gd name="connsiteY1" fmla="*/ 3922115 h 4252166"/>
              <a:gd name="connsiteX2" fmla="*/ 1037791 w 8961192"/>
              <a:gd name="connsiteY2" fmla="*/ 3869710 h 4252166"/>
              <a:gd name="connsiteX3" fmla="*/ 1648662 w 8961192"/>
              <a:gd name="connsiteY3" fmla="*/ 3709689 h 4252166"/>
              <a:gd name="connsiteX4" fmla="*/ 4084007 w 8961192"/>
              <a:gd name="connsiteY4" fmla="*/ 3680485 h 4252166"/>
              <a:gd name="connsiteX5" fmla="*/ 3078473 w 8961192"/>
              <a:gd name="connsiteY5" fmla="*/ 1416659 h 4252166"/>
              <a:gd name="connsiteX6" fmla="*/ 3519417 w 8961192"/>
              <a:gd name="connsiteY6" fmla="*/ 480923 h 4252166"/>
              <a:gd name="connsiteX7" fmla="*/ 5723121 w 8961192"/>
              <a:gd name="connsiteY7" fmla="*/ 34899 h 4252166"/>
              <a:gd name="connsiteX8" fmla="*/ 6005559 w 8961192"/>
              <a:gd name="connsiteY8" fmla="*/ 1378031 h 4252166"/>
              <a:gd name="connsiteX9" fmla="*/ 5274759 w 8961192"/>
              <a:gd name="connsiteY9" fmla="*/ 909290 h 4252166"/>
              <a:gd name="connsiteX10" fmla="*/ 6557259 w 8961192"/>
              <a:gd name="connsiteY10" fmla="*/ 237083 h 4252166"/>
              <a:gd name="connsiteX11" fmla="*/ 7358580 w 8961192"/>
              <a:gd name="connsiteY11" fmla="*/ 1256048 h 4252166"/>
              <a:gd name="connsiteX12" fmla="*/ 8961192 w 8961192"/>
              <a:gd name="connsiteY12" fmla="*/ 908541 h 4252166"/>
              <a:gd name="connsiteX0" fmla="*/ 391250 w 8956572"/>
              <a:gd name="connsiteY0" fmla="*/ 772587 h 4226586"/>
              <a:gd name="connsiteX1" fmla="*/ 1540201 w 8956572"/>
              <a:gd name="connsiteY1" fmla="*/ 3876395 h 4226586"/>
              <a:gd name="connsiteX2" fmla="*/ 1033171 w 8956572"/>
              <a:gd name="connsiteY2" fmla="*/ 3869710 h 4226586"/>
              <a:gd name="connsiteX3" fmla="*/ 1644042 w 8956572"/>
              <a:gd name="connsiteY3" fmla="*/ 3709689 h 4226586"/>
              <a:gd name="connsiteX4" fmla="*/ 4079387 w 8956572"/>
              <a:gd name="connsiteY4" fmla="*/ 3680485 h 4226586"/>
              <a:gd name="connsiteX5" fmla="*/ 3073853 w 8956572"/>
              <a:gd name="connsiteY5" fmla="*/ 1416659 h 4226586"/>
              <a:gd name="connsiteX6" fmla="*/ 3514797 w 8956572"/>
              <a:gd name="connsiteY6" fmla="*/ 480923 h 4226586"/>
              <a:gd name="connsiteX7" fmla="*/ 5718501 w 8956572"/>
              <a:gd name="connsiteY7" fmla="*/ 34899 h 4226586"/>
              <a:gd name="connsiteX8" fmla="*/ 6000939 w 8956572"/>
              <a:gd name="connsiteY8" fmla="*/ 1378031 h 4226586"/>
              <a:gd name="connsiteX9" fmla="*/ 5270139 w 8956572"/>
              <a:gd name="connsiteY9" fmla="*/ 909290 h 4226586"/>
              <a:gd name="connsiteX10" fmla="*/ 6552639 w 8956572"/>
              <a:gd name="connsiteY10" fmla="*/ 237083 h 4226586"/>
              <a:gd name="connsiteX11" fmla="*/ 7353960 w 8956572"/>
              <a:gd name="connsiteY11" fmla="*/ 1256048 h 4226586"/>
              <a:gd name="connsiteX12" fmla="*/ 8956572 w 8956572"/>
              <a:gd name="connsiteY12" fmla="*/ 908541 h 4226586"/>
              <a:gd name="connsiteX0" fmla="*/ 398696 w 8964018"/>
              <a:gd name="connsiteY0" fmla="*/ 772587 h 4206511"/>
              <a:gd name="connsiteX1" fmla="*/ 1486687 w 8964018"/>
              <a:gd name="connsiteY1" fmla="*/ 3838295 h 4206511"/>
              <a:gd name="connsiteX2" fmla="*/ 1040617 w 8964018"/>
              <a:gd name="connsiteY2" fmla="*/ 3869710 h 4206511"/>
              <a:gd name="connsiteX3" fmla="*/ 1651488 w 8964018"/>
              <a:gd name="connsiteY3" fmla="*/ 3709689 h 4206511"/>
              <a:gd name="connsiteX4" fmla="*/ 4086833 w 8964018"/>
              <a:gd name="connsiteY4" fmla="*/ 3680485 h 4206511"/>
              <a:gd name="connsiteX5" fmla="*/ 3081299 w 8964018"/>
              <a:gd name="connsiteY5" fmla="*/ 1416659 h 4206511"/>
              <a:gd name="connsiteX6" fmla="*/ 3522243 w 8964018"/>
              <a:gd name="connsiteY6" fmla="*/ 480923 h 4206511"/>
              <a:gd name="connsiteX7" fmla="*/ 5725947 w 8964018"/>
              <a:gd name="connsiteY7" fmla="*/ 34899 h 4206511"/>
              <a:gd name="connsiteX8" fmla="*/ 6008385 w 8964018"/>
              <a:gd name="connsiteY8" fmla="*/ 1378031 h 4206511"/>
              <a:gd name="connsiteX9" fmla="*/ 5277585 w 8964018"/>
              <a:gd name="connsiteY9" fmla="*/ 909290 h 4206511"/>
              <a:gd name="connsiteX10" fmla="*/ 6560085 w 8964018"/>
              <a:gd name="connsiteY10" fmla="*/ 237083 h 4206511"/>
              <a:gd name="connsiteX11" fmla="*/ 7361406 w 8964018"/>
              <a:gd name="connsiteY11" fmla="*/ 1256048 h 4206511"/>
              <a:gd name="connsiteX12" fmla="*/ 8964018 w 8964018"/>
              <a:gd name="connsiteY12" fmla="*/ 908541 h 4206511"/>
              <a:gd name="connsiteX0" fmla="*/ 398696 w 8964018"/>
              <a:gd name="connsiteY0" fmla="*/ 772587 h 4206511"/>
              <a:gd name="connsiteX1" fmla="*/ 1486687 w 8964018"/>
              <a:gd name="connsiteY1" fmla="*/ 3838295 h 4206511"/>
              <a:gd name="connsiteX2" fmla="*/ 1040617 w 8964018"/>
              <a:gd name="connsiteY2" fmla="*/ 3869710 h 4206511"/>
              <a:gd name="connsiteX3" fmla="*/ 1651488 w 8964018"/>
              <a:gd name="connsiteY3" fmla="*/ 3709689 h 4206511"/>
              <a:gd name="connsiteX4" fmla="*/ 4086833 w 8964018"/>
              <a:gd name="connsiteY4" fmla="*/ 3680485 h 4206511"/>
              <a:gd name="connsiteX5" fmla="*/ 3081299 w 8964018"/>
              <a:gd name="connsiteY5" fmla="*/ 1416659 h 4206511"/>
              <a:gd name="connsiteX6" fmla="*/ 3522243 w 8964018"/>
              <a:gd name="connsiteY6" fmla="*/ 480923 h 4206511"/>
              <a:gd name="connsiteX7" fmla="*/ 5725947 w 8964018"/>
              <a:gd name="connsiteY7" fmla="*/ 34899 h 4206511"/>
              <a:gd name="connsiteX8" fmla="*/ 6008385 w 8964018"/>
              <a:gd name="connsiteY8" fmla="*/ 1378031 h 4206511"/>
              <a:gd name="connsiteX9" fmla="*/ 5277585 w 8964018"/>
              <a:gd name="connsiteY9" fmla="*/ 909290 h 4206511"/>
              <a:gd name="connsiteX10" fmla="*/ 6560085 w 8964018"/>
              <a:gd name="connsiteY10" fmla="*/ 237083 h 4206511"/>
              <a:gd name="connsiteX11" fmla="*/ 7361406 w 8964018"/>
              <a:gd name="connsiteY11" fmla="*/ 1256048 h 4206511"/>
              <a:gd name="connsiteX12" fmla="*/ 8964018 w 8964018"/>
              <a:gd name="connsiteY12" fmla="*/ 908541 h 4206511"/>
              <a:gd name="connsiteX0" fmla="*/ 398696 w 8964018"/>
              <a:gd name="connsiteY0" fmla="*/ 772587 h 4206511"/>
              <a:gd name="connsiteX1" fmla="*/ 1486687 w 8964018"/>
              <a:gd name="connsiteY1" fmla="*/ 3838295 h 4206511"/>
              <a:gd name="connsiteX2" fmla="*/ 1040617 w 8964018"/>
              <a:gd name="connsiteY2" fmla="*/ 3869710 h 4206511"/>
              <a:gd name="connsiteX3" fmla="*/ 1651488 w 8964018"/>
              <a:gd name="connsiteY3" fmla="*/ 3709689 h 4206511"/>
              <a:gd name="connsiteX4" fmla="*/ 4471643 w 8964018"/>
              <a:gd name="connsiteY4" fmla="*/ 3958615 h 4206511"/>
              <a:gd name="connsiteX5" fmla="*/ 3081299 w 8964018"/>
              <a:gd name="connsiteY5" fmla="*/ 1416659 h 4206511"/>
              <a:gd name="connsiteX6" fmla="*/ 3522243 w 8964018"/>
              <a:gd name="connsiteY6" fmla="*/ 480923 h 4206511"/>
              <a:gd name="connsiteX7" fmla="*/ 5725947 w 8964018"/>
              <a:gd name="connsiteY7" fmla="*/ 34899 h 4206511"/>
              <a:gd name="connsiteX8" fmla="*/ 6008385 w 8964018"/>
              <a:gd name="connsiteY8" fmla="*/ 1378031 h 4206511"/>
              <a:gd name="connsiteX9" fmla="*/ 5277585 w 8964018"/>
              <a:gd name="connsiteY9" fmla="*/ 909290 h 4206511"/>
              <a:gd name="connsiteX10" fmla="*/ 6560085 w 8964018"/>
              <a:gd name="connsiteY10" fmla="*/ 237083 h 4206511"/>
              <a:gd name="connsiteX11" fmla="*/ 7361406 w 8964018"/>
              <a:gd name="connsiteY11" fmla="*/ 1256048 h 4206511"/>
              <a:gd name="connsiteX12" fmla="*/ 8964018 w 8964018"/>
              <a:gd name="connsiteY12" fmla="*/ 908541 h 4206511"/>
              <a:gd name="connsiteX0" fmla="*/ 398696 w 8964018"/>
              <a:gd name="connsiteY0" fmla="*/ 772587 h 4385707"/>
              <a:gd name="connsiteX1" fmla="*/ 1486687 w 8964018"/>
              <a:gd name="connsiteY1" fmla="*/ 3838295 h 4385707"/>
              <a:gd name="connsiteX2" fmla="*/ 1040617 w 8964018"/>
              <a:gd name="connsiteY2" fmla="*/ 3869710 h 4385707"/>
              <a:gd name="connsiteX3" fmla="*/ 1651488 w 8964018"/>
              <a:gd name="connsiteY3" fmla="*/ 3709689 h 4385707"/>
              <a:gd name="connsiteX4" fmla="*/ 4471643 w 8964018"/>
              <a:gd name="connsiteY4" fmla="*/ 3958615 h 4385707"/>
              <a:gd name="connsiteX5" fmla="*/ 3081299 w 8964018"/>
              <a:gd name="connsiteY5" fmla="*/ 1416659 h 4385707"/>
              <a:gd name="connsiteX6" fmla="*/ 3522243 w 8964018"/>
              <a:gd name="connsiteY6" fmla="*/ 480923 h 4385707"/>
              <a:gd name="connsiteX7" fmla="*/ 5725947 w 8964018"/>
              <a:gd name="connsiteY7" fmla="*/ 34899 h 4385707"/>
              <a:gd name="connsiteX8" fmla="*/ 6008385 w 8964018"/>
              <a:gd name="connsiteY8" fmla="*/ 1378031 h 4385707"/>
              <a:gd name="connsiteX9" fmla="*/ 5277585 w 8964018"/>
              <a:gd name="connsiteY9" fmla="*/ 909290 h 4385707"/>
              <a:gd name="connsiteX10" fmla="*/ 6560085 w 8964018"/>
              <a:gd name="connsiteY10" fmla="*/ 237083 h 4385707"/>
              <a:gd name="connsiteX11" fmla="*/ 7361406 w 8964018"/>
              <a:gd name="connsiteY11" fmla="*/ 1256048 h 4385707"/>
              <a:gd name="connsiteX12" fmla="*/ 8964018 w 8964018"/>
              <a:gd name="connsiteY12" fmla="*/ 908541 h 4385707"/>
              <a:gd name="connsiteX0" fmla="*/ 398696 w 8964018"/>
              <a:gd name="connsiteY0" fmla="*/ 772587 h 4385707"/>
              <a:gd name="connsiteX1" fmla="*/ 1486687 w 8964018"/>
              <a:gd name="connsiteY1" fmla="*/ 3838295 h 4385707"/>
              <a:gd name="connsiteX2" fmla="*/ 1040617 w 8964018"/>
              <a:gd name="connsiteY2" fmla="*/ 3869710 h 4385707"/>
              <a:gd name="connsiteX3" fmla="*/ 1651488 w 8964018"/>
              <a:gd name="connsiteY3" fmla="*/ 3709689 h 4385707"/>
              <a:gd name="connsiteX4" fmla="*/ 4471643 w 8964018"/>
              <a:gd name="connsiteY4" fmla="*/ 3958615 h 4385707"/>
              <a:gd name="connsiteX5" fmla="*/ 3081299 w 8964018"/>
              <a:gd name="connsiteY5" fmla="*/ 1416659 h 4385707"/>
              <a:gd name="connsiteX6" fmla="*/ 3522243 w 8964018"/>
              <a:gd name="connsiteY6" fmla="*/ 480923 h 4385707"/>
              <a:gd name="connsiteX7" fmla="*/ 5725947 w 8964018"/>
              <a:gd name="connsiteY7" fmla="*/ 34899 h 4385707"/>
              <a:gd name="connsiteX8" fmla="*/ 6008385 w 8964018"/>
              <a:gd name="connsiteY8" fmla="*/ 1378031 h 4385707"/>
              <a:gd name="connsiteX9" fmla="*/ 5277585 w 8964018"/>
              <a:gd name="connsiteY9" fmla="*/ 909290 h 4385707"/>
              <a:gd name="connsiteX10" fmla="*/ 6560085 w 8964018"/>
              <a:gd name="connsiteY10" fmla="*/ 237083 h 4385707"/>
              <a:gd name="connsiteX11" fmla="*/ 7361406 w 8964018"/>
              <a:gd name="connsiteY11" fmla="*/ 1256048 h 4385707"/>
              <a:gd name="connsiteX12" fmla="*/ 8964018 w 8964018"/>
              <a:gd name="connsiteY12" fmla="*/ 908541 h 4385707"/>
              <a:gd name="connsiteX0" fmla="*/ 398696 w 8964018"/>
              <a:gd name="connsiteY0" fmla="*/ 858613 h 4471733"/>
              <a:gd name="connsiteX1" fmla="*/ 1486687 w 8964018"/>
              <a:gd name="connsiteY1" fmla="*/ 3924321 h 4471733"/>
              <a:gd name="connsiteX2" fmla="*/ 1040617 w 8964018"/>
              <a:gd name="connsiteY2" fmla="*/ 3955736 h 4471733"/>
              <a:gd name="connsiteX3" fmla="*/ 1651488 w 8964018"/>
              <a:gd name="connsiteY3" fmla="*/ 3795715 h 4471733"/>
              <a:gd name="connsiteX4" fmla="*/ 4471643 w 8964018"/>
              <a:gd name="connsiteY4" fmla="*/ 4044641 h 4471733"/>
              <a:gd name="connsiteX5" fmla="*/ 3081299 w 8964018"/>
              <a:gd name="connsiteY5" fmla="*/ 1502685 h 4471733"/>
              <a:gd name="connsiteX6" fmla="*/ 4238523 w 8964018"/>
              <a:gd name="connsiteY6" fmla="*/ 220239 h 4471733"/>
              <a:gd name="connsiteX7" fmla="*/ 5725947 w 8964018"/>
              <a:gd name="connsiteY7" fmla="*/ 120925 h 4471733"/>
              <a:gd name="connsiteX8" fmla="*/ 6008385 w 8964018"/>
              <a:gd name="connsiteY8" fmla="*/ 1464057 h 4471733"/>
              <a:gd name="connsiteX9" fmla="*/ 5277585 w 8964018"/>
              <a:gd name="connsiteY9" fmla="*/ 995316 h 4471733"/>
              <a:gd name="connsiteX10" fmla="*/ 6560085 w 8964018"/>
              <a:gd name="connsiteY10" fmla="*/ 323109 h 4471733"/>
              <a:gd name="connsiteX11" fmla="*/ 7361406 w 8964018"/>
              <a:gd name="connsiteY11" fmla="*/ 1342074 h 4471733"/>
              <a:gd name="connsiteX12" fmla="*/ 8964018 w 8964018"/>
              <a:gd name="connsiteY12" fmla="*/ 994567 h 4471733"/>
              <a:gd name="connsiteX0" fmla="*/ 398696 w 8964018"/>
              <a:gd name="connsiteY0" fmla="*/ 858613 h 4471733"/>
              <a:gd name="connsiteX1" fmla="*/ 1486687 w 8964018"/>
              <a:gd name="connsiteY1" fmla="*/ 3924321 h 4471733"/>
              <a:gd name="connsiteX2" fmla="*/ 1040617 w 8964018"/>
              <a:gd name="connsiteY2" fmla="*/ 3955736 h 4471733"/>
              <a:gd name="connsiteX3" fmla="*/ 1651488 w 8964018"/>
              <a:gd name="connsiteY3" fmla="*/ 3795715 h 4471733"/>
              <a:gd name="connsiteX4" fmla="*/ 4471643 w 8964018"/>
              <a:gd name="connsiteY4" fmla="*/ 4044641 h 4471733"/>
              <a:gd name="connsiteX5" fmla="*/ 3081299 w 8964018"/>
              <a:gd name="connsiteY5" fmla="*/ 1502685 h 4471733"/>
              <a:gd name="connsiteX6" fmla="*/ 4238523 w 8964018"/>
              <a:gd name="connsiteY6" fmla="*/ 220239 h 4471733"/>
              <a:gd name="connsiteX7" fmla="*/ 5725947 w 8964018"/>
              <a:gd name="connsiteY7" fmla="*/ 120925 h 4471733"/>
              <a:gd name="connsiteX8" fmla="*/ 6008385 w 8964018"/>
              <a:gd name="connsiteY8" fmla="*/ 1464057 h 4471733"/>
              <a:gd name="connsiteX9" fmla="*/ 5277585 w 8964018"/>
              <a:gd name="connsiteY9" fmla="*/ 995316 h 4471733"/>
              <a:gd name="connsiteX10" fmla="*/ 6560085 w 8964018"/>
              <a:gd name="connsiteY10" fmla="*/ 323109 h 4471733"/>
              <a:gd name="connsiteX11" fmla="*/ 7361406 w 8964018"/>
              <a:gd name="connsiteY11" fmla="*/ 1342074 h 4471733"/>
              <a:gd name="connsiteX12" fmla="*/ 8964018 w 8964018"/>
              <a:gd name="connsiteY12" fmla="*/ 994567 h 4471733"/>
              <a:gd name="connsiteX0" fmla="*/ 398696 w 8964018"/>
              <a:gd name="connsiteY0" fmla="*/ 737714 h 4350834"/>
              <a:gd name="connsiteX1" fmla="*/ 1486687 w 8964018"/>
              <a:gd name="connsiteY1" fmla="*/ 3803422 h 4350834"/>
              <a:gd name="connsiteX2" fmla="*/ 1040617 w 8964018"/>
              <a:gd name="connsiteY2" fmla="*/ 3834837 h 4350834"/>
              <a:gd name="connsiteX3" fmla="*/ 1651488 w 8964018"/>
              <a:gd name="connsiteY3" fmla="*/ 3674816 h 4350834"/>
              <a:gd name="connsiteX4" fmla="*/ 4471643 w 8964018"/>
              <a:gd name="connsiteY4" fmla="*/ 3923742 h 4350834"/>
              <a:gd name="connsiteX5" fmla="*/ 3081299 w 8964018"/>
              <a:gd name="connsiteY5" fmla="*/ 1381786 h 4350834"/>
              <a:gd name="connsiteX6" fmla="*/ 5725947 w 8964018"/>
              <a:gd name="connsiteY6" fmla="*/ 26 h 4350834"/>
              <a:gd name="connsiteX7" fmla="*/ 6008385 w 8964018"/>
              <a:gd name="connsiteY7" fmla="*/ 1343158 h 4350834"/>
              <a:gd name="connsiteX8" fmla="*/ 5277585 w 8964018"/>
              <a:gd name="connsiteY8" fmla="*/ 874417 h 4350834"/>
              <a:gd name="connsiteX9" fmla="*/ 6560085 w 8964018"/>
              <a:gd name="connsiteY9" fmla="*/ 202210 h 4350834"/>
              <a:gd name="connsiteX10" fmla="*/ 7361406 w 8964018"/>
              <a:gd name="connsiteY10" fmla="*/ 1221175 h 4350834"/>
              <a:gd name="connsiteX11" fmla="*/ 8964018 w 8964018"/>
              <a:gd name="connsiteY11" fmla="*/ 873668 h 4350834"/>
              <a:gd name="connsiteX0" fmla="*/ 398696 w 8964018"/>
              <a:gd name="connsiteY0" fmla="*/ 749021 h 4362141"/>
              <a:gd name="connsiteX1" fmla="*/ 1486687 w 8964018"/>
              <a:gd name="connsiteY1" fmla="*/ 3814729 h 4362141"/>
              <a:gd name="connsiteX2" fmla="*/ 1040617 w 8964018"/>
              <a:gd name="connsiteY2" fmla="*/ 3846144 h 4362141"/>
              <a:gd name="connsiteX3" fmla="*/ 1651488 w 8964018"/>
              <a:gd name="connsiteY3" fmla="*/ 3686123 h 4362141"/>
              <a:gd name="connsiteX4" fmla="*/ 4471643 w 8964018"/>
              <a:gd name="connsiteY4" fmla="*/ 3935049 h 4362141"/>
              <a:gd name="connsiteX5" fmla="*/ 3081299 w 8964018"/>
              <a:gd name="connsiteY5" fmla="*/ 1393093 h 4362141"/>
              <a:gd name="connsiteX6" fmla="*/ 5725947 w 8964018"/>
              <a:gd name="connsiteY6" fmla="*/ 11333 h 4362141"/>
              <a:gd name="connsiteX7" fmla="*/ 6008385 w 8964018"/>
              <a:gd name="connsiteY7" fmla="*/ 1354465 h 4362141"/>
              <a:gd name="connsiteX8" fmla="*/ 5277585 w 8964018"/>
              <a:gd name="connsiteY8" fmla="*/ 885724 h 4362141"/>
              <a:gd name="connsiteX9" fmla="*/ 6560085 w 8964018"/>
              <a:gd name="connsiteY9" fmla="*/ 213517 h 4362141"/>
              <a:gd name="connsiteX10" fmla="*/ 7361406 w 8964018"/>
              <a:gd name="connsiteY10" fmla="*/ 1232482 h 4362141"/>
              <a:gd name="connsiteX11" fmla="*/ 8964018 w 8964018"/>
              <a:gd name="connsiteY11" fmla="*/ 884975 h 4362141"/>
              <a:gd name="connsiteX0" fmla="*/ 398696 w 8964018"/>
              <a:gd name="connsiteY0" fmla="*/ 749410 h 4362530"/>
              <a:gd name="connsiteX1" fmla="*/ 1486687 w 8964018"/>
              <a:gd name="connsiteY1" fmla="*/ 3815118 h 4362530"/>
              <a:gd name="connsiteX2" fmla="*/ 1040617 w 8964018"/>
              <a:gd name="connsiteY2" fmla="*/ 3846533 h 4362530"/>
              <a:gd name="connsiteX3" fmla="*/ 1651488 w 8964018"/>
              <a:gd name="connsiteY3" fmla="*/ 3686512 h 4362530"/>
              <a:gd name="connsiteX4" fmla="*/ 4471643 w 8964018"/>
              <a:gd name="connsiteY4" fmla="*/ 3935438 h 4362530"/>
              <a:gd name="connsiteX5" fmla="*/ 3081299 w 8964018"/>
              <a:gd name="connsiteY5" fmla="*/ 1393482 h 4362530"/>
              <a:gd name="connsiteX6" fmla="*/ 5725947 w 8964018"/>
              <a:gd name="connsiteY6" fmla="*/ 11722 h 4362530"/>
              <a:gd name="connsiteX7" fmla="*/ 6008385 w 8964018"/>
              <a:gd name="connsiteY7" fmla="*/ 1354854 h 4362530"/>
              <a:gd name="connsiteX8" fmla="*/ 5277585 w 8964018"/>
              <a:gd name="connsiteY8" fmla="*/ 886113 h 4362530"/>
              <a:gd name="connsiteX9" fmla="*/ 6560085 w 8964018"/>
              <a:gd name="connsiteY9" fmla="*/ 213906 h 4362530"/>
              <a:gd name="connsiteX10" fmla="*/ 7361406 w 8964018"/>
              <a:gd name="connsiteY10" fmla="*/ 1232871 h 4362530"/>
              <a:gd name="connsiteX11" fmla="*/ 8964018 w 8964018"/>
              <a:gd name="connsiteY11" fmla="*/ 885364 h 4362530"/>
              <a:gd name="connsiteX0" fmla="*/ 398696 w 8964018"/>
              <a:gd name="connsiteY0" fmla="*/ 761382 h 4374502"/>
              <a:gd name="connsiteX1" fmla="*/ 1486687 w 8964018"/>
              <a:gd name="connsiteY1" fmla="*/ 3827090 h 4374502"/>
              <a:gd name="connsiteX2" fmla="*/ 1040617 w 8964018"/>
              <a:gd name="connsiteY2" fmla="*/ 3858505 h 4374502"/>
              <a:gd name="connsiteX3" fmla="*/ 1651488 w 8964018"/>
              <a:gd name="connsiteY3" fmla="*/ 3698484 h 4374502"/>
              <a:gd name="connsiteX4" fmla="*/ 4471643 w 8964018"/>
              <a:gd name="connsiteY4" fmla="*/ 3947410 h 4374502"/>
              <a:gd name="connsiteX5" fmla="*/ 3081299 w 8964018"/>
              <a:gd name="connsiteY5" fmla="*/ 1405454 h 4374502"/>
              <a:gd name="connsiteX6" fmla="*/ 5725947 w 8964018"/>
              <a:gd name="connsiteY6" fmla="*/ 23694 h 4374502"/>
              <a:gd name="connsiteX7" fmla="*/ 6008385 w 8964018"/>
              <a:gd name="connsiteY7" fmla="*/ 1366826 h 4374502"/>
              <a:gd name="connsiteX8" fmla="*/ 5277585 w 8964018"/>
              <a:gd name="connsiteY8" fmla="*/ 898085 h 4374502"/>
              <a:gd name="connsiteX9" fmla="*/ 6560085 w 8964018"/>
              <a:gd name="connsiteY9" fmla="*/ 225878 h 4374502"/>
              <a:gd name="connsiteX10" fmla="*/ 7361406 w 8964018"/>
              <a:gd name="connsiteY10" fmla="*/ 1244843 h 4374502"/>
              <a:gd name="connsiteX11" fmla="*/ 8964018 w 8964018"/>
              <a:gd name="connsiteY11" fmla="*/ 897336 h 4374502"/>
              <a:gd name="connsiteX0" fmla="*/ 398696 w 8964018"/>
              <a:gd name="connsiteY0" fmla="*/ 761382 h 4374502"/>
              <a:gd name="connsiteX1" fmla="*/ 1486687 w 8964018"/>
              <a:gd name="connsiteY1" fmla="*/ 3827090 h 4374502"/>
              <a:gd name="connsiteX2" fmla="*/ 1040617 w 8964018"/>
              <a:gd name="connsiteY2" fmla="*/ 3858505 h 4374502"/>
              <a:gd name="connsiteX3" fmla="*/ 1651488 w 8964018"/>
              <a:gd name="connsiteY3" fmla="*/ 3698484 h 4374502"/>
              <a:gd name="connsiteX4" fmla="*/ 4471643 w 8964018"/>
              <a:gd name="connsiteY4" fmla="*/ 3947410 h 4374502"/>
              <a:gd name="connsiteX5" fmla="*/ 3081299 w 8964018"/>
              <a:gd name="connsiteY5" fmla="*/ 1405454 h 4374502"/>
              <a:gd name="connsiteX6" fmla="*/ 5725947 w 8964018"/>
              <a:gd name="connsiteY6" fmla="*/ 23694 h 4374502"/>
              <a:gd name="connsiteX7" fmla="*/ 6008385 w 8964018"/>
              <a:gd name="connsiteY7" fmla="*/ 1366826 h 4374502"/>
              <a:gd name="connsiteX8" fmla="*/ 5277585 w 8964018"/>
              <a:gd name="connsiteY8" fmla="*/ 898085 h 4374502"/>
              <a:gd name="connsiteX9" fmla="*/ 6560085 w 8964018"/>
              <a:gd name="connsiteY9" fmla="*/ 225878 h 4374502"/>
              <a:gd name="connsiteX10" fmla="*/ 7361406 w 8964018"/>
              <a:gd name="connsiteY10" fmla="*/ 1244843 h 4374502"/>
              <a:gd name="connsiteX11" fmla="*/ 8964018 w 8964018"/>
              <a:gd name="connsiteY11" fmla="*/ 897336 h 4374502"/>
              <a:gd name="connsiteX0" fmla="*/ 398696 w 8964018"/>
              <a:gd name="connsiteY0" fmla="*/ 761382 h 4374502"/>
              <a:gd name="connsiteX1" fmla="*/ 1486687 w 8964018"/>
              <a:gd name="connsiteY1" fmla="*/ 3827090 h 4374502"/>
              <a:gd name="connsiteX2" fmla="*/ 1040617 w 8964018"/>
              <a:gd name="connsiteY2" fmla="*/ 3858505 h 4374502"/>
              <a:gd name="connsiteX3" fmla="*/ 1651488 w 8964018"/>
              <a:gd name="connsiteY3" fmla="*/ 3698484 h 4374502"/>
              <a:gd name="connsiteX4" fmla="*/ 4471643 w 8964018"/>
              <a:gd name="connsiteY4" fmla="*/ 3947410 h 4374502"/>
              <a:gd name="connsiteX5" fmla="*/ 3081299 w 8964018"/>
              <a:gd name="connsiteY5" fmla="*/ 1405454 h 4374502"/>
              <a:gd name="connsiteX6" fmla="*/ 5725947 w 8964018"/>
              <a:gd name="connsiteY6" fmla="*/ 23694 h 4374502"/>
              <a:gd name="connsiteX7" fmla="*/ 6008385 w 8964018"/>
              <a:gd name="connsiteY7" fmla="*/ 1366826 h 4374502"/>
              <a:gd name="connsiteX8" fmla="*/ 5277585 w 8964018"/>
              <a:gd name="connsiteY8" fmla="*/ 898085 h 4374502"/>
              <a:gd name="connsiteX9" fmla="*/ 6560085 w 8964018"/>
              <a:gd name="connsiteY9" fmla="*/ 225878 h 4374502"/>
              <a:gd name="connsiteX10" fmla="*/ 7361406 w 8964018"/>
              <a:gd name="connsiteY10" fmla="*/ 1244843 h 4374502"/>
              <a:gd name="connsiteX11" fmla="*/ 8964018 w 8964018"/>
              <a:gd name="connsiteY11" fmla="*/ 897336 h 4374502"/>
              <a:gd name="connsiteX0" fmla="*/ 398696 w 8964018"/>
              <a:gd name="connsiteY0" fmla="*/ 761382 h 4374502"/>
              <a:gd name="connsiteX1" fmla="*/ 1486687 w 8964018"/>
              <a:gd name="connsiteY1" fmla="*/ 3827090 h 4374502"/>
              <a:gd name="connsiteX2" fmla="*/ 1040617 w 8964018"/>
              <a:gd name="connsiteY2" fmla="*/ 3858505 h 4374502"/>
              <a:gd name="connsiteX3" fmla="*/ 1651488 w 8964018"/>
              <a:gd name="connsiteY3" fmla="*/ 3698484 h 4374502"/>
              <a:gd name="connsiteX4" fmla="*/ 4471643 w 8964018"/>
              <a:gd name="connsiteY4" fmla="*/ 3947410 h 4374502"/>
              <a:gd name="connsiteX5" fmla="*/ 3081299 w 8964018"/>
              <a:gd name="connsiteY5" fmla="*/ 1405454 h 4374502"/>
              <a:gd name="connsiteX6" fmla="*/ 5725947 w 8964018"/>
              <a:gd name="connsiteY6" fmla="*/ 23694 h 4374502"/>
              <a:gd name="connsiteX7" fmla="*/ 6008385 w 8964018"/>
              <a:gd name="connsiteY7" fmla="*/ 1366826 h 4374502"/>
              <a:gd name="connsiteX8" fmla="*/ 5277585 w 8964018"/>
              <a:gd name="connsiteY8" fmla="*/ 898085 h 4374502"/>
              <a:gd name="connsiteX9" fmla="*/ 6689625 w 8964018"/>
              <a:gd name="connsiteY9" fmla="*/ 599258 h 4374502"/>
              <a:gd name="connsiteX10" fmla="*/ 7361406 w 8964018"/>
              <a:gd name="connsiteY10" fmla="*/ 1244843 h 4374502"/>
              <a:gd name="connsiteX11" fmla="*/ 8964018 w 8964018"/>
              <a:gd name="connsiteY11" fmla="*/ 897336 h 4374502"/>
              <a:gd name="connsiteX0" fmla="*/ 398696 w 8964018"/>
              <a:gd name="connsiteY0" fmla="*/ 761382 h 4374502"/>
              <a:gd name="connsiteX1" fmla="*/ 1486687 w 8964018"/>
              <a:gd name="connsiteY1" fmla="*/ 3827090 h 4374502"/>
              <a:gd name="connsiteX2" fmla="*/ 1040617 w 8964018"/>
              <a:gd name="connsiteY2" fmla="*/ 3858505 h 4374502"/>
              <a:gd name="connsiteX3" fmla="*/ 1651488 w 8964018"/>
              <a:gd name="connsiteY3" fmla="*/ 3698484 h 4374502"/>
              <a:gd name="connsiteX4" fmla="*/ 4471643 w 8964018"/>
              <a:gd name="connsiteY4" fmla="*/ 3947410 h 4374502"/>
              <a:gd name="connsiteX5" fmla="*/ 3081299 w 8964018"/>
              <a:gd name="connsiteY5" fmla="*/ 1405454 h 4374502"/>
              <a:gd name="connsiteX6" fmla="*/ 5725947 w 8964018"/>
              <a:gd name="connsiteY6" fmla="*/ 23694 h 4374502"/>
              <a:gd name="connsiteX7" fmla="*/ 6008385 w 8964018"/>
              <a:gd name="connsiteY7" fmla="*/ 1366826 h 4374502"/>
              <a:gd name="connsiteX8" fmla="*/ 5277585 w 8964018"/>
              <a:gd name="connsiteY8" fmla="*/ 898085 h 4374502"/>
              <a:gd name="connsiteX9" fmla="*/ 6689625 w 8964018"/>
              <a:gd name="connsiteY9" fmla="*/ 599258 h 4374502"/>
              <a:gd name="connsiteX10" fmla="*/ 7361406 w 8964018"/>
              <a:gd name="connsiteY10" fmla="*/ 1244843 h 4374502"/>
              <a:gd name="connsiteX11" fmla="*/ 8964018 w 8964018"/>
              <a:gd name="connsiteY11" fmla="*/ 897336 h 4374502"/>
              <a:gd name="connsiteX0" fmla="*/ 398696 w 8964018"/>
              <a:gd name="connsiteY0" fmla="*/ 761382 h 4374502"/>
              <a:gd name="connsiteX1" fmla="*/ 1486687 w 8964018"/>
              <a:gd name="connsiteY1" fmla="*/ 3827090 h 4374502"/>
              <a:gd name="connsiteX2" fmla="*/ 1040617 w 8964018"/>
              <a:gd name="connsiteY2" fmla="*/ 3858505 h 4374502"/>
              <a:gd name="connsiteX3" fmla="*/ 1651488 w 8964018"/>
              <a:gd name="connsiteY3" fmla="*/ 3698484 h 4374502"/>
              <a:gd name="connsiteX4" fmla="*/ 4471643 w 8964018"/>
              <a:gd name="connsiteY4" fmla="*/ 3947410 h 4374502"/>
              <a:gd name="connsiteX5" fmla="*/ 3081299 w 8964018"/>
              <a:gd name="connsiteY5" fmla="*/ 1405454 h 4374502"/>
              <a:gd name="connsiteX6" fmla="*/ 5725947 w 8964018"/>
              <a:gd name="connsiteY6" fmla="*/ 23694 h 4374502"/>
              <a:gd name="connsiteX7" fmla="*/ 6008385 w 8964018"/>
              <a:gd name="connsiteY7" fmla="*/ 1366826 h 4374502"/>
              <a:gd name="connsiteX8" fmla="*/ 5277585 w 8964018"/>
              <a:gd name="connsiteY8" fmla="*/ 898085 h 4374502"/>
              <a:gd name="connsiteX9" fmla="*/ 6689625 w 8964018"/>
              <a:gd name="connsiteY9" fmla="*/ 599258 h 4374502"/>
              <a:gd name="connsiteX10" fmla="*/ 7361406 w 8964018"/>
              <a:gd name="connsiteY10" fmla="*/ 1244843 h 4374502"/>
              <a:gd name="connsiteX11" fmla="*/ 8964018 w 8964018"/>
              <a:gd name="connsiteY11" fmla="*/ 897336 h 4374502"/>
              <a:gd name="connsiteX0" fmla="*/ 398696 w 8964018"/>
              <a:gd name="connsiteY0" fmla="*/ 761382 h 4374502"/>
              <a:gd name="connsiteX1" fmla="*/ 1486687 w 8964018"/>
              <a:gd name="connsiteY1" fmla="*/ 3827090 h 4374502"/>
              <a:gd name="connsiteX2" fmla="*/ 1040617 w 8964018"/>
              <a:gd name="connsiteY2" fmla="*/ 3858505 h 4374502"/>
              <a:gd name="connsiteX3" fmla="*/ 1651488 w 8964018"/>
              <a:gd name="connsiteY3" fmla="*/ 3698484 h 4374502"/>
              <a:gd name="connsiteX4" fmla="*/ 4471643 w 8964018"/>
              <a:gd name="connsiteY4" fmla="*/ 3947410 h 4374502"/>
              <a:gd name="connsiteX5" fmla="*/ 3081299 w 8964018"/>
              <a:gd name="connsiteY5" fmla="*/ 1405454 h 4374502"/>
              <a:gd name="connsiteX6" fmla="*/ 5725947 w 8964018"/>
              <a:gd name="connsiteY6" fmla="*/ 23694 h 4374502"/>
              <a:gd name="connsiteX7" fmla="*/ 6008385 w 8964018"/>
              <a:gd name="connsiteY7" fmla="*/ 1366826 h 4374502"/>
              <a:gd name="connsiteX8" fmla="*/ 5277585 w 8964018"/>
              <a:gd name="connsiteY8" fmla="*/ 898085 h 4374502"/>
              <a:gd name="connsiteX9" fmla="*/ 6689625 w 8964018"/>
              <a:gd name="connsiteY9" fmla="*/ 599258 h 4374502"/>
              <a:gd name="connsiteX10" fmla="*/ 7361406 w 8964018"/>
              <a:gd name="connsiteY10" fmla="*/ 1244843 h 4374502"/>
              <a:gd name="connsiteX11" fmla="*/ 8964018 w 8964018"/>
              <a:gd name="connsiteY11" fmla="*/ 897336 h 4374502"/>
              <a:gd name="connsiteX0" fmla="*/ 398696 w 8964018"/>
              <a:gd name="connsiteY0" fmla="*/ 761382 h 4374502"/>
              <a:gd name="connsiteX1" fmla="*/ 1486687 w 8964018"/>
              <a:gd name="connsiteY1" fmla="*/ 3827090 h 4374502"/>
              <a:gd name="connsiteX2" fmla="*/ 1040617 w 8964018"/>
              <a:gd name="connsiteY2" fmla="*/ 3858505 h 4374502"/>
              <a:gd name="connsiteX3" fmla="*/ 1651488 w 8964018"/>
              <a:gd name="connsiteY3" fmla="*/ 3698484 h 4374502"/>
              <a:gd name="connsiteX4" fmla="*/ 4471643 w 8964018"/>
              <a:gd name="connsiteY4" fmla="*/ 3947410 h 4374502"/>
              <a:gd name="connsiteX5" fmla="*/ 3081299 w 8964018"/>
              <a:gd name="connsiteY5" fmla="*/ 1405454 h 4374502"/>
              <a:gd name="connsiteX6" fmla="*/ 5725947 w 8964018"/>
              <a:gd name="connsiteY6" fmla="*/ 23694 h 4374502"/>
              <a:gd name="connsiteX7" fmla="*/ 6008385 w 8964018"/>
              <a:gd name="connsiteY7" fmla="*/ 1366826 h 4374502"/>
              <a:gd name="connsiteX8" fmla="*/ 5277585 w 8964018"/>
              <a:gd name="connsiteY8" fmla="*/ 898085 h 4374502"/>
              <a:gd name="connsiteX9" fmla="*/ 6689625 w 8964018"/>
              <a:gd name="connsiteY9" fmla="*/ 599258 h 4374502"/>
              <a:gd name="connsiteX10" fmla="*/ 7361406 w 8964018"/>
              <a:gd name="connsiteY10" fmla="*/ 1244843 h 4374502"/>
              <a:gd name="connsiteX11" fmla="*/ 8964018 w 8964018"/>
              <a:gd name="connsiteY11" fmla="*/ 897336 h 4374502"/>
              <a:gd name="connsiteX0" fmla="*/ 398696 w 8964018"/>
              <a:gd name="connsiteY0" fmla="*/ 761382 h 4374502"/>
              <a:gd name="connsiteX1" fmla="*/ 1486687 w 8964018"/>
              <a:gd name="connsiteY1" fmla="*/ 3827090 h 4374502"/>
              <a:gd name="connsiteX2" fmla="*/ 1040617 w 8964018"/>
              <a:gd name="connsiteY2" fmla="*/ 3858505 h 4374502"/>
              <a:gd name="connsiteX3" fmla="*/ 1651488 w 8964018"/>
              <a:gd name="connsiteY3" fmla="*/ 3698484 h 4374502"/>
              <a:gd name="connsiteX4" fmla="*/ 4471643 w 8964018"/>
              <a:gd name="connsiteY4" fmla="*/ 3947410 h 4374502"/>
              <a:gd name="connsiteX5" fmla="*/ 3081299 w 8964018"/>
              <a:gd name="connsiteY5" fmla="*/ 1405454 h 4374502"/>
              <a:gd name="connsiteX6" fmla="*/ 5725947 w 8964018"/>
              <a:gd name="connsiteY6" fmla="*/ 23694 h 4374502"/>
              <a:gd name="connsiteX7" fmla="*/ 6008385 w 8964018"/>
              <a:gd name="connsiteY7" fmla="*/ 1366826 h 4374502"/>
              <a:gd name="connsiteX8" fmla="*/ 5277585 w 8964018"/>
              <a:gd name="connsiteY8" fmla="*/ 898085 h 4374502"/>
              <a:gd name="connsiteX9" fmla="*/ 6689625 w 8964018"/>
              <a:gd name="connsiteY9" fmla="*/ 599258 h 4374502"/>
              <a:gd name="connsiteX10" fmla="*/ 7361406 w 8964018"/>
              <a:gd name="connsiteY10" fmla="*/ 1244843 h 4374502"/>
              <a:gd name="connsiteX11" fmla="*/ 8964018 w 8964018"/>
              <a:gd name="connsiteY11" fmla="*/ 897336 h 4374502"/>
              <a:gd name="connsiteX0" fmla="*/ 470725 w 7948056"/>
              <a:gd name="connsiteY0" fmla="*/ 3827090 h 4374502"/>
              <a:gd name="connsiteX1" fmla="*/ 24655 w 7948056"/>
              <a:gd name="connsiteY1" fmla="*/ 3858505 h 4374502"/>
              <a:gd name="connsiteX2" fmla="*/ 635526 w 7948056"/>
              <a:gd name="connsiteY2" fmla="*/ 3698484 h 4374502"/>
              <a:gd name="connsiteX3" fmla="*/ 3455681 w 7948056"/>
              <a:gd name="connsiteY3" fmla="*/ 3947410 h 4374502"/>
              <a:gd name="connsiteX4" fmla="*/ 2065337 w 7948056"/>
              <a:gd name="connsiteY4" fmla="*/ 1405454 h 4374502"/>
              <a:gd name="connsiteX5" fmla="*/ 4709985 w 7948056"/>
              <a:gd name="connsiteY5" fmla="*/ 23694 h 4374502"/>
              <a:gd name="connsiteX6" fmla="*/ 4992423 w 7948056"/>
              <a:gd name="connsiteY6" fmla="*/ 1366826 h 4374502"/>
              <a:gd name="connsiteX7" fmla="*/ 4261623 w 7948056"/>
              <a:gd name="connsiteY7" fmla="*/ 898085 h 4374502"/>
              <a:gd name="connsiteX8" fmla="*/ 5673663 w 7948056"/>
              <a:gd name="connsiteY8" fmla="*/ 599258 h 4374502"/>
              <a:gd name="connsiteX9" fmla="*/ 6345444 w 7948056"/>
              <a:gd name="connsiteY9" fmla="*/ 1244843 h 4374502"/>
              <a:gd name="connsiteX10" fmla="*/ 7948056 w 7948056"/>
              <a:gd name="connsiteY10" fmla="*/ 897336 h 4374502"/>
              <a:gd name="connsiteX0" fmla="*/ 0 w 7923401"/>
              <a:gd name="connsiteY0" fmla="*/ 3858505 h 4374502"/>
              <a:gd name="connsiteX1" fmla="*/ 610871 w 7923401"/>
              <a:gd name="connsiteY1" fmla="*/ 3698484 h 4374502"/>
              <a:gd name="connsiteX2" fmla="*/ 3431026 w 7923401"/>
              <a:gd name="connsiteY2" fmla="*/ 3947410 h 4374502"/>
              <a:gd name="connsiteX3" fmla="*/ 2040682 w 7923401"/>
              <a:gd name="connsiteY3" fmla="*/ 1405454 h 4374502"/>
              <a:gd name="connsiteX4" fmla="*/ 4685330 w 7923401"/>
              <a:gd name="connsiteY4" fmla="*/ 23694 h 4374502"/>
              <a:gd name="connsiteX5" fmla="*/ 4967768 w 7923401"/>
              <a:gd name="connsiteY5" fmla="*/ 1366826 h 4374502"/>
              <a:gd name="connsiteX6" fmla="*/ 4236968 w 7923401"/>
              <a:gd name="connsiteY6" fmla="*/ 898085 h 4374502"/>
              <a:gd name="connsiteX7" fmla="*/ 5649008 w 7923401"/>
              <a:gd name="connsiteY7" fmla="*/ 599258 h 4374502"/>
              <a:gd name="connsiteX8" fmla="*/ 6320789 w 7923401"/>
              <a:gd name="connsiteY8" fmla="*/ 1244843 h 4374502"/>
              <a:gd name="connsiteX9" fmla="*/ 7923401 w 7923401"/>
              <a:gd name="connsiteY9" fmla="*/ 897336 h 4374502"/>
              <a:gd name="connsiteX0" fmla="*/ 0 w 7312530"/>
              <a:gd name="connsiteY0" fmla="*/ 3698484 h 4374502"/>
              <a:gd name="connsiteX1" fmla="*/ 2820155 w 7312530"/>
              <a:gd name="connsiteY1" fmla="*/ 3947410 h 4374502"/>
              <a:gd name="connsiteX2" fmla="*/ 1429811 w 7312530"/>
              <a:gd name="connsiteY2" fmla="*/ 1405454 h 4374502"/>
              <a:gd name="connsiteX3" fmla="*/ 4074459 w 7312530"/>
              <a:gd name="connsiteY3" fmla="*/ 23694 h 4374502"/>
              <a:gd name="connsiteX4" fmla="*/ 4356897 w 7312530"/>
              <a:gd name="connsiteY4" fmla="*/ 1366826 h 4374502"/>
              <a:gd name="connsiteX5" fmla="*/ 3626097 w 7312530"/>
              <a:gd name="connsiteY5" fmla="*/ 898085 h 4374502"/>
              <a:gd name="connsiteX6" fmla="*/ 5038137 w 7312530"/>
              <a:gd name="connsiteY6" fmla="*/ 599258 h 4374502"/>
              <a:gd name="connsiteX7" fmla="*/ 5709918 w 7312530"/>
              <a:gd name="connsiteY7" fmla="*/ 1244843 h 4374502"/>
              <a:gd name="connsiteX8" fmla="*/ 7312530 w 7312530"/>
              <a:gd name="connsiteY8" fmla="*/ 897336 h 4374502"/>
              <a:gd name="connsiteX0" fmla="*/ 1390495 w 5882870"/>
              <a:gd name="connsiteY0" fmla="*/ 3947410 h 3947410"/>
              <a:gd name="connsiteX1" fmla="*/ 151 w 5882870"/>
              <a:gd name="connsiteY1" fmla="*/ 1405454 h 3947410"/>
              <a:gd name="connsiteX2" fmla="*/ 2644799 w 5882870"/>
              <a:gd name="connsiteY2" fmla="*/ 23694 h 3947410"/>
              <a:gd name="connsiteX3" fmla="*/ 2927237 w 5882870"/>
              <a:gd name="connsiteY3" fmla="*/ 1366826 h 3947410"/>
              <a:gd name="connsiteX4" fmla="*/ 2196437 w 5882870"/>
              <a:gd name="connsiteY4" fmla="*/ 898085 h 3947410"/>
              <a:gd name="connsiteX5" fmla="*/ 3608477 w 5882870"/>
              <a:gd name="connsiteY5" fmla="*/ 599258 h 3947410"/>
              <a:gd name="connsiteX6" fmla="*/ 4280258 w 5882870"/>
              <a:gd name="connsiteY6" fmla="*/ 1244843 h 3947410"/>
              <a:gd name="connsiteX7" fmla="*/ 5882870 w 5882870"/>
              <a:gd name="connsiteY7" fmla="*/ 897336 h 3947410"/>
              <a:gd name="connsiteX0" fmla="*/ 0 w 5882719"/>
              <a:gd name="connsiteY0" fmla="*/ 1405454 h 1405454"/>
              <a:gd name="connsiteX1" fmla="*/ 2644648 w 5882719"/>
              <a:gd name="connsiteY1" fmla="*/ 23694 h 1405454"/>
              <a:gd name="connsiteX2" fmla="*/ 2927086 w 5882719"/>
              <a:gd name="connsiteY2" fmla="*/ 1366826 h 1405454"/>
              <a:gd name="connsiteX3" fmla="*/ 2196286 w 5882719"/>
              <a:gd name="connsiteY3" fmla="*/ 898085 h 1405454"/>
              <a:gd name="connsiteX4" fmla="*/ 3608326 w 5882719"/>
              <a:gd name="connsiteY4" fmla="*/ 599258 h 1405454"/>
              <a:gd name="connsiteX5" fmla="*/ 4280107 w 5882719"/>
              <a:gd name="connsiteY5" fmla="*/ 1244843 h 1405454"/>
              <a:gd name="connsiteX6" fmla="*/ 5882719 w 5882719"/>
              <a:gd name="connsiteY6" fmla="*/ 897336 h 1405454"/>
              <a:gd name="connsiteX0" fmla="*/ 448554 w 3686625"/>
              <a:gd name="connsiteY0" fmla="*/ 0 h 1379234"/>
              <a:gd name="connsiteX1" fmla="*/ 730992 w 3686625"/>
              <a:gd name="connsiteY1" fmla="*/ 1343132 h 1379234"/>
              <a:gd name="connsiteX2" fmla="*/ 192 w 3686625"/>
              <a:gd name="connsiteY2" fmla="*/ 874391 h 1379234"/>
              <a:gd name="connsiteX3" fmla="*/ 1412232 w 3686625"/>
              <a:gd name="connsiteY3" fmla="*/ 575564 h 1379234"/>
              <a:gd name="connsiteX4" fmla="*/ 2084013 w 3686625"/>
              <a:gd name="connsiteY4" fmla="*/ 1221149 h 1379234"/>
              <a:gd name="connsiteX5" fmla="*/ 3686625 w 3686625"/>
              <a:gd name="connsiteY5" fmla="*/ 873642 h 1379234"/>
              <a:gd name="connsiteX0" fmla="*/ 730992 w 3686625"/>
              <a:gd name="connsiteY0" fmla="*/ 1090454 h 1126556"/>
              <a:gd name="connsiteX1" fmla="*/ 192 w 3686625"/>
              <a:gd name="connsiteY1" fmla="*/ 621713 h 1126556"/>
              <a:gd name="connsiteX2" fmla="*/ 1412232 w 3686625"/>
              <a:gd name="connsiteY2" fmla="*/ 322886 h 1126556"/>
              <a:gd name="connsiteX3" fmla="*/ 2084013 w 3686625"/>
              <a:gd name="connsiteY3" fmla="*/ 968471 h 1126556"/>
              <a:gd name="connsiteX4" fmla="*/ 3686625 w 3686625"/>
              <a:gd name="connsiteY4" fmla="*/ 620964 h 1126556"/>
              <a:gd name="connsiteX0" fmla="*/ 192 w 3686625"/>
              <a:gd name="connsiteY0" fmla="*/ 621713 h 1126556"/>
              <a:gd name="connsiteX1" fmla="*/ 1412232 w 3686625"/>
              <a:gd name="connsiteY1" fmla="*/ 322886 h 1126556"/>
              <a:gd name="connsiteX2" fmla="*/ 2084013 w 3686625"/>
              <a:gd name="connsiteY2" fmla="*/ 968471 h 1126556"/>
              <a:gd name="connsiteX3" fmla="*/ 3686625 w 3686625"/>
              <a:gd name="connsiteY3" fmla="*/ 620964 h 1126556"/>
              <a:gd name="connsiteX0" fmla="*/ 0 w 2274393"/>
              <a:gd name="connsiteY0" fmla="*/ 0 h 803670"/>
              <a:gd name="connsiteX1" fmla="*/ 671781 w 2274393"/>
              <a:gd name="connsiteY1" fmla="*/ 645585 h 803670"/>
              <a:gd name="connsiteX2" fmla="*/ 2274393 w 2274393"/>
              <a:gd name="connsiteY2" fmla="*/ 298078 h 803670"/>
              <a:gd name="connsiteX0" fmla="*/ 0 w 2274393"/>
              <a:gd name="connsiteY0" fmla="*/ 0 h 298078"/>
              <a:gd name="connsiteX1" fmla="*/ 2274393 w 2274393"/>
              <a:gd name="connsiteY1" fmla="*/ 298078 h 298078"/>
              <a:gd name="connsiteX0" fmla="*/ 0 w 860883"/>
              <a:gd name="connsiteY0" fmla="*/ 79112 h 79112"/>
              <a:gd name="connsiteX1" fmla="*/ 860883 w 860883"/>
              <a:gd name="connsiteY1" fmla="*/ 0 h 79112"/>
              <a:gd name="connsiteX0" fmla="*/ 0 w 860883"/>
              <a:gd name="connsiteY0" fmla="*/ 79112 h 189851"/>
              <a:gd name="connsiteX1" fmla="*/ 860883 w 860883"/>
              <a:gd name="connsiteY1" fmla="*/ 0 h 189851"/>
              <a:gd name="connsiteX0" fmla="*/ 0 w 860883"/>
              <a:gd name="connsiteY0" fmla="*/ 79112 h 245248"/>
              <a:gd name="connsiteX1" fmla="*/ 860883 w 860883"/>
              <a:gd name="connsiteY1" fmla="*/ 0 h 245248"/>
              <a:gd name="connsiteX0" fmla="*/ 0 w 754203"/>
              <a:gd name="connsiteY0" fmla="*/ 246752 h 364430"/>
              <a:gd name="connsiteX1" fmla="*/ 754203 w 754203"/>
              <a:gd name="connsiteY1" fmla="*/ 0 h 364430"/>
              <a:gd name="connsiteX0" fmla="*/ 0 w 754203"/>
              <a:gd name="connsiteY0" fmla="*/ 246752 h 386238"/>
              <a:gd name="connsiteX1" fmla="*/ 754203 w 754203"/>
              <a:gd name="connsiteY1" fmla="*/ 0 h 386238"/>
              <a:gd name="connsiteX0" fmla="*/ 0 w 754203"/>
              <a:gd name="connsiteY0" fmla="*/ 269612 h 402979"/>
              <a:gd name="connsiteX1" fmla="*/ 754203 w 754203"/>
              <a:gd name="connsiteY1" fmla="*/ 0 h 402979"/>
              <a:gd name="connsiteX0" fmla="*/ 0 w 754203"/>
              <a:gd name="connsiteY0" fmla="*/ 269612 h 352179"/>
              <a:gd name="connsiteX1" fmla="*/ 754203 w 754203"/>
              <a:gd name="connsiteY1" fmla="*/ 0 h 352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4203" h="352179">
                <a:moveTo>
                  <a:pt x="0" y="269612"/>
                </a:moveTo>
                <a:cubicBezTo>
                  <a:pt x="279341" y="433741"/>
                  <a:pt x="676792" y="357841"/>
                  <a:pt x="754203" y="0"/>
                </a:cubicBezTo>
              </a:path>
            </a:pathLst>
          </a:custGeom>
          <a:noFill/>
          <a:ln w="38100">
            <a:solidFill>
              <a:srgbClr val="F3570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F5722BAD-CFC2-E126-5865-158A1328ECC7}"/>
              </a:ext>
            </a:extLst>
          </p:cNvPr>
          <p:cNvGrpSpPr/>
          <p:nvPr/>
        </p:nvGrpSpPr>
        <p:grpSpPr>
          <a:xfrm rot="20957156">
            <a:off x="8683586" y="835633"/>
            <a:ext cx="329772" cy="329772"/>
            <a:chOff x="8305536" y="2643151"/>
            <a:chExt cx="329772" cy="329772"/>
          </a:xfrm>
        </p:grpSpPr>
        <p:sp>
          <p:nvSpPr>
            <p:cNvPr id="94" name="Полилиния: фигура 93">
              <a:extLst>
                <a:ext uri="{FF2B5EF4-FFF2-40B4-BE49-F238E27FC236}">
                  <a16:creationId xmlns:a16="http://schemas.microsoft.com/office/drawing/2014/main" id="{EF7B69DC-635A-FC35-054E-BDCCC5FE1FD3}"/>
                </a:ext>
              </a:extLst>
            </p:cNvPr>
            <p:cNvSpPr/>
            <p:nvPr/>
          </p:nvSpPr>
          <p:spPr>
            <a:xfrm>
              <a:off x="8626052" y="2643151"/>
              <a:ext cx="4153" cy="329772"/>
            </a:xfrm>
            <a:custGeom>
              <a:avLst/>
              <a:gdLst>
                <a:gd name="connsiteX0" fmla="*/ 37712 w 10407008"/>
                <a:gd name="connsiteY0" fmla="*/ 481584 h 3014990"/>
                <a:gd name="connsiteX1" fmla="*/ 25520 w 10407008"/>
                <a:gd name="connsiteY1" fmla="*/ 1609344 h 3014990"/>
                <a:gd name="connsiteX2" fmla="*/ 116960 w 10407008"/>
                <a:gd name="connsiteY2" fmla="*/ 1901952 h 3014990"/>
                <a:gd name="connsiteX3" fmla="*/ 257168 w 10407008"/>
                <a:gd name="connsiteY3" fmla="*/ 2170176 h 3014990"/>
                <a:gd name="connsiteX4" fmla="*/ 982592 w 10407008"/>
                <a:gd name="connsiteY4" fmla="*/ 2657856 h 3014990"/>
                <a:gd name="connsiteX5" fmla="*/ 1701920 w 10407008"/>
                <a:gd name="connsiteY5" fmla="*/ 2901696 h 3014990"/>
                <a:gd name="connsiteX6" fmla="*/ 2287136 w 10407008"/>
                <a:gd name="connsiteY6" fmla="*/ 3011424 h 3014990"/>
                <a:gd name="connsiteX7" fmla="*/ 2878448 w 10407008"/>
                <a:gd name="connsiteY7" fmla="*/ 2993136 h 3014990"/>
                <a:gd name="connsiteX8" fmla="*/ 3451472 w 10407008"/>
                <a:gd name="connsiteY8" fmla="*/ 2773680 h 3014990"/>
                <a:gd name="connsiteX9" fmla="*/ 4189088 w 10407008"/>
                <a:gd name="connsiteY9" fmla="*/ 2097024 h 3014990"/>
                <a:gd name="connsiteX10" fmla="*/ 4439024 w 10407008"/>
                <a:gd name="connsiteY10" fmla="*/ 1627632 h 3014990"/>
                <a:gd name="connsiteX11" fmla="*/ 4481696 w 10407008"/>
                <a:gd name="connsiteY11" fmla="*/ 1335024 h 3014990"/>
                <a:gd name="connsiteX12" fmla="*/ 4469504 w 10407008"/>
                <a:gd name="connsiteY12" fmla="*/ 682752 h 3014990"/>
                <a:gd name="connsiteX13" fmla="*/ 4365872 w 10407008"/>
                <a:gd name="connsiteY13" fmla="*/ 445008 h 3014990"/>
                <a:gd name="connsiteX14" fmla="*/ 4182992 w 10407008"/>
                <a:gd name="connsiteY14" fmla="*/ 365760 h 3014990"/>
                <a:gd name="connsiteX15" fmla="*/ 3829424 w 10407008"/>
                <a:gd name="connsiteY15" fmla="*/ 292608 h 3014990"/>
                <a:gd name="connsiteX16" fmla="*/ 3158864 w 10407008"/>
                <a:gd name="connsiteY16" fmla="*/ 457200 h 3014990"/>
                <a:gd name="connsiteX17" fmla="*/ 3110096 w 10407008"/>
                <a:gd name="connsiteY17" fmla="*/ 633984 h 3014990"/>
                <a:gd name="connsiteX18" fmla="*/ 3122288 w 10407008"/>
                <a:gd name="connsiteY18" fmla="*/ 938784 h 3014990"/>
                <a:gd name="connsiteX19" fmla="*/ 3414896 w 10407008"/>
                <a:gd name="connsiteY19" fmla="*/ 1292352 h 3014990"/>
                <a:gd name="connsiteX20" fmla="*/ 3658736 w 10407008"/>
                <a:gd name="connsiteY20" fmla="*/ 1432560 h 3014990"/>
                <a:gd name="connsiteX21" fmla="*/ 4396352 w 10407008"/>
                <a:gd name="connsiteY21" fmla="*/ 1511808 h 3014990"/>
                <a:gd name="connsiteX22" fmla="*/ 4987664 w 10407008"/>
                <a:gd name="connsiteY22" fmla="*/ 1182624 h 3014990"/>
                <a:gd name="connsiteX23" fmla="*/ 5536304 w 10407008"/>
                <a:gd name="connsiteY23" fmla="*/ 463296 h 3014990"/>
                <a:gd name="connsiteX24" fmla="*/ 5774048 w 10407008"/>
                <a:gd name="connsiteY24" fmla="*/ 170688 h 3014990"/>
                <a:gd name="connsiteX25" fmla="*/ 6401936 w 10407008"/>
                <a:gd name="connsiteY25" fmla="*/ 0 h 3014990"/>
                <a:gd name="connsiteX26" fmla="*/ 6651872 w 10407008"/>
                <a:gd name="connsiteY26" fmla="*/ 54864 h 3014990"/>
                <a:gd name="connsiteX27" fmla="*/ 6871328 w 10407008"/>
                <a:gd name="connsiteY27" fmla="*/ 256032 h 3014990"/>
                <a:gd name="connsiteX28" fmla="*/ 7145648 w 10407008"/>
                <a:gd name="connsiteY28" fmla="*/ 859536 h 3014990"/>
                <a:gd name="connsiteX29" fmla="*/ 7206608 w 10407008"/>
                <a:gd name="connsiteY29" fmla="*/ 1200912 h 3014990"/>
                <a:gd name="connsiteX30" fmla="*/ 7029824 w 10407008"/>
                <a:gd name="connsiteY30" fmla="*/ 1840992 h 3014990"/>
                <a:gd name="connsiteX31" fmla="*/ 6810368 w 10407008"/>
                <a:gd name="connsiteY31" fmla="*/ 2023872 h 3014990"/>
                <a:gd name="connsiteX32" fmla="*/ 6420224 w 10407008"/>
                <a:gd name="connsiteY32" fmla="*/ 2097024 h 3014990"/>
                <a:gd name="connsiteX33" fmla="*/ 5920352 w 10407008"/>
                <a:gd name="connsiteY33" fmla="*/ 1999488 h 3014990"/>
                <a:gd name="connsiteX34" fmla="*/ 5835008 w 10407008"/>
                <a:gd name="connsiteY34" fmla="*/ 1847088 h 3014990"/>
                <a:gd name="connsiteX35" fmla="*/ 5822816 w 10407008"/>
                <a:gd name="connsiteY35" fmla="*/ 1645920 h 3014990"/>
                <a:gd name="connsiteX36" fmla="*/ 6066656 w 10407008"/>
                <a:gd name="connsiteY36" fmla="*/ 1109472 h 3014990"/>
                <a:gd name="connsiteX37" fmla="*/ 6432416 w 10407008"/>
                <a:gd name="connsiteY37" fmla="*/ 755904 h 3014990"/>
                <a:gd name="connsiteX38" fmla="*/ 7109072 w 10407008"/>
                <a:gd name="connsiteY38" fmla="*/ 591312 h 3014990"/>
                <a:gd name="connsiteX39" fmla="*/ 7572368 w 10407008"/>
                <a:gd name="connsiteY39" fmla="*/ 652272 h 3014990"/>
                <a:gd name="connsiteX40" fmla="*/ 8011280 w 10407008"/>
                <a:gd name="connsiteY40" fmla="*/ 859536 h 3014990"/>
                <a:gd name="connsiteX41" fmla="*/ 9078080 w 10407008"/>
                <a:gd name="connsiteY41" fmla="*/ 1432560 h 3014990"/>
                <a:gd name="connsiteX42" fmla="*/ 9328016 w 10407008"/>
                <a:gd name="connsiteY42" fmla="*/ 1469136 h 3014990"/>
                <a:gd name="connsiteX43" fmla="*/ 9614528 w 10407008"/>
                <a:gd name="connsiteY43" fmla="*/ 1402080 h 3014990"/>
                <a:gd name="connsiteX44" fmla="*/ 10321664 w 10407008"/>
                <a:gd name="connsiteY44" fmla="*/ 804672 h 3014990"/>
                <a:gd name="connsiteX45" fmla="*/ 10407008 w 10407008"/>
                <a:gd name="connsiteY45" fmla="*/ 640080 h 3014990"/>
                <a:gd name="connsiteX0" fmla="*/ 71281 w 10440577"/>
                <a:gd name="connsiteY0" fmla="*/ 481584 h 3014990"/>
                <a:gd name="connsiteX1" fmla="*/ 16417 w 10440577"/>
                <a:gd name="connsiteY1" fmla="*/ 1139952 h 3014990"/>
                <a:gd name="connsiteX2" fmla="*/ 150529 w 10440577"/>
                <a:gd name="connsiteY2" fmla="*/ 1901952 h 3014990"/>
                <a:gd name="connsiteX3" fmla="*/ 290737 w 10440577"/>
                <a:gd name="connsiteY3" fmla="*/ 2170176 h 3014990"/>
                <a:gd name="connsiteX4" fmla="*/ 1016161 w 10440577"/>
                <a:gd name="connsiteY4" fmla="*/ 2657856 h 3014990"/>
                <a:gd name="connsiteX5" fmla="*/ 1735489 w 10440577"/>
                <a:gd name="connsiteY5" fmla="*/ 2901696 h 3014990"/>
                <a:gd name="connsiteX6" fmla="*/ 2320705 w 10440577"/>
                <a:gd name="connsiteY6" fmla="*/ 3011424 h 3014990"/>
                <a:gd name="connsiteX7" fmla="*/ 2912017 w 10440577"/>
                <a:gd name="connsiteY7" fmla="*/ 2993136 h 3014990"/>
                <a:gd name="connsiteX8" fmla="*/ 3485041 w 10440577"/>
                <a:gd name="connsiteY8" fmla="*/ 2773680 h 3014990"/>
                <a:gd name="connsiteX9" fmla="*/ 4222657 w 10440577"/>
                <a:gd name="connsiteY9" fmla="*/ 2097024 h 3014990"/>
                <a:gd name="connsiteX10" fmla="*/ 4472593 w 10440577"/>
                <a:gd name="connsiteY10" fmla="*/ 1627632 h 3014990"/>
                <a:gd name="connsiteX11" fmla="*/ 4515265 w 10440577"/>
                <a:gd name="connsiteY11" fmla="*/ 1335024 h 3014990"/>
                <a:gd name="connsiteX12" fmla="*/ 4503073 w 10440577"/>
                <a:gd name="connsiteY12" fmla="*/ 682752 h 3014990"/>
                <a:gd name="connsiteX13" fmla="*/ 4399441 w 10440577"/>
                <a:gd name="connsiteY13" fmla="*/ 445008 h 3014990"/>
                <a:gd name="connsiteX14" fmla="*/ 4216561 w 10440577"/>
                <a:gd name="connsiteY14" fmla="*/ 365760 h 3014990"/>
                <a:gd name="connsiteX15" fmla="*/ 3862993 w 10440577"/>
                <a:gd name="connsiteY15" fmla="*/ 292608 h 3014990"/>
                <a:gd name="connsiteX16" fmla="*/ 3192433 w 10440577"/>
                <a:gd name="connsiteY16" fmla="*/ 457200 h 3014990"/>
                <a:gd name="connsiteX17" fmla="*/ 3143665 w 10440577"/>
                <a:gd name="connsiteY17" fmla="*/ 633984 h 3014990"/>
                <a:gd name="connsiteX18" fmla="*/ 3155857 w 10440577"/>
                <a:gd name="connsiteY18" fmla="*/ 938784 h 3014990"/>
                <a:gd name="connsiteX19" fmla="*/ 3448465 w 10440577"/>
                <a:gd name="connsiteY19" fmla="*/ 1292352 h 3014990"/>
                <a:gd name="connsiteX20" fmla="*/ 3692305 w 10440577"/>
                <a:gd name="connsiteY20" fmla="*/ 1432560 h 3014990"/>
                <a:gd name="connsiteX21" fmla="*/ 4429921 w 10440577"/>
                <a:gd name="connsiteY21" fmla="*/ 1511808 h 3014990"/>
                <a:gd name="connsiteX22" fmla="*/ 5021233 w 10440577"/>
                <a:gd name="connsiteY22" fmla="*/ 1182624 h 3014990"/>
                <a:gd name="connsiteX23" fmla="*/ 5569873 w 10440577"/>
                <a:gd name="connsiteY23" fmla="*/ 463296 h 3014990"/>
                <a:gd name="connsiteX24" fmla="*/ 5807617 w 10440577"/>
                <a:gd name="connsiteY24" fmla="*/ 170688 h 3014990"/>
                <a:gd name="connsiteX25" fmla="*/ 6435505 w 10440577"/>
                <a:gd name="connsiteY25" fmla="*/ 0 h 3014990"/>
                <a:gd name="connsiteX26" fmla="*/ 6685441 w 10440577"/>
                <a:gd name="connsiteY26" fmla="*/ 54864 h 3014990"/>
                <a:gd name="connsiteX27" fmla="*/ 6904897 w 10440577"/>
                <a:gd name="connsiteY27" fmla="*/ 256032 h 3014990"/>
                <a:gd name="connsiteX28" fmla="*/ 7179217 w 10440577"/>
                <a:gd name="connsiteY28" fmla="*/ 859536 h 3014990"/>
                <a:gd name="connsiteX29" fmla="*/ 7240177 w 10440577"/>
                <a:gd name="connsiteY29" fmla="*/ 1200912 h 3014990"/>
                <a:gd name="connsiteX30" fmla="*/ 7063393 w 10440577"/>
                <a:gd name="connsiteY30" fmla="*/ 1840992 h 3014990"/>
                <a:gd name="connsiteX31" fmla="*/ 6843937 w 10440577"/>
                <a:gd name="connsiteY31" fmla="*/ 2023872 h 3014990"/>
                <a:gd name="connsiteX32" fmla="*/ 6453793 w 10440577"/>
                <a:gd name="connsiteY32" fmla="*/ 2097024 h 3014990"/>
                <a:gd name="connsiteX33" fmla="*/ 5953921 w 10440577"/>
                <a:gd name="connsiteY33" fmla="*/ 1999488 h 3014990"/>
                <a:gd name="connsiteX34" fmla="*/ 5868577 w 10440577"/>
                <a:gd name="connsiteY34" fmla="*/ 1847088 h 3014990"/>
                <a:gd name="connsiteX35" fmla="*/ 5856385 w 10440577"/>
                <a:gd name="connsiteY35" fmla="*/ 1645920 h 3014990"/>
                <a:gd name="connsiteX36" fmla="*/ 6100225 w 10440577"/>
                <a:gd name="connsiteY36" fmla="*/ 1109472 h 3014990"/>
                <a:gd name="connsiteX37" fmla="*/ 6465985 w 10440577"/>
                <a:gd name="connsiteY37" fmla="*/ 755904 h 3014990"/>
                <a:gd name="connsiteX38" fmla="*/ 7142641 w 10440577"/>
                <a:gd name="connsiteY38" fmla="*/ 591312 h 3014990"/>
                <a:gd name="connsiteX39" fmla="*/ 7605937 w 10440577"/>
                <a:gd name="connsiteY39" fmla="*/ 652272 h 3014990"/>
                <a:gd name="connsiteX40" fmla="*/ 8044849 w 10440577"/>
                <a:gd name="connsiteY40" fmla="*/ 859536 h 3014990"/>
                <a:gd name="connsiteX41" fmla="*/ 9111649 w 10440577"/>
                <a:gd name="connsiteY41" fmla="*/ 1432560 h 3014990"/>
                <a:gd name="connsiteX42" fmla="*/ 9361585 w 10440577"/>
                <a:gd name="connsiteY42" fmla="*/ 1469136 h 3014990"/>
                <a:gd name="connsiteX43" fmla="*/ 9648097 w 10440577"/>
                <a:gd name="connsiteY43" fmla="*/ 1402080 h 3014990"/>
                <a:gd name="connsiteX44" fmla="*/ 10355233 w 10440577"/>
                <a:gd name="connsiteY44" fmla="*/ 804672 h 3014990"/>
                <a:gd name="connsiteX45" fmla="*/ 10440577 w 10440577"/>
                <a:gd name="connsiteY45" fmla="*/ 640080 h 3014990"/>
                <a:gd name="connsiteX0" fmla="*/ 9724 w 10476556"/>
                <a:gd name="connsiteY0" fmla="*/ 323088 h 3014990"/>
                <a:gd name="connsiteX1" fmla="*/ 52396 w 10476556"/>
                <a:gd name="connsiteY1" fmla="*/ 1139952 h 3014990"/>
                <a:gd name="connsiteX2" fmla="*/ 186508 w 10476556"/>
                <a:gd name="connsiteY2" fmla="*/ 1901952 h 3014990"/>
                <a:gd name="connsiteX3" fmla="*/ 326716 w 10476556"/>
                <a:gd name="connsiteY3" fmla="*/ 2170176 h 3014990"/>
                <a:gd name="connsiteX4" fmla="*/ 1052140 w 10476556"/>
                <a:gd name="connsiteY4" fmla="*/ 2657856 h 3014990"/>
                <a:gd name="connsiteX5" fmla="*/ 1771468 w 10476556"/>
                <a:gd name="connsiteY5" fmla="*/ 2901696 h 3014990"/>
                <a:gd name="connsiteX6" fmla="*/ 2356684 w 10476556"/>
                <a:gd name="connsiteY6" fmla="*/ 3011424 h 3014990"/>
                <a:gd name="connsiteX7" fmla="*/ 2947996 w 10476556"/>
                <a:gd name="connsiteY7" fmla="*/ 2993136 h 3014990"/>
                <a:gd name="connsiteX8" fmla="*/ 3521020 w 10476556"/>
                <a:gd name="connsiteY8" fmla="*/ 2773680 h 3014990"/>
                <a:gd name="connsiteX9" fmla="*/ 4258636 w 10476556"/>
                <a:gd name="connsiteY9" fmla="*/ 2097024 h 3014990"/>
                <a:gd name="connsiteX10" fmla="*/ 4508572 w 10476556"/>
                <a:gd name="connsiteY10" fmla="*/ 1627632 h 3014990"/>
                <a:gd name="connsiteX11" fmla="*/ 4551244 w 10476556"/>
                <a:gd name="connsiteY11" fmla="*/ 1335024 h 3014990"/>
                <a:gd name="connsiteX12" fmla="*/ 4539052 w 10476556"/>
                <a:gd name="connsiteY12" fmla="*/ 682752 h 3014990"/>
                <a:gd name="connsiteX13" fmla="*/ 4435420 w 10476556"/>
                <a:gd name="connsiteY13" fmla="*/ 445008 h 3014990"/>
                <a:gd name="connsiteX14" fmla="*/ 4252540 w 10476556"/>
                <a:gd name="connsiteY14" fmla="*/ 365760 h 3014990"/>
                <a:gd name="connsiteX15" fmla="*/ 3898972 w 10476556"/>
                <a:gd name="connsiteY15" fmla="*/ 292608 h 3014990"/>
                <a:gd name="connsiteX16" fmla="*/ 3228412 w 10476556"/>
                <a:gd name="connsiteY16" fmla="*/ 457200 h 3014990"/>
                <a:gd name="connsiteX17" fmla="*/ 3179644 w 10476556"/>
                <a:gd name="connsiteY17" fmla="*/ 633984 h 3014990"/>
                <a:gd name="connsiteX18" fmla="*/ 3191836 w 10476556"/>
                <a:gd name="connsiteY18" fmla="*/ 938784 h 3014990"/>
                <a:gd name="connsiteX19" fmla="*/ 3484444 w 10476556"/>
                <a:gd name="connsiteY19" fmla="*/ 1292352 h 3014990"/>
                <a:gd name="connsiteX20" fmla="*/ 3728284 w 10476556"/>
                <a:gd name="connsiteY20" fmla="*/ 1432560 h 3014990"/>
                <a:gd name="connsiteX21" fmla="*/ 4465900 w 10476556"/>
                <a:gd name="connsiteY21" fmla="*/ 1511808 h 3014990"/>
                <a:gd name="connsiteX22" fmla="*/ 5057212 w 10476556"/>
                <a:gd name="connsiteY22" fmla="*/ 1182624 h 3014990"/>
                <a:gd name="connsiteX23" fmla="*/ 5605852 w 10476556"/>
                <a:gd name="connsiteY23" fmla="*/ 463296 h 3014990"/>
                <a:gd name="connsiteX24" fmla="*/ 5843596 w 10476556"/>
                <a:gd name="connsiteY24" fmla="*/ 170688 h 3014990"/>
                <a:gd name="connsiteX25" fmla="*/ 6471484 w 10476556"/>
                <a:gd name="connsiteY25" fmla="*/ 0 h 3014990"/>
                <a:gd name="connsiteX26" fmla="*/ 6721420 w 10476556"/>
                <a:gd name="connsiteY26" fmla="*/ 54864 h 3014990"/>
                <a:gd name="connsiteX27" fmla="*/ 6940876 w 10476556"/>
                <a:gd name="connsiteY27" fmla="*/ 256032 h 3014990"/>
                <a:gd name="connsiteX28" fmla="*/ 7215196 w 10476556"/>
                <a:gd name="connsiteY28" fmla="*/ 859536 h 3014990"/>
                <a:gd name="connsiteX29" fmla="*/ 7276156 w 10476556"/>
                <a:gd name="connsiteY29" fmla="*/ 1200912 h 3014990"/>
                <a:gd name="connsiteX30" fmla="*/ 7099372 w 10476556"/>
                <a:gd name="connsiteY30" fmla="*/ 1840992 h 3014990"/>
                <a:gd name="connsiteX31" fmla="*/ 6879916 w 10476556"/>
                <a:gd name="connsiteY31" fmla="*/ 2023872 h 3014990"/>
                <a:gd name="connsiteX32" fmla="*/ 6489772 w 10476556"/>
                <a:gd name="connsiteY32" fmla="*/ 2097024 h 3014990"/>
                <a:gd name="connsiteX33" fmla="*/ 5989900 w 10476556"/>
                <a:gd name="connsiteY33" fmla="*/ 1999488 h 3014990"/>
                <a:gd name="connsiteX34" fmla="*/ 5904556 w 10476556"/>
                <a:gd name="connsiteY34" fmla="*/ 1847088 h 3014990"/>
                <a:gd name="connsiteX35" fmla="*/ 5892364 w 10476556"/>
                <a:gd name="connsiteY35" fmla="*/ 1645920 h 3014990"/>
                <a:gd name="connsiteX36" fmla="*/ 6136204 w 10476556"/>
                <a:gd name="connsiteY36" fmla="*/ 1109472 h 3014990"/>
                <a:gd name="connsiteX37" fmla="*/ 6501964 w 10476556"/>
                <a:gd name="connsiteY37" fmla="*/ 755904 h 3014990"/>
                <a:gd name="connsiteX38" fmla="*/ 7178620 w 10476556"/>
                <a:gd name="connsiteY38" fmla="*/ 591312 h 3014990"/>
                <a:gd name="connsiteX39" fmla="*/ 7641916 w 10476556"/>
                <a:gd name="connsiteY39" fmla="*/ 652272 h 3014990"/>
                <a:gd name="connsiteX40" fmla="*/ 8080828 w 10476556"/>
                <a:gd name="connsiteY40" fmla="*/ 859536 h 3014990"/>
                <a:gd name="connsiteX41" fmla="*/ 9147628 w 10476556"/>
                <a:gd name="connsiteY41" fmla="*/ 1432560 h 3014990"/>
                <a:gd name="connsiteX42" fmla="*/ 9397564 w 10476556"/>
                <a:gd name="connsiteY42" fmla="*/ 1469136 h 3014990"/>
                <a:gd name="connsiteX43" fmla="*/ 9684076 w 10476556"/>
                <a:gd name="connsiteY43" fmla="*/ 1402080 h 3014990"/>
                <a:gd name="connsiteX44" fmla="*/ 10391212 w 10476556"/>
                <a:gd name="connsiteY44" fmla="*/ 804672 h 3014990"/>
                <a:gd name="connsiteX45" fmla="*/ 10476556 w 10476556"/>
                <a:gd name="connsiteY45" fmla="*/ 640080 h 3014990"/>
                <a:gd name="connsiteX0" fmla="*/ 13584 w 10480416"/>
                <a:gd name="connsiteY0" fmla="*/ 323088 h 3014990"/>
                <a:gd name="connsiteX1" fmla="*/ 56256 w 10480416"/>
                <a:gd name="connsiteY1" fmla="*/ 1139952 h 3014990"/>
                <a:gd name="connsiteX2" fmla="*/ 330576 w 10480416"/>
                <a:gd name="connsiteY2" fmla="*/ 2170176 h 3014990"/>
                <a:gd name="connsiteX3" fmla="*/ 1056000 w 10480416"/>
                <a:gd name="connsiteY3" fmla="*/ 2657856 h 3014990"/>
                <a:gd name="connsiteX4" fmla="*/ 1775328 w 10480416"/>
                <a:gd name="connsiteY4" fmla="*/ 2901696 h 3014990"/>
                <a:gd name="connsiteX5" fmla="*/ 2360544 w 10480416"/>
                <a:gd name="connsiteY5" fmla="*/ 3011424 h 3014990"/>
                <a:gd name="connsiteX6" fmla="*/ 2951856 w 10480416"/>
                <a:gd name="connsiteY6" fmla="*/ 2993136 h 3014990"/>
                <a:gd name="connsiteX7" fmla="*/ 3524880 w 10480416"/>
                <a:gd name="connsiteY7" fmla="*/ 2773680 h 3014990"/>
                <a:gd name="connsiteX8" fmla="*/ 4262496 w 10480416"/>
                <a:gd name="connsiteY8" fmla="*/ 2097024 h 3014990"/>
                <a:gd name="connsiteX9" fmla="*/ 4512432 w 10480416"/>
                <a:gd name="connsiteY9" fmla="*/ 1627632 h 3014990"/>
                <a:gd name="connsiteX10" fmla="*/ 4555104 w 10480416"/>
                <a:gd name="connsiteY10" fmla="*/ 1335024 h 3014990"/>
                <a:gd name="connsiteX11" fmla="*/ 4542912 w 10480416"/>
                <a:gd name="connsiteY11" fmla="*/ 682752 h 3014990"/>
                <a:gd name="connsiteX12" fmla="*/ 4439280 w 10480416"/>
                <a:gd name="connsiteY12" fmla="*/ 445008 h 3014990"/>
                <a:gd name="connsiteX13" fmla="*/ 4256400 w 10480416"/>
                <a:gd name="connsiteY13" fmla="*/ 365760 h 3014990"/>
                <a:gd name="connsiteX14" fmla="*/ 3902832 w 10480416"/>
                <a:gd name="connsiteY14" fmla="*/ 292608 h 3014990"/>
                <a:gd name="connsiteX15" fmla="*/ 3232272 w 10480416"/>
                <a:gd name="connsiteY15" fmla="*/ 457200 h 3014990"/>
                <a:gd name="connsiteX16" fmla="*/ 3183504 w 10480416"/>
                <a:gd name="connsiteY16" fmla="*/ 633984 h 3014990"/>
                <a:gd name="connsiteX17" fmla="*/ 3195696 w 10480416"/>
                <a:gd name="connsiteY17" fmla="*/ 938784 h 3014990"/>
                <a:gd name="connsiteX18" fmla="*/ 3488304 w 10480416"/>
                <a:gd name="connsiteY18" fmla="*/ 1292352 h 3014990"/>
                <a:gd name="connsiteX19" fmla="*/ 3732144 w 10480416"/>
                <a:gd name="connsiteY19" fmla="*/ 1432560 h 3014990"/>
                <a:gd name="connsiteX20" fmla="*/ 4469760 w 10480416"/>
                <a:gd name="connsiteY20" fmla="*/ 1511808 h 3014990"/>
                <a:gd name="connsiteX21" fmla="*/ 5061072 w 10480416"/>
                <a:gd name="connsiteY21" fmla="*/ 1182624 h 3014990"/>
                <a:gd name="connsiteX22" fmla="*/ 5609712 w 10480416"/>
                <a:gd name="connsiteY22" fmla="*/ 463296 h 3014990"/>
                <a:gd name="connsiteX23" fmla="*/ 5847456 w 10480416"/>
                <a:gd name="connsiteY23" fmla="*/ 170688 h 3014990"/>
                <a:gd name="connsiteX24" fmla="*/ 6475344 w 10480416"/>
                <a:gd name="connsiteY24" fmla="*/ 0 h 3014990"/>
                <a:gd name="connsiteX25" fmla="*/ 6725280 w 10480416"/>
                <a:gd name="connsiteY25" fmla="*/ 54864 h 3014990"/>
                <a:gd name="connsiteX26" fmla="*/ 6944736 w 10480416"/>
                <a:gd name="connsiteY26" fmla="*/ 256032 h 3014990"/>
                <a:gd name="connsiteX27" fmla="*/ 7219056 w 10480416"/>
                <a:gd name="connsiteY27" fmla="*/ 859536 h 3014990"/>
                <a:gd name="connsiteX28" fmla="*/ 7280016 w 10480416"/>
                <a:gd name="connsiteY28" fmla="*/ 1200912 h 3014990"/>
                <a:gd name="connsiteX29" fmla="*/ 7103232 w 10480416"/>
                <a:gd name="connsiteY29" fmla="*/ 1840992 h 3014990"/>
                <a:gd name="connsiteX30" fmla="*/ 6883776 w 10480416"/>
                <a:gd name="connsiteY30" fmla="*/ 2023872 h 3014990"/>
                <a:gd name="connsiteX31" fmla="*/ 6493632 w 10480416"/>
                <a:gd name="connsiteY31" fmla="*/ 2097024 h 3014990"/>
                <a:gd name="connsiteX32" fmla="*/ 5993760 w 10480416"/>
                <a:gd name="connsiteY32" fmla="*/ 1999488 h 3014990"/>
                <a:gd name="connsiteX33" fmla="*/ 5908416 w 10480416"/>
                <a:gd name="connsiteY33" fmla="*/ 1847088 h 3014990"/>
                <a:gd name="connsiteX34" fmla="*/ 5896224 w 10480416"/>
                <a:gd name="connsiteY34" fmla="*/ 1645920 h 3014990"/>
                <a:gd name="connsiteX35" fmla="*/ 6140064 w 10480416"/>
                <a:gd name="connsiteY35" fmla="*/ 1109472 h 3014990"/>
                <a:gd name="connsiteX36" fmla="*/ 6505824 w 10480416"/>
                <a:gd name="connsiteY36" fmla="*/ 755904 h 3014990"/>
                <a:gd name="connsiteX37" fmla="*/ 7182480 w 10480416"/>
                <a:gd name="connsiteY37" fmla="*/ 591312 h 3014990"/>
                <a:gd name="connsiteX38" fmla="*/ 7645776 w 10480416"/>
                <a:gd name="connsiteY38" fmla="*/ 652272 h 3014990"/>
                <a:gd name="connsiteX39" fmla="*/ 8084688 w 10480416"/>
                <a:gd name="connsiteY39" fmla="*/ 859536 h 3014990"/>
                <a:gd name="connsiteX40" fmla="*/ 9151488 w 10480416"/>
                <a:gd name="connsiteY40" fmla="*/ 1432560 h 3014990"/>
                <a:gd name="connsiteX41" fmla="*/ 9401424 w 10480416"/>
                <a:gd name="connsiteY41" fmla="*/ 1469136 h 3014990"/>
                <a:gd name="connsiteX42" fmla="*/ 9687936 w 10480416"/>
                <a:gd name="connsiteY42" fmla="*/ 1402080 h 3014990"/>
                <a:gd name="connsiteX43" fmla="*/ 10395072 w 10480416"/>
                <a:gd name="connsiteY43" fmla="*/ 804672 h 3014990"/>
                <a:gd name="connsiteX44" fmla="*/ 10480416 w 10480416"/>
                <a:gd name="connsiteY44" fmla="*/ 640080 h 3014990"/>
                <a:gd name="connsiteX0" fmla="*/ 56195 w 10523027"/>
                <a:gd name="connsiteY0" fmla="*/ 323088 h 3014990"/>
                <a:gd name="connsiteX1" fmla="*/ 98867 w 10523027"/>
                <a:gd name="connsiteY1" fmla="*/ 1139952 h 3014990"/>
                <a:gd name="connsiteX2" fmla="*/ 1098611 w 10523027"/>
                <a:gd name="connsiteY2" fmla="*/ 2657856 h 3014990"/>
                <a:gd name="connsiteX3" fmla="*/ 1817939 w 10523027"/>
                <a:gd name="connsiteY3" fmla="*/ 2901696 h 3014990"/>
                <a:gd name="connsiteX4" fmla="*/ 2403155 w 10523027"/>
                <a:gd name="connsiteY4" fmla="*/ 3011424 h 3014990"/>
                <a:gd name="connsiteX5" fmla="*/ 2994467 w 10523027"/>
                <a:gd name="connsiteY5" fmla="*/ 2993136 h 3014990"/>
                <a:gd name="connsiteX6" fmla="*/ 3567491 w 10523027"/>
                <a:gd name="connsiteY6" fmla="*/ 2773680 h 3014990"/>
                <a:gd name="connsiteX7" fmla="*/ 4305107 w 10523027"/>
                <a:gd name="connsiteY7" fmla="*/ 2097024 h 3014990"/>
                <a:gd name="connsiteX8" fmla="*/ 4555043 w 10523027"/>
                <a:gd name="connsiteY8" fmla="*/ 1627632 h 3014990"/>
                <a:gd name="connsiteX9" fmla="*/ 4597715 w 10523027"/>
                <a:gd name="connsiteY9" fmla="*/ 1335024 h 3014990"/>
                <a:gd name="connsiteX10" fmla="*/ 4585523 w 10523027"/>
                <a:gd name="connsiteY10" fmla="*/ 682752 h 3014990"/>
                <a:gd name="connsiteX11" fmla="*/ 4481891 w 10523027"/>
                <a:gd name="connsiteY11" fmla="*/ 445008 h 3014990"/>
                <a:gd name="connsiteX12" fmla="*/ 4299011 w 10523027"/>
                <a:gd name="connsiteY12" fmla="*/ 365760 h 3014990"/>
                <a:gd name="connsiteX13" fmla="*/ 3945443 w 10523027"/>
                <a:gd name="connsiteY13" fmla="*/ 292608 h 3014990"/>
                <a:gd name="connsiteX14" fmla="*/ 3274883 w 10523027"/>
                <a:gd name="connsiteY14" fmla="*/ 457200 h 3014990"/>
                <a:gd name="connsiteX15" fmla="*/ 3226115 w 10523027"/>
                <a:gd name="connsiteY15" fmla="*/ 633984 h 3014990"/>
                <a:gd name="connsiteX16" fmla="*/ 3238307 w 10523027"/>
                <a:gd name="connsiteY16" fmla="*/ 938784 h 3014990"/>
                <a:gd name="connsiteX17" fmla="*/ 3530915 w 10523027"/>
                <a:gd name="connsiteY17" fmla="*/ 1292352 h 3014990"/>
                <a:gd name="connsiteX18" fmla="*/ 3774755 w 10523027"/>
                <a:gd name="connsiteY18" fmla="*/ 1432560 h 3014990"/>
                <a:gd name="connsiteX19" fmla="*/ 4512371 w 10523027"/>
                <a:gd name="connsiteY19" fmla="*/ 1511808 h 3014990"/>
                <a:gd name="connsiteX20" fmla="*/ 5103683 w 10523027"/>
                <a:gd name="connsiteY20" fmla="*/ 1182624 h 3014990"/>
                <a:gd name="connsiteX21" fmla="*/ 5652323 w 10523027"/>
                <a:gd name="connsiteY21" fmla="*/ 463296 h 3014990"/>
                <a:gd name="connsiteX22" fmla="*/ 5890067 w 10523027"/>
                <a:gd name="connsiteY22" fmla="*/ 170688 h 3014990"/>
                <a:gd name="connsiteX23" fmla="*/ 6517955 w 10523027"/>
                <a:gd name="connsiteY23" fmla="*/ 0 h 3014990"/>
                <a:gd name="connsiteX24" fmla="*/ 6767891 w 10523027"/>
                <a:gd name="connsiteY24" fmla="*/ 54864 h 3014990"/>
                <a:gd name="connsiteX25" fmla="*/ 6987347 w 10523027"/>
                <a:gd name="connsiteY25" fmla="*/ 256032 h 3014990"/>
                <a:gd name="connsiteX26" fmla="*/ 7261667 w 10523027"/>
                <a:gd name="connsiteY26" fmla="*/ 859536 h 3014990"/>
                <a:gd name="connsiteX27" fmla="*/ 7322627 w 10523027"/>
                <a:gd name="connsiteY27" fmla="*/ 1200912 h 3014990"/>
                <a:gd name="connsiteX28" fmla="*/ 7145843 w 10523027"/>
                <a:gd name="connsiteY28" fmla="*/ 1840992 h 3014990"/>
                <a:gd name="connsiteX29" fmla="*/ 6926387 w 10523027"/>
                <a:gd name="connsiteY29" fmla="*/ 2023872 h 3014990"/>
                <a:gd name="connsiteX30" fmla="*/ 6536243 w 10523027"/>
                <a:gd name="connsiteY30" fmla="*/ 2097024 h 3014990"/>
                <a:gd name="connsiteX31" fmla="*/ 6036371 w 10523027"/>
                <a:gd name="connsiteY31" fmla="*/ 1999488 h 3014990"/>
                <a:gd name="connsiteX32" fmla="*/ 5951027 w 10523027"/>
                <a:gd name="connsiteY32" fmla="*/ 1847088 h 3014990"/>
                <a:gd name="connsiteX33" fmla="*/ 5938835 w 10523027"/>
                <a:gd name="connsiteY33" fmla="*/ 1645920 h 3014990"/>
                <a:gd name="connsiteX34" fmla="*/ 6182675 w 10523027"/>
                <a:gd name="connsiteY34" fmla="*/ 1109472 h 3014990"/>
                <a:gd name="connsiteX35" fmla="*/ 6548435 w 10523027"/>
                <a:gd name="connsiteY35" fmla="*/ 755904 h 3014990"/>
                <a:gd name="connsiteX36" fmla="*/ 7225091 w 10523027"/>
                <a:gd name="connsiteY36" fmla="*/ 591312 h 3014990"/>
                <a:gd name="connsiteX37" fmla="*/ 7688387 w 10523027"/>
                <a:gd name="connsiteY37" fmla="*/ 652272 h 3014990"/>
                <a:gd name="connsiteX38" fmla="*/ 8127299 w 10523027"/>
                <a:gd name="connsiteY38" fmla="*/ 859536 h 3014990"/>
                <a:gd name="connsiteX39" fmla="*/ 9194099 w 10523027"/>
                <a:gd name="connsiteY39" fmla="*/ 1432560 h 3014990"/>
                <a:gd name="connsiteX40" fmla="*/ 9444035 w 10523027"/>
                <a:gd name="connsiteY40" fmla="*/ 1469136 h 3014990"/>
                <a:gd name="connsiteX41" fmla="*/ 9730547 w 10523027"/>
                <a:gd name="connsiteY41" fmla="*/ 1402080 h 3014990"/>
                <a:gd name="connsiteX42" fmla="*/ 10437683 w 10523027"/>
                <a:gd name="connsiteY42" fmla="*/ 804672 h 3014990"/>
                <a:gd name="connsiteX43" fmla="*/ 10523027 w 10523027"/>
                <a:gd name="connsiteY43" fmla="*/ 640080 h 3014990"/>
                <a:gd name="connsiteX0" fmla="*/ 107633 w 10574465"/>
                <a:gd name="connsiteY0" fmla="*/ 323088 h 3064575"/>
                <a:gd name="connsiteX1" fmla="*/ 150305 w 10574465"/>
                <a:gd name="connsiteY1" fmla="*/ 1139952 h 3064575"/>
                <a:gd name="connsiteX2" fmla="*/ 1869377 w 10574465"/>
                <a:gd name="connsiteY2" fmla="*/ 2901696 h 3064575"/>
                <a:gd name="connsiteX3" fmla="*/ 2454593 w 10574465"/>
                <a:gd name="connsiteY3" fmla="*/ 3011424 h 3064575"/>
                <a:gd name="connsiteX4" fmla="*/ 3045905 w 10574465"/>
                <a:gd name="connsiteY4" fmla="*/ 2993136 h 3064575"/>
                <a:gd name="connsiteX5" fmla="*/ 3618929 w 10574465"/>
                <a:gd name="connsiteY5" fmla="*/ 2773680 h 3064575"/>
                <a:gd name="connsiteX6" fmla="*/ 4356545 w 10574465"/>
                <a:gd name="connsiteY6" fmla="*/ 2097024 h 3064575"/>
                <a:gd name="connsiteX7" fmla="*/ 4606481 w 10574465"/>
                <a:gd name="connsiteY7" fmla="*/ 1627632 h 3064575"/>
                <a:gd name="connsiteX8" fmla="*/ 4649153 w 10574465"/>
                <a:gd name="connsiteY8" fmla="*/ 1335024 h 3064575"/>
                <a:gd name="connsiteX9" fmla="*/ 4636961 w 10574465"/>
                <a:gd name="connsiteY9" fmla="*/ 682752 h 3064575"/>
                <a:gd name="connsiteX10" fmla="*/ 4533329 w 10574465"/>
                <a:gd name="connsiteY10" fmla="*/ 445008 h 3064575"/>
                <a:gd name="connsiteX11" fmla="*/ 4350449 w 10574465"/>
                <a:gd name="connsiteY11" fmla="*/ 365760 h 3064575"/>
                <a:gd name="connsiteX12" fmla="*/ 3996881 w 10574465"/>
                <a:gd name="connsiteY12" fmla="*/ 292608 h 3064575"/>
                <a:gd name="connsiteX13" fmla="*/ 3326321 w 10574465"/>
                <a:gd name="connsiteY13" fmla="*/ 457200 h 3064575"/>
                <a:gd name="connsiteX14" fmla="*/ 3277553 w 10574465"/>
                <a:gd name="connsiteY14" fmla="*/ 633984 h 3064575"/>
                <a:gd name="connsiteX15" fmla="*/ 3289745 w 10574465"/>
                <a:gd name="connsiteY15" fmla="*/ 938784 h 3064575"/>
                <a:gd name="connsiteX16" fmla="*/ 3582353 w 10574465"/>
                <a:gd name="connsiteY16" fmla="*/ 1292352 h 3064575"/>
                <a:gd name="connsiteX17" fmla="*/ 3826193 w 10574465"/>
                <a:gd name="connsiteY17" fmla="*/ 1432560 h 3064575"/>
                <a:gd name="connsiteX18" fmla="*/ 4563809 w 10574465"/>
                <a:gd name="connsiteY18" fmla="*/ 1511808 h 3064575"/>
                <a:gd name="connsiteX19" fmla="*/ 5155121 w 10574465"/>
                <a:gd name="connsiteY19" fmla="*/ 1182624 h 3064575"/>
                <a:gd name="connsiteX20" fmla="*/ 5703761 w 10574465"/>
                <a:gd name="connsiteY20" fmla="*/ 463296 h 3064575"/>
                <a:gd name="connsiteX21" fmla="*/ 5941505 w 10574465"/>
                <a:gd name="connsiteY21" fmla="*/ 170688 h 3064575"/>
                <a:gd name="connsiteX22" fmla="*/ 6569393 w 10574465"/>
                <a:gd name="connsiteY22" fmla="*/ 0 h 3064575"/>
                <a:gd name="connsiteX23" fmla="*/ 6819329 w 10574465"/>
                <a:gd name="connsiteY23" fmla="*/ 54864 h 3064575"/>
                <a:gd name="connsiteX24" fmla="*/ 7038785 w 10574465"/>
                <a:gd name="connsiteY24" fmla="*/ 256032 h 3064575"/>
                <a:gd name="connsiteX25" fmla="*/ 7313105 w 10574465"/>
                <a:gd name="connsiteY25" fmla="*/ 859536 h 3064575"/>
                <a:gd name="connsiteX26" fmla="*/ 7374065 w 10574465"/>
                <a:gd name="connsiteY26" fmla="*/ 1200912 h 3064575"/>
                <a:gd name="connsiteX27" fmla="*/ 7197281 w 10574465"/>
                <a:gd name="connsiteY27" fmla="*/ 1840992 h 3064575"/>
                <a:gd name="connsiteX28" fmla="*/ 6977825 w 10574465"/>
                <a:gd name="connsiteY28" fmla="*/ 2023872 h 3064575"/>
                <a:gd name="connsiteX29" fmla="*/ 6587681 w 10574465"/>
                <a:gd name="connsiteY29" fmla="*/ 2097024 h 3064575"/>
                <a:gd name="connsiteX30" fmla="*/ 6087809 w 10574465"/>
                <a:gd name="connsiteY30" fmla="*/ 1999488 h 3064575"/>
                <a:gd name="connsiteX31" fmla="*/ 6002465 w 10574465"/>
                <a:gd name="connsiteY31" fmla="*/ 1847088 h 3064575"/>
                <a:gd name="connsiteX32" fmla="*/ 5990273 w 10574465"/>
                <a:gd name="connsiteY32" fmla="*/ 1645920 h 3064575"/>
                <a:gd name="connsiteX33" fmla="*/ 6234113 w 10574465"/>
                <a:gd name="connsiteY33" fmla="*/ 1109472 h 3064575"/>
                <a:gd name="connsiteX34" fmla="*/ 6599873 w 10574465"/>
                <a:gd name="connsiteY34" fmla="*/ 755904 h 3064575"/>
                <a:gd name="connsiteX35" fmla="*/ 7276529 w 10574465"/>
                <a:gd name="connsiteY35" fmla="*/ 591312 h 3064575"/>
                <a:gd name="connsiteX36" fmla="*/ 7739825 w 10574465"/>
                <a:gd name="connsiteY36" fmla="*/ 652272 h 3064575"/>
                <a:gd name="connsiteX37" fmla="*/ 8178737 w 10574465"/>
                <a:gd name="connsiteY37" fmla="*/ 859536 h 3064575"/>
                <a:gd name="connsiteX38" fmla="*/ 9245537 w 10574465"/>
                <a:gd name="connsiteY38" fmla="*/ 1432560 h 3064575"/>
                <a:gd name="connsiteX39" fmla="*/ 9495473 w 10574465"/>
                <a:gd name="connsiteY39" fmla="*/ 1469136 h 3064575"/>
                <a:gd name="connsiteX40" fmla="*/ 9781985 w 10574465"/>
                <a:gd name="connsiteY40" fmla="*/ 1402080 h 3064575"/>
                <a:gd name="connsiteX41" fmla="*/ 10489121 w 10574465"/>
                <a:gd name="connsiteY41" fmla="*/ 804672 h 3064575"/>
                <a:gd name="connsiteX42" fmla="*/ 10574465 w 10574465"/>
                <a:gd name="connsiteY42" fmla="*/ 640080 h 3064575"/>
                <a:gd name="connsiteX0" fmla="*/ 107633 w 10574465"/>
                <a:gd name="connsiteY0" fmla="*/ 323088 h 3074075"/>
                <a:gd name="connsiteX1" fmla="*/ 150305 w 10574465"/>
                <a:gd name="connsiteY1" fmla="*/ 1139952 h 3074075"/>
                <a:gd name="connsiteX2" fmla="*/ 1869377 w 10574465"/>
                <a:gd name="connsiteY2" fmla="*/ 2901696 h 3074075"/>
                <a:gd name="connsiteX3" fmla="*/ 3045905 w 10574465"/>
                <a:gd name="connsiteY3" fmla="*/ 2993136 h 3074075"/>
                <a:gd name="connsiteX4" fmla="*/ 3618929 w 10574465"/>
                <a:gd name="connsiteY4" fmla="*/ 2773680 h 3074075"/>
                <a:gd name="connsiteX5" fmla="*/ 4356545 w 10574465"/>
                <a:gd name="connsiteY5" fmla="*/ 2097024 h 3074075"/>
                <a:gd name="connsiteX6" fmla="*/ 4606481 w 10574465"/>
                <a:gd name="connsiteY6" fmla="*/ 1627632 h 3074075"/>
                <a:gd name="connsiteX7" fmla="*/ 4649153 w 10574465"/>
                <a:gd name="connsiteY7" fmla="*/ 1335024 h 3074075"/>
                <a:gd name="connsiteX8" fmla="*/ 4636961 w 10574465"/>
                <a:gd name="connsiteY8" fmla="*/ 682752 h 3074075"/>
                <a:gd name="connsiteX9" fmla="*/ 4533329 w 10574465"/>
                <a:gd name="connsiteY9" fmla="*/ 445008 h 3074075"/>
                <a:gd name="connsiteX10" fmla="*/ 4350449 w 10574465"/>
                <a:gd name="connsiteY10" fmla="*/ 365760 h 3074075"/>
                <a:gd name="connsiteX11" fmla="*/ 3996881 w 10574465"/>
                <a:gd name="connsiteY11" fmla="*/ 292608 h 3074075"/>
                <a:gd name="connsiteX12" fmla="*/ 3326321 w 10574465"/>
                <a:gd name="connsiteY12" fmla="*/ 457200 h 3074075"/>
                <a:gd name="connsiteX13" fmla="*/ 3277553 w 10574465"/>
                <a:gd name="connsiteY13" fmla="*/ 633984 h 3074075"/>
                <a:gd name="connsiteX14" fmla="*/ 3289745 w 10574465"/>
                <a:gd name="connsiteY14" fmla="*/ 938784 h 3074075"/>
                <a:gd name="connsiteX15" fmla="*/ 3582353 w 10574465"/>
                <a:gd name="connsiteY15" fmla="*/ 1292352 h 3074075"/>
                <a:gd name="connsiteX16" fmla="*/ 3826193 w 10574465"/>
                <a:gd name="connsiteY16" fmla="*/ 1432560 h 3074075"/>
                <a:gd name="connsiteX17" fmla="*/ 4563809 w 10574465"/>
                <a:gd name="connsiteY17" fmla="*/ 1511808 h 3074075"/>
                <a:gd name="connsiteX18" fmla="*/ 5155121 w 10574465"/>
                <a:gd name="connsiteY18" fmla="*/ 1182624 h 3074075"/>
                <a:gd name="connsiteX19" fmla="*/ 5703761 w 10574465"/>
                <a:gd name="connsiteY19" fmla="*/ 463296 h 3074075"/>
                <a:gd name="connsiteX20" fmla="*/ 5941505 w 10574465"/>
                <a:gd name="connsiteY20" fmla="*/ 170688 h 3074075"/>
                <a:gd name="connsiteX21" fmla="*/ 6569393 w 10574465"/>
                <a:gd name="connsiteY21" fmla="*/ 0 h 3074075"/>
                <a:gd name="connsiteX22" fmla="*/ 6819329 w 10574465"/>
                <a:gd name="connsiteY22" fmla="*/ 54864 h 3074075"/>
                <a:gd name="connsiteX23" fmla="*/ 7038785 w 10574465"/>
                <a:gd name="connsiteY23" fmla="*/ 256032 h 3074075"/>
                <a:gd name="connsiteX24" fmla="*/ 7313105 w 10574465"/>
                <a:gd name="connsiteY24" fmla="*/ 859536 h 3074075"/>
                <a:gd name="connsiteX25" fmla="*/ 7374065 w 10574465"/>
                <a:gd name="connsiteY25" fmla="*/ 1200912 h 3074075"/>
                <a:gd name="connsiteX26" fmla="*/ 7197281 w 10574465"/>
                <a:gd name="connsiteY26" fmla="*/ 1840992 h 3074075"/>
                <a:gd name="connsiteX27" fmla="*/ 6977825 w 10574465"/>
                <a:gd name="connsiteY27" fmla="*/ 2023872 h 3074075"/>
                <a:gd name="connsiteX28" fmla="*/ 6587681 w 10574465"/>
                <a:gd name="connsiteY28" fmla="*/ 2097024 h 3074075"/>
                <a:gd name="connsiteX29" fmla="*/ 6087809 w 10574465"/>
                <a:gd name="connsiteY29" fmla="*/ 1999488 h 3074075"/>
                <a:gd name="connsiteX30" fmla="*/ 6002465 w 10574465"/>
                <a:gd name="connsiteY30" fmla="*/ 1847088 h 3074075"/>
                <a:gd name="connsiteX31" fmla="*/ 5990273 w 10574465"/>
                <a:gd name="connsiteY31" fmla="*/ 1645920 h 3074075"/>
                <a:gd name="connsiteX32" fmla="*/ 6234113 w 10574465"/>
                <a:gd name="connsiteY32" fmla="*/ 1109472 h 3074075"/>
                <a:gd name="connsiteX33" fmla="*/ 6599873 w 10574465"/>
                <a:gd name="connsiteY33" fmla="*/ 755904 h 3074075"/>
                <a:gd name="connsiteX34" fmla="*/ 7276529 w 10574465"/>
                <a:gd name="connsiteY34" fmla="*/ 591312 h 3074075"/>
                <a:gd name="connsiteX35" fmla="*/ 7739825 w 10574465"/>
                <a:gd name="connsiteY35" fmla="*/ 652272 h 3074075"/>
                <a:gd name="connsiteX36" fmla="*/ 8178737 w 10574465"/>
                <a:gd name="connsiteY36" fmla="*/ 859536 h 3074075"/>
                <a:gd name="connsiteX37" fmla="*/ 9245537 w 10574465"/>
                <a:gd name="connsiteY37" fmla="*/ 1432560 h 3074075"/>
                <a:gd name="connsiteX38" fmla="*/ 9495473 w 10574465"/>
                <a:gd name="connsiteY38" fmla="*/ 1469136 h 3074075"/>
                <a:gd name="connsiteX39" fmla="*/ 9781985 w 10574465"/>
                <a:gd name="connsiteY39" fmla="*/ 1402080 h 3074075"/>
                <a:gd name="connsiteX40" fmla="*/ 10489121 w 10574465"/>
                <a:gd name="connsiteY40" fmla="*/ 804672 h 3074075"/>
                <a:gd name="connsiteX41" fmla="*/ 10574465 w 10574465"/>
                <a:gd name="connsiteY41" fmla="*/ 640080 h 3074075"/>
                <a:gd name="connsiteX0" fmla="*/ 107633 w 10574465"/>
                <a:gd name="connsiteY0" fmla="*/ 323088 h 3019675"/>
                <a:gd name="connsiteX1" fmla="*/ 150305 w 10574465"/>
                <a:gd name="connsiteY1" fmla="*/ 1139952 h 3019675"/>
                <a:gd name="connsiteX2" fmla="*/ 1869377 w 10574465"/>
                <a:gd name="connsiteY2" fmla="*/ 2901696 h 3019675"/>
                <a:gd name="connsiteX3" fmla="*/ 3618929 w 10574465"/>
                <a:gd name="connsiteY3" fmla="*/ 2773680 h 3019675"/>
                <a:gd name="connsiteX4" fmla="*/ 4356545 w 10574465"/>
                <a:gd name="connsiteY4" fmla="*/ 2097024 h 3019675"/>
                <a:gd name="connsiteX5" fmla="*/ 4606481 w 10574465"/>
                <a:gd name="connsiteY5" fmla="*/ 1627632 h 3019675"/>
                <a:gd name="connsiteX6" fmla="*/ 4649153 w 10574465"/>
                <a:gd name="connsiteY6" fmla="*/ 1335024 h 3019675"/>
                <a:gd name="connsiteX7" fmla="*/ 4636961 w 10574465"/>
                <a:gd name="connsiteY7" fmla="*/ 682752 h 3019675"/>
                <a:gd name="connsiteX8" fmla="*/ 4533329 w 10574465"/>
                <a:gd name="connsiteY8" fmla="*/ 445008 h 3019675"/>
                <a:gd name="connsiteX9" fmla="*/ 4350449 w 10574465"/>
                <a:gd name="connsiteY9" fmla="*/ 365760 h 3019675"/>
                <a:gd name="connsiteX10" fmla="*/ 3996881 w 10574465"/>
                <a:gd name="connsiteY10" fmla="*/ 292608 h 3019675"/>
                <a:gd name="connsiteX11" fmla="*/ 3326321 w 10574465"/>
                <a:gd name="connsiteY11" fmla="*/ 457200 h 3019675"/>
                <a:gd name="connsiteX12" fmla="*/ 3277553 w 10574465"/>
                <a:gd name="connsiteY12" fmla="*/ 633984 h 3019675"/>
                <a:gd name="connsiteX13" fmla="*/ 3289745 w 10574465"/>
                <a:gd name="connsiteY13" fmla="*/ 938784 h 3019675"/>
                <a:gd name="connsiteX14" fmla="*/ 3582353 w 10574465"/>
                <a:gd name="connsiteY14" fmla="*/ 1292352 h 3019675"/>
                <a:gd name="connsiteX15" fmla="*/ 3826193 w 10574465"/>
                <a:gd name="connsiteY15" fmla="*/ 1432560 h 3019675"/>
                <a:gd name="connsiteX16" fmla="*/ 4563809 w 10574465"/>
                <a:gd name="connsiteY16" fmla="*/ 1511808 h 3019675"/>
                <a:gd name="connsiteX17" fmla="*/ 5155121 w 10574465"/>
                <a:gd name="connsiteY17" fmla="*/ 1182624 h 3019675"/>
                <a:gd name="connsiteX18" fmla="*/ 5703761 w 10574465"/>
                <a:gd name="connsiteY18" fmla="*/ 463296 h 3019675"/>
                <a:gd name="connsiteX19" fmla="*/ 5941505 w 10574465"/>
                <a:gd name="connsiteY19" fmla="*/ 170688 h 3019675"/>
                <a:gd name="connsiteX20" fmla="*/ 6569393 w 10574465"/>
                <a:gd name="connsiteY20" fmla="*/ 0 h 3019675"/>
                <a:gd name="connsiteX21" fmla="*/ 6819329 w 10574465"/>
                <a:gd name="connsiteY21" fmla="*/ 54864 h 3019675"/>
                <a:gd name="connsiteX22" fmla="*/ 7038785 w 10574465"/>
                <a:gd name="connsiteY22" fmla="*/ 256032 h 3019675"/>
                <a:gd name="connsiteX23" fmla="*/ 7313105 w 10574465"/>
                <a:gd name="connsiteY23" fmla="*/ 859536 h 3019675"/>
                <a:gd name="connsiteX24" fmla="*/ 7374065 w 10574465"/>
                <a:gd name="connsiteY24" fmla="*/ 1200912 h 3019675"/>
                <a:gd name="connsiteX25" fmla="*/ 7197281 w 10574465"/>
                <a:gd name="connsiteY25" fmla="*/ 1840992 h 3019675"/>
                <a:gd name="connsiteX26" fmla="*/ 6977825 w 10574465"/>
                <a:gd name="connsiteY26" fmla="*/ 2023872 h 3019675"/>
                <a:gd name="connsiteX27" fmla="*/ 6587681 w 10574465"/>
                <a:gd name="connsiteY27" fmla="*/ 2097024 h 3019675"/>
                <a:gd name="connsiteX28" fmla="*/ 6087809 w 10574465"/>
                <a:gd name="connsiteY28" fmla="*/ 1999488 h 3019675"/>
                <a:gd name="connsiteX29" fmla="*/ 6002465 w 10574465"/>
                <a:gd name="connsiteY29" fmla="*/ 1847088 h 3019675"/>
                <a:gd name="connsiteX30" fmla="*/ 5990273 w 10574465"/>
                <a:gd name="connsiteY30" fmla="*/ 1645920 h 3019675"/>
                <a:gd name="connsiteX31" fmla="*/ 6234113 w 10574465"/>
                <a:gd name="connsiteY31" fmla="*/ 1109472 h 3019675"/>
                <a:gd name="connsiteX32" fmla="*/ 6599873 w 10574465"/>
                <a:gd name="connsiteY32" fmla="*/ 755904 h 3019675"/>
                <a:gd name="connsiteX33" fmla="*/ 7276529 w 10574465"/>
                <a:gd name="connsiteY33" fmla="*/ 591312 h 3019675"/>
                <a:gd name="connsiteX34" fmla="*/ 7739825 w 10574465"/>
                <a:gd name="connsiteY34" fmla="*/ 652272 h 3019675"/>
                <a:gd name="connsiteX35" fmla="*/ 8178737 w 10574465"/>
                <a:gd name="connsiteY35" fmla="*/ 859536 h 3019675"/>
                <a:gd name="connsiteX36" fmla="*/ 9245537 w 10574465"/>
                <a:gd name="connsiteY36" fmla="*/ 1432560 h 3019675"/>
                <a:gd name="connsiteX37" fmla="*/ 9495473 w 10574465"/>
                <a:gd name="connsiteY37" fmla="*/ 1469136 h 3019675"/>
                <a:gd name="connsiteX38" fmla="*/ 9781985 w 10574465"/>
                <a:gd name="connsiteY38" fmla="*/ 1402080 h 3019675"/>
                <a:gd name="connsiteX39" fmla="*/ 10489121 w 10574465"/>
                <a:gd name="connsiteY39" fmla="*/ 804672 h 3019675"/>
                <a:gd name="connsiteX40" fmla="*/ 10574465 w 10574465"/>
                <a:gd name="connsiteY40" fmla="*/ 640080 h 3019675"/>
                <a:gd name="connsiteX0" fmla="*/ 107633 w 10574465"/>
                <a:gd name="connsiteY0" fmla="*/ 323088 h 3037175"/>
                <a:gd name="connsiteX1" fmla="*/ 150305 w 10574465"/>
                <a:gd name="connsiteY1" fmla="*/ 1139952 h 3037175"/>
                <a:gd name="connsiteX2" fmla="*/ 1869377 w 10574465"/>
                <a:gd name="connsiteY2" fmla="*/ 2901696 h 3037175"/>
                <a:gd name="connsiteX3" fmla="*/ 3618929 w 10574465"/>
                <a:gd name="connsiteY3" fmla="*/ 2773680 h 3037175"/>
                <a:gd name="connsiteX4" fmla="*/ 4606481 w 10574465"/>
                <a:gd name="connsiteY4" fmla="*/ 1627632 h 3037175"/>
                <a:gd name="connsiteX5" fmla="*/ 4649153 w 10574465"/>
                <a:gd name="connsiteY5" fmla="*/ 1335024 h 3037175"/>
                <a:gd name="connsiteX6" fmla="*/ 4636961 w 10574465"/>
                <a:gd name="connsiteY6" fmla="*/ 682752 h 3037175"/>
                <a:gd name="connsiteX7" fmla="*/ 4533329 w 10574465"/>
                <a:gd name="connsiteY7" fmla="*/ 445008 h 3037175"/>
                <a:gd name="connsiteX8" fmla="*/ 4350449 w 10574465"/>
                <a:gd name="connsiteY8" fmla="*/ 365760 h 3037175"/>
                <a:gd name="connsiteX9" fmla="*/ 3996881 w 10574465"/>
                <a:gd name="connsiteY9" fmla="*/ 292608 h 3037175"/>
                <a:gd name="connsiteX10" fmla="*/ 3326321 w 10574465"/>
                <a:gd name="connsiteY10" fmla="*/ 457200 h 3037175"/>
                <a:gd name="connsiteX11" fmla="*/ 3277553 w 10574465"/>
                <a:gd name="connsiteY11" fmla="*/ 633984 h 3037175"/>
                <a:gd name="connsiteX12" fmla="*/ 3289745 w 10574465"/>
                <a:gd name="connsiteY12" fmla="*/ 938784 h 3037175"/>
                <a:gd name="connsiteX13" fmla="*/ 3582353 w 10574465"/>
                <a:gd name="connsiteY13" fmla="*/ 1292352 h 3037175"/>
                <a:gd name="connsiteX14" fmla="*/ 3826193 w 10574465"/>
                <a:gd name="connsiteY14" fmla="*/ 1432560 h 3037175"/>
                <a:gd name="connsiteX15" fmla="*/ 4563809 w 10574465"/>
                <a:gd name="connsiteY15" fmla="*/ 1511808 h 3037175"/>
                <a:gd name="connsiteX16" fmla="*/ 5155121 w 10574465"/>
                <a:gd name="connsiteY16" fmla="*/ 1182624 h 3037175"/>
                <a:gd name="connsiteX17" fmla="*/ 5703761 w 10574465"/>
                <a:gd name="connsiteY17" fmla="*/ 463296 h 3037175"/>
                <a:gd name="connsiteX18" fmla="*/ 5941505 w 10574465"/>
                <a:gd name="connsiteY18" fmla="*/ 170688 h 3037175"/>
                <a:gd name="connsiteX19" fmla="*/ 6569393 w 10574465"/>
                <a:gd name="connsiteY19" fmla="*/ 0 h 3037175"/>
                <a:gd name="connsiteX20" fmla="*/ 6819329 w 10574465"/>
                <a:gd name="connsiteY20" fmla="*/ 54864 h 3037175"/>
                <a:gd name="connsiteX21" fmla="*/ 7038785 w 10574465"/>
                <a:gd name="connsiteY21" fmla="*/ 256032 h 3037175"/>
                <a:gd name="connsiteX22" fmla="*/ 7313105 w 10574465"/>
                <a:gd name="connsiteY22" fmla="*/ 859536 h 3037175"/>
                <a:gd name="connsiteX23" fmla="*/ 7374065 w 10574465"/>
                <a:gd name="connsiteY23" fmla="*/ 1200912 h 3037175"/>
                <a:gd name="connsiteX24" fmla="*/ 7197281 w 10574465"/>
                <a:gd name="connsiteY24" fmla="*/ 1840992 h 3037175"/>
                <a:gd name="connsiteX25" fmla="*/ 6977825 w 10574465"/>
                <a:gd name="connsiteY25" fmla="*/ 2023872 h 3037175"/>
                <a:gd name="connsiteX26" fmla="*/ 6587681 w 10574465"/>
                <a:gd name="connsiteY26" fmla="*/ 2097024 h 3037175"/>
                <a:gd name="connsiteX27" fmla="*/ 6087809 w 10574465"/>
                <a:gd name="connsiteY27" fmla="*/ 1999488 h 3037175"/>
                <a:gd name="connsiteX28" fmla="*/ 6002465 w 10574465"/>
                <a:gd name="connsiteY28" fmla="*/ 1847088 h 3037175"/>
                <a:gd name="connsiteX29" fmla="*/ 5990273 w 10574465"/>
                <a:gd name="connsiteY29" fmla="*/ 1645920 h 3037175"/>
                <a:gd name="connsiteX30" fmla="*/ 6234113 w 10574465"/>
                <a:gd name="connsiteY30" fmla="*/ 1109472 h 3037175"/>
                <a:gd name="connsiteX31" fmla="*/ 6599873 w 10574465"/>
                <a:gd name="connsiteY31" fmla="*/ 755904 h 3037175"/>
                <a:gd name="connsiteX32" fmla="*/ 7276529 w 10574465"/>
                <a:gd name="connsiteY32" fmla="*/ 591312 h 3037175"/>
                <a:gd name="connsiteX33" fmla="*/ 7739825 w 10574465"/>
                <a:gd name="connsiteY33" fmla="*/ 652272 h 3037175"/>
                <a:gd name="connsiteX34" fmla="*/ 8178737 w 10574465"/>
                <a:gd name="connsiteY34" fmla="*/ 859536 h 3037175"/>
                <a:gd name="connsiteX35" fmla="*/ 9245537 w 10574465"/>
                <a:gd name="connsiteY35" fmla="*/ 1432560 h 3037175"/>
                <a:gd name="connsiteX36" fmla="*/ 9495473 w 10574465"/>
                <a:gd name="connsiteY36" fmla="*/ 1469136 h 3037175"/>
                <a:gd name="connsiteX37" fmla="*/ 9781985 w 10574465"/>
                <a:gd name="connsiteY37" fmla="*/ 1402080 h 3037175"/>
                <a:gd name="connsiteX38" fmla="*/ 10489121 w 10574465"/>
                <a:gd name="connsiteY38" fmla="*/ 804672 h 3037175"/>
                <a:gd name="connsiteX39" fmla="*/ 10574465 w 10574465"/>
                <a:gd name="connsiteY39" fmla="*/ 640080 h 3037175"/>
                <a:gd name="connsiteX0" fmla="*/ 107633 w 10574465"/>
                <a:gd name="connsiteY0" fmla="*/ 323088 h 3037175"/>
                <a:gd name="connsiteX1" fmla="*/ 150305 w 10574465"/>
                <a:gd name="connsiteY1" fmla="*/ 1139952 h 3037175"/>
                <a:gd name="connsiteX2" fmla="*/ 1869377 w 10574465"/>
                <a:gd name="connsiteY2" fmla="*/ 2901696 h 3037175"/>
                <a:gd name="connsiteX3" fmla="*/ 3618929 w 10574465"/>
                <a:gd name="connsiteY3" fmla="*/ 2773680 h 3037175"/>
                <a:gd name="connsiteX4" fmla="*/ 4606481 w 10574465"/>
                <a:gd name="connsiteY4" fmla="*/ 1627632 h 3037175"/>
                <a:gd name="connsiteX5" fmla="*/ 4636961 w 10574465"/>
                <a:gd name="connsiteY5" fmla="*/ 682752 h 3037175"/>
                <a:gd name="connsiteX6" fmla="*/ 4533329 w 10574465"/>
                <a:gd name="connsiteY6" fmla="*/ 445008 h 3037175"/>
                <a:gd name="connsiteX7" fmla="*/ 4350449 w 10574465"/>
                <a:gd name="connsiteY7" fmla="*/ 365760 h 3037175"/>
                <a:gd name="connsiteX8" fmla="*/ 3996881 w 10574465"/>
                <a:gd name="connsiteY8" fmla="*/ 292608 h 3037175"/>
                <a:gd name="connsiteX9" fmla="*/ 3326321 w 10574465"/>
                <a:gd name="connsiteY9" fmla="*/ 457200 h 3037175"/>
                <a:gd name="connsiteX10" fmla="*/ 3277553 w 10574465"/>
                <a:gd name="connsiteY10" fmla="*/ 633984 h 3037175"/>
                <a:gd name="connsiteX11" fmla="*/ 3289745 w 10574465"/>
                <a:gd name="connsiteY11" fmla="*/ 938784 h 3037175"/>
                <a:gd name="connsiteX12" fmla="*/ 3582353 w 10574465"/>
                <a:gd name="connsiteY12" fmla="*/ 1292352 h 3037175"/>
                <a:gd name="connsiteX13" fmla="*/ 3826193 w 10574465"/>
                <a:gd name="connsiteY13" fmla="*/ 1432560 h 3037175"/>
                <a:gd name="connsiteX14" fmla="*/ 4563809 w 10574465"/>
                <a:gd name="connsiteY14" fmla="*/ 1511808 h 3037175"/>
                <a:gd name="connsiteX15" fmla="*/ 5155121 w 10574465"/>
                <a:gd name="connsiteY15" fmla="*/ 1182624 h 3037175"/>
                <a:gd name="connsiteX16" fmla="*/ 5703761 w 10574465"/>
                <a:gd name="connsiteY16" fmla="*/ 463296 h 3037175"/>
                <a:gd name="connsiteX17" fmla="*/ 5941505 w 10574465"/>
                <a:gd name="connsiteY17" fmla="*/ 170688 h 3037175"/>
                <a:gd name="connsiteX18" fmla="*/ 6569393 w 10574465"/>
                <a:gd name="connsiteY18" fmla="*/ 0 h 3037175"/>
                <a:gd name="connsiteX19" fmla="*/ 6819329 w 10574465"/>
                <a:gd name="connsiteY19" fmla="*/ 54864 h 3037175"/>
                <a:gd name="connsiteX20" fmla="*/ 7038785 w 10574465"/>
                <a:gd name="connsiteY20" fmla="*/ 256032 h 3037175"/>
                <a:gd name="connsiteX21" fmla="*/ 7313105 w 10574465"/>
                <a:gd name="connsiteY21" fmla="*/ 859536 h 3037175"/>
                <a:gd name="connsiteX22" fmla="*/ 7374065 w 10574465"/>
                <a:gd name="connsiteY22" fmla="*/ 1200912 h 3037175"/>
                <a:gd name="connsiteX23" fmla="*/ 7197281 w 10574465"/>
                <a:gd name="connsiteY23" fmla="*/ 1840992 h 3037175"/>
                <a:gd name="connsiteX24" fmla="*/ 6977825 w 10574465"/>
                <a:gd name="connsiteY24" fmla="*/ 2023872 h 3037175"/>
                <a:gd name="connsiteX25" fmla="*/ 6587681 w 10574465"/>
                <a:gd name="connsiteY25" fmla="*/ 2097024 h 3037175"/>
                <a:gd name="connsiteX26" fmla="*/ 6087809 w 10574465"/>
                <a:gd name="connsiteY26" fmla="*/ 1999488 h 3037175"/>
                <a:gd name="connsiteX27" fmla="*/ 6002465 w 10574465"/>
                <a:gd name="connsiteY27" fmla="*/ 1847088 h 3037175"/>
                <a:gd name="connsiteX28" fmla="*/ 5990273 w 10574465"/>
                <a:gd name="connsiteY28" fmla="*/ 1645920 h 3037175"/>
                <a:gd name="connsiteX29" fmla="*/ 6234113 w 10574465"/>
                <a:gd name="connsiteY29" fmla="*/ 1109472 h 3037175"/>
                <a:gd name="connsiteX30" fmla="*/ 6599873 w 10574465"/>
                <a:gd name="connsiteY30" fmla="*/ 755904 h 3037175"/>
                <a:gd name="connsiteX31" fmla="*/ 7276529 w 10574465"/>
                <a:gd name="connsiteY31" fmla="*/ 591312 h 3037175"/>
                <a:gd name="connsiteX32" fmla="*/ 7739825 w 10574465"/>
                <a:gd name="connsiteY32" fmla="*/ 652272 h 3037175"/>
                <a:gd name="connsiteX33" fmla="*/ 8178737 w 10574465"/>
                <a:gd name="connsiteY33" fmla="*/ 859536 h 3037175"/>
                <a:gd name="connsiteX34" fmla="*/ 9245537 w 10574465"/>
                <a:gd name="connsiteY34" fmla="*/ 1432560 h 3037175"/>
                <a:gd name="connsiteX35" fmla="*/ 9495473 w 10574465"/>
                <a:gd name="connsiteY35" fmla="*/ 1469136 h 3037175"/>
                <a:gd name="connsiteX36" fmla="*/ 9781985 w 10574465"/>
                <a:gd name="connsiteY36" fmla="*/ 1402080 h 3037175"/>
                <a:gd name="connsiteX37" fmla="*/ 10489121 w 10574465"/>
                <a:gd name="connsiteY37" fmla="*/ 804672 h 3037175"/>
                <a:gd name="connsiteX38" fmla="*/ 10574465 w 10574465"/>
                <a:gd name="connsiteY38" fmla="*/ 640080 h 3037175"/>
                <a:gd name="connsiteX0" fmla="*/ 107633 w 10574465"/>
                <a:gd name="connsiteY0" fmla="*/ 323088 h 3037175"/>
                <a:gd name="connsiteX1" fmla="*/ 150305 w 10574465"/>
                <a:gd name="connsiteY1" fmla="*/ 1139952 h 3037175"/>
                <a:gd name="connsiteX2" fmla="*/ 1869377 w 10574465"/>
                <a:gd name="connsiteY2" fmla="*/ 2901696 h 3037175"/>
                <a:gd name="connsiteX3" fmla="*/ 3618929 w 10574465"/>
                <a:gd name="connsiteY3" fmla="*/ 2773680 h 3037175"/>
                <a:gd name="connsiteX4" fmla="*/ 4606481 w 10574465"/>
                <a:gd name="connsiteY4" fmla="*/ 1627632 h 3037175"/>
                <a:gd name="connsiteX5" fmla="*/ 4533329 w 10574465"/>
                <a:gd name="connsiteY5" fmla="*/ 445008 h 3037175"/>
                <a:gd name="connsiteX6" fmla="*/ 4350449 w 10574465"/>
                <a:gd name="connsiteY6" fmla="*/ 365760 h 3037175"/>
                <a:gd name="connsiteX7" fmla="*/ 3996881 w 10574465"/>
                <a:gd name="connsiteY7" fmla="*/ 292608 h 3037175"/>
                <a:gd name="connsiteX8" fmla="*/ 3326321 w 10574465"/>
                <a:gd name="connsiteY8" fmla="*/ 457200 h 3037175"/>
                <a:gd name="connsiteX9" fmla="*/ 3277553 w 10574465"/>
                <a:gd name="connsiteY9" fmla="*/ 633984 h 3037175"/>
                <a:gd name="connsiteX10" fmla="*/ 3289745 w 10574465"/>
                <a:gd name="connsiteY10" fmla="*/ 938784 h 3037175"/>
                <a:gd name="connsiteX11" fmla="*/ 3582353 w 10574465"/>
                <a:gd name="connsiteY11" fmla="*/ 1292352 h 3037175"/>
                <a:gd name="connsiteX12" fmla="*/ 3826193 w 10574465"/>
                <a:gd name="connsiteY12" fmla="*/ 1432560 h 3037175"/>
                <a:gd name="connsiteX13" fmla="*/ 4563809 w 10574465"/>
                <a:gd name="connsiteY13" fmla="*/ 1511808 h 3037175"/>
                <a:gd name="connsiteX14" fmla="*/ 5155121 w 10574465"/>
                <a:gd name="connsiteY14" fmla="*/ 1182624 h 3037175"/>
                <a:gd name="connsiteX15" fmla="*/ 5703761 w 10574465"/>
                <a:gd name="connsiteY15" fmla="*/ 463296 h 3037175"/>
                <a:gd name="connsiteX16" fmla="*/ 5941505 w 10574465"/>
                <a:gd name="connsiteY16" fmla="*/ 170688 h 3037175"/>
                <a:gd name="connsiteX17" fmla="*/ 6569393 w 10574465"/>
                <a:gd name="connsiteY17" fmla="*/ 0 h 3037175"/>
                <a:gd name="connsiteX18" fmla="*/ 6819329 w 10574465"/>
                <a:gd name="connsiteY18" fmla="*/ 54864 h 3037175"/>
                <a:gd name="connsiteX19" fmla="*/ 7038785 w 10574465"/>
                <a:gd name="connsiteY19" fmla="*/ 256032 h 3037175"/>
                <a:gd name="connsiteX20" fmla="*/ 7313105 w 10574465"/>
                <a:gd name="connsiteY20" fmla="*/ 859536 h 3037175"/>
                <a:gd name="connsiteX21" fmla="*/ 7374065 w 10574465"/>
                <a:gd name="connsiteY21" fmla="*/ 1200912 h 3037175"/>
                <a:gd name="connsiteX22" fmla="*/ 7197281 w 10574465"/>
                <a:gd name="connsiteY22" fmla="*/ 1840992 h 3037175"/>
                <a:gd name="connsiteX23" fmla="*/ 6977825 w 10574465"/>
                <a:gd name="connsiteY23" fmla="*/ 2023872 h 3037175"/>
                <a:gd name="connsiteX24" fmla="*/ 6587681 w 10574465"/>
                <a:gd name="connsiteY24" fmla="*/ 2097024 h 3037175"/>
                <a:gd name="connsiteX25" fmla="*/ 6087809 w 10574465"/>
                <a:gd name="connsiteY25" fmla="*/ 1999488 h 3037175"/>
                <a:gd name="connsiteX26" fmla="*/ 6002465 w 10574465"/>
                <a:gd name="connsiteY26" fmla="*/ 1847088 h 3037175"/>
                <a:gd name="connsiteX27" fmla="*/ 5990273 w 10574465"/>
                <a:gd name="connsiteY27" fmla="*/ 1645920 h 3037175"/>
                <a:gd name="connsiteX28" fmla="*/ 6234113 w 10574465"/>
                <a:gd name="connsiteY28" fmla="*/ 1109472 h 3037175"/>
                <a:gd name="connsiteX29" fmla="*/ 6599873 w 10574465"/>
                <a:gd name="connsiteY29" fmla="*/ 755904 h 3037175"/>
                <a:gd name="connsiteX30" fmla="*/ 7276529 w 10574465"/>
                <a:gd name="connsiteY30" fmla="*/ 591312 h 3037175"/>
                <a:gd name="connsiteX31" fmla="*/ 7739825 w 10574465"/>
                <a:gd name="connsiteY31" fmla="*/ 652272 h 3037175"/>
                <a:gd name="connsiteX32" fmla="*/ 8178737 w 10574465"/>
                <a:gd name="connsiteY32" fmla="*/ 859536 h 3037175"/>
                <a:gd name="connsiteX33" fmla="*/ 9245537 w 10574465"/>
                <a:gd name="connsiteY33" fmla="*/ 1432560 h 3037175"/>
                <a:gd name="connsiteX34" fmla="*/ 9495473 w 10574465"/>
                <a:gd name="connsiteY34" fmla="*/ 1469136 h 3037175"/>
                <a:gd name="connsiteX35" fmla="*/ 9781985 w 10574465"/>
                <a:gd name="connsiteY35" fmla="*/ 1402080 h 3037175"/>
                <a:gd name="connsiteX36" fmla="*/ 10489121 w 10574465"/>
                <a:gd name="connsiteY36" fmla="*/ 804672 h 3037175"/>
                <a:gd name="connsiteX37" fmla="*/ 10574465 w 10574465"/>
                <a:gd name="connsiteY37" fmla="*/ 640080 h 3037175"/>
                <a:gd name="connsiteX0" fmla="*/ 107633 w 10574465"/>
                <a:gd name="connsiteY0" fmla="*/ 323088 h 3037175"/>
                <a:gd name="connsiteX1" fmla="*/ 150305 w 10574465"/>
                <a:gd name="connsiteY1" fmla="*/ 1139952 h 3037175"/>
                <a:gd name="connsiteX2" fmla="*/ 1869377 w 10574465"/>
                <a:gd name="connsiteY2" fmla="*/ 2901696 h 3037175"/>
                <a:gd name="connsiteX3" fmla="*/ 3618929 w 10574465"/>
                <a:gd name="connsiteY3" fmla="*/ 2773680 h 3037175"/>
                <a:gd name="connsiteX4" fmla="*/ 4606481 w 10574465"/>
                <a:gd name="connsiteY4" fmla="*/ 1627632 h 3037175"/>
                <a:gd name="connsiteX5" fmla="*/ 4673537 w 10574465"/>
                <a:gd name="connsiteY5" fmla="*/ 633984 h 3037175"/>
                <a:gd name="connsiteX6" fmla="*/ 4350449 w 10574465"/>
                <a:gd name="connsiteY6" fmla="*/ 365760 h 3037175"/>
                <a:gd name="connsiteX7" fmla="*/ 3996881 w 10574465"/>
                <a:gd name="connsiteY7" fmla="*/ 292608 h 3037175"/>
                <a:gd name="connsiteX8" fmla="*/ 3326321 w 10574465"/>
                <a:gd name="connsiteY8" fmla="*/ 457200 h 3037175"/>
                <a:gd name="connsiteX9" fmla="*/ 3277553 w 10574465"/>
                <a:gd name="connsiteY9" fmla="*/ 633984 h 3037175"/>
                <a:gd name="connsiteX10" fmla="*/ 3289745 w 10574465"/>
                <a:gd name="connsiteY10" fmla="*/ 938784 h 3037175"/>
                <a:gd name="connsiteX11" fmla="*/ 3582353 w 10574465"/>
                <a:gd name="connsiteY11" fmla="*/ 1292352 h 3037175"/>
                <a:gd name="connsiteX12" fmla="*/ 3826193 w 10574465"/>
                <a:gd name="connsiteY12" fmla="*/ 1432560 h 3037175"/>
                <a:gd name="connsiteX13" fmla="*/ 4563809 w 10574465"/>
                <a:gd name="connsiteY13" fmla="*/ 1511808 h 3037175"/>
                <a:gd name="connsiteX14" fmla="*/ 5155121 w 10574465"/>
                <a:gd name="connsiteY14" fmla="*/ 1182624 h 3037175"/>
                <a:gd name="connsiteX15" fmla="*/ 5703761 w 10574465"/>
                <a:gd name="connsiteY15" fmla="*/ 463296 h 3037175"/>
                <a:gd name="connsiteX16" fmla="*/ 5941505 w 10574465"/>
                <a:gd name="connsiteY16" fmla="*/ 170688 h 3037175"/>
                <a:gd name="connsiteX17" fmla="*/ 6569393 w 10574465"/>
                <a:gd name="connsiteY17" fmla="*/ 0 h 3037175"/>
                <a:gd name="connsiteX18" fmla="*/ 6819329 w 10574465"/>
                <a:gd name="connsiteY18" fmla="*/ 54864 h 3037175"/>
                <a:gd name="connsiteX19" fmla="*/ 7038785 w 10574465"/>
                <a:gd name="connsiteY19" fmla="*/ 256032 h 3037175"/>
                <a:gd name="connsiteX20" fmla="*/ 7313105 w 10574465"/>
                <a:gd name="connsiteY20" fmla="*/ 859536 h 3037175"/>
                <a:gd name="connsiteX21" fmla="*/ 7374065 w 10574465"/>
                <a:gd name="connsiteY21" fmla="*/ 1200912 h 3037175"/>
                <a:gd name="connsiteX22" fmla="*/ 7197281 w 10574465"/>
                <a:gd name="connsiteY22" fmla="*/ 1840992 h 3037175"/>
                <a:gd name="connsiteX23" fmla="*/ 6977825 w 10574465"/>
                <a:gd name="connsiteY23" fmla="*/ 2023872 h 3037175"/>
                <a:gd name="connsiteX24" fmla="*/ 6587681 w 10574465"/>
                <a:gd name="connsiteY24" fmla="*/ 2097024 h 3037175"/>
                <a:gd name="connsiteX25" fmla="*/ 6087809 w 10574465"/>
                <a:gd name="connsiteY25" fmla="*/ 1999488 h 3037175"/>
                <a:gd name="connsiteX26" fmla="*/ 6002465 w 10574465"/>
                <a:gd name="connsiteY26" fmla="*/ 1847088 h 3037175"/>
                <a:gd name="connsiteX27" fmla="*/ 5990273 w 10574465"/>
                <a:gd name="connsiteY27" fmla="*/ 1645920 h 3037175"/>
                <a:gd name="connsiteX28" fmla="*/ 6234113 w 10574465"/>
                <a:gd name="connsiteY28" fmla="*/ 1109472 h 3037175"/>
                <a:gd name="connsiteX29" fmla="*/ 6599873 w 10574465"/>
                <a:gd name="connsiteY29" fmla="*/ 755904 h 3037175"/>
                <a:gd name="connsiteX30" fmla="*/ 7276529 w 10574465"/>
                <a:gd name="connsiteY30" fmla="*/ 591312 h 3037175"/>
                <a:gd name="connsiteX31" fmla="*/ 7739825 w 10574465"/>
                <a:gd name="connsiteY31" fmla="*/ 652272 h 3037175"/>
                <a:gd name="connsiteX32" fmla="*/ 8178737 w 10574465"/>
                <a:gd name="connsiteY32" fmla="*/ 859536 h 3037175"/>
                <a:gd name="connsiteX33" fmla="*/ 9245537 w 10574465"/>
                <a:gd name="connsiteY33" fmla="*/ 1432560 h 3037175"/>
                <a:gd name="connsiteX34" fmla="*/ 9495473 w 10574465"/>
                <a:gd name="connsiteY34" fmla="*/ 1469136 h 3037175"/>
                <a:gd name="connsiteX35" fmla="*/ 9781985 w 10574465"/>
                <a:gd name="connsiteY35" fmla="*/ 1402080 h 3037175"/>
                <a:gd name="connsiteX36" fmla="*/ 10489121 w 10574465"/>
                <a:gd name="connsiteY36" fmla="*/ 804672 h 3037175"/>
                <a:gd name="connsiteX37" fmla="*/ 10574465 w 10574465"/>
                <a:gd name="connsiteY37" fmla="*/ 640080 h 3037175"/>
                <a:gd name="connsiteX0" fmla="*/ 107633 w 10574465"/>
                <a:gd name="connsiteY0" fmla="*/ 323088 h 3037175"/>
                <a:gd name="connsiteX1" fmla="*/ 150305 w 10574465"/>
                <a:gd name="connsiteY1" fmla="*/ 1139952 h 3037175"/>
                <a:gd name="connsiteX2" fmla="*/ 1869377 w 10574465"/>
                <a:gd name="connsiteY2" fmla="*/ 2901696 h 3037175"/>
                <a:gd name="connsiteX3" fmla="*/ 3618929 w 10574465"/>
                <a:gd name="connsiteY3" fmla="*/ 2773680 h 3037175"/>
                <a:gd name="connsiteX4" fmla="*/ 4606481 w 10574465"/>
                <a:gd name="connsiteY4" fmla="*/ 1627632 h 3037175"/>
                <a:gd name="connsiteX5" fmla="*/ 4673537 w 10574465"/>
                <a:gd name="connsiteY5" fmla="*/ 633984 h 3037175"/>
                <a:gd name="connsiteX6" fmla="*/ 3996881 w 10574465"/>
                <a:gd name="connsiteY6" fmla="*/ 292608 h 3037175"/>
                <a:gd name="connsiteX7" fmla="*/ 3326321 w 10574465"/>
                <a:gd name="connsiteY7" fmla="*/ 457200 h 3037175"/>
                <a:gd name="connsiteX8" fmla="*/ 3277553 w 10574465"/>
                <a:gd name="connsiteY8" fmla="*/ 633984 h 3037175"/>
                <a:gd name="connsiteX9" fmla="*/ 3289745 w 10574465"/>
                <a:gd name="connsiteY9" fmla="*/ 938784 h 3037175"/>
                <a:gd name="connsiteX10" fmla="*/ 3582353 w 10574465"/>
                <a:gd name="connsiteY10" fmla="*/ 1292352 h 3037175"/>
                <a:gd name="connsiteX11" fmla="*/ 3826193 w 10574465"/>
                <a:gd name="connsiteY11" fmla="*/ 1432560 h 3037175"/>
                <a:gd name="connsiteX12" fmla="*/ 4563809 w 10574465"/>
                <a:gd name="connsiteY12" fmla="*/ 1511808 h 3037175"/>
                <a:gd name="connsiteX13" fmla="*/ 5155121 w 10574465"/>
                <a:gd name="connsiteY13" fmla="*/ 1182624 h 3037175"/>
                <a:gd name="connsiteX14" fmla="*/ 5703761 w 10574465"/>
                <a:gd name="connsiteY14" fmla="*/ 463296 h 3037175"/>
                <a:gd name="connsiteX15" fmla="*/ 5941505 w 10574465"/>
                <a:gd name="connsiteY15" fmla="*/ 170688 h 3037175"/>
                <a:gd name="connsiteX16" fmla="*/ 6569393 w 10574465"/>
                <a:gd name="connsiteY16" fmla="*/ 0 h 3037175"/>
                <a:gd name="connsiteX17" fmla="*/ 6819329 w 10574465"/>
                <a:gd name="connsiteY17" fmla="*/ 54864 h 3037175"/>
                <a:gd name="connsiteX18" fmla="*/ 7038785 w 10574465"/>
                <a:gd name="connsiteY18" fmla="*/ 256032 h 3037175"/>
                <a:gd name="connsiteX19" fmla="*/ 7313105 w 10574465"/>
                <a:gd name="connsiteY19" fmla="*/ 859536 h 3037175"/>
                <a:gd name="connsiteX20" fmla="*/ 7374065 w 10574465"/>
                <a:gd name="connsiteY20" fmla="*/ 1200912 h 3037175"/>
                <a:gd name="connsiteX21" fmla="*/ 7197281 w 10574465"/>
                <a:gd name="connsiteY21" fmla="*/ 1840992 h 3037175"/>
                <a:gd name="connsiteX22" fmla="*/ 6977825 w 10574465"/>
                <a:gd name="connsiteY22" fmla="*/ 2023872 h 3037175"/>
                <a:gd name="connsiteX23" fmla="*/ 6587681 w 10574465"/>
                <a:gd name="connsiteY23" fmla="*/ 2097024 h 3037175"/>
                <a:gd name="connsiteX24" fmla="*/ 6087809 w 10574465"/>
                <a:gd name="connsiteY24" fmla="*/ 1999488 h 3037175"/>
                <a:gd name="connsiteX25" fmla="*/ 6002465 w 10574465"/>
                <a:gd name="connsiteY25" fmla="*/ 1847088 h 3037175"/>
                <a:gd name="connsiteX26" fmla="*/ 5990273 w 10574465"/>
                <a:gd name="connsiteY26" fmla="*/ 1645920 h 3037175"/>
                <a:gd name="connsiteX27" fmla="*/ 6234113 w 10574465"/>
                <a:gd name="connsiteY27" fmla="*/ 1109472 h 3037175"/>
                <a:gd name="connsiteX28" fmla="*/ 6599873 w 10574465"/>
                <a:gd name="connsiteY28" fmla="*/ 755904 h 3037175"/>
                <a:gd name="connsiteX29" fmla="*/ 7276529 w 10574465"/>
                <a:gd name="connsiteY29" fmla="*/ 591312 h 3037175"/>
                <a:gd name="connsiteX30" fmla="*/ 7739825 w 10574465"/>
                <a:gd name="connsiteY30" fmla="*/ 652272 h 3037175"/>
                <a:gd name="connsiteX31" fmla="*/ 8178737 w 10574465"/>
                <a:gd name="connsiteY31" fmla="*/ 859536 h 3037175"/>
                <a:gd name="connsiteX32" fmla="*/ 9245537 w 10574465"/>
                <a:gd name="connsiteY32" fmla="*/ 1432560 h 3037175"/>
                <a:gd name="connsiteX33" fmla="*/ 9495473 w 10574465"/>
                <a:gd name="connsiteY33" fmla="*/ 1469136 h 3037175"/>
                <a:gd name="connsiteX34" fmla="*/ 9781985 w 10574465"/>
                <a:gd name="connsiteY34" fmla="*/ 1402080 h 3037175"/>
                <a:gd name="connsiteX35" fmla="*/ 10489121 w 10574465"/>
                <a:gd name="connsiteY35" fmla="*/ 804672 h 3037175"/>
                <a:gd name="connsiteX36" fmla="*/ 10574465 w 10574465"/>
                <a:gd name="connsiteY36" fmla="*/ 640080 h 3037175"/>
                <a:gd name="connsiteX0" fmla="*/ 107633 w 10574465"/>
                <a:gd name="connsiteY0" fmla="*/ 323088 h 3037175"/>
                <a:gd name="connsiteX1" fmla="*/ 150305 w 10574465"/>
                <a:gd name="connsiteY1" fmla="*/ 1139952 h 3037175"/>
                <a:gd name="connsiteX2" fmla="*/ 1869377 w 10574465"/>
                <a:gd name="connsiteY2" fmla="*/ 2901696 h 3037175"/>
                <a:gd name="connsiteX3" fmla="*/ 3618929 w 10574465"/>
                <a:gd name="connsiteY3" fmla="*/ 2773680 h 3037175"/>
                <a:gd name="connsiteX4" fmla="*/ 4606481 w 10574465"/>
                <a:gd name="connsiteY4" fmla="*/ 1627632 h 3037175"/>
                <a:gd name="connsiteX5" fmla="*/ 4673537 w 10574465"/>
                <a:gd name="connsiteY5" fmla="*/ 633984 h 3037175"/>
                <a:gd name="connsiteX6" fmla="*/ 3996881 w 10574465"/>
                <a:gd name="connsiteY6" fmla="*/ 292608 h 3037175"/>
                <a:gd name="connsiteX7" fmla="*/ 3326321 w 10574465"/>
                <a:gd name="connsiteY7" fmla="*/ 457200 h 3037175"/>
                <a:gd name="connsiteX8" fmla="*/ 3289745 w 10574465"/>
                <a:gd name="connsiteY8" fmla="*/ 938784 h 3037175"/>
                <a:gd name="connsiteX9" fmla="*/ 3582353 w 10574465"/>
                <a:gd name="connsiteY9" fmla="*/ 1292352 h 3037175"/>
                <a:gd name="connsiteX10" fmla="*/ 3826193 w 10574465"/>
                <a:gd name="connsiteY10" fmla="*/ 1432560 h 3037175"/>
                <a:gd name="connsiteX11" fmla="*/ 4563809 w 10574465"/>
                <a:gd name="connsiteY11" fmla="*/ 1511808 h 3037175"/>
                <a:gd name="connsiteX12" fmla="*/ 5155121 w 10574465"/>
                <a:gd name="connsiteY12" fmla="*/ 1182624 h 3037175"/>
                <a:gd name="connsiteX13" fmla="*/ 5703761 w 10574465"/>
                <a:gd name="connsiteY13" fmla="*/ 463296 h 3037175"/>
                <a:gd name="connsiteX14" fmla="*/ 5941505 w 10574465"/>
                <a:gd name="connsiteY14" fmla="*/ 170688 h 3037175"/>
                <a:gd name="connsiteX15" fmla="*/ 6569393 w 10574465"/>
                <a:gd name="connsiteY15" fmla="*/ 0 h 3037175"/>
                <a:gd name="connsiteX16" fmla="*/ 6819329 w 10574465"/>
                <a:gd name="connsiteY16" fmla="*/ 54864 h 3037175"/>
                <a:gd name="connsiteX17" fmla="*/ 7038785 w 10574465"/>
                <a:gd name="connsiteY17" fmla="*/ 256032 h 3037175"/>
                <a:gd name="connsiteX18" fmla="*/ 7313105 w 10574465"/>
                <a:gd name="connsiteY18" fmla="*/ 859536 h 3037175"/>
                <a:gd name="connsiteX19" fmla="*/ 7374065 w 10574465"/>
                <a:gd name="connsiteY19" fmla="*/ 1200912 h 3037175"/>
                <a:gd name="connsiteX20" fmla="*/ 7197281 w 10574465"/>
                <a:gd name="connsiteY20" fmla="*/ 1840992 h 3037175"/>
                <a:gd name="connsiteX21" fmla="*/ 6977825 w 10574465"/>
                <a:gd name="connsiteY21" fmla="*/ 2023872 h 3037175"/>
                <a:gd name="connsiteX22" fmla="*/ 6587681 w 10574465"/>
                <a:gd name="connsiteY22" fmla="*/ 2097024 h 3037175"/>
                <a:gd name="connsiteX23" fmla="*/ 6087809 w 10574465"/>
                <a:gd name="connsiteY23" fmla="*/ 1999488 h 3037175"/>
                <a:gd name="connsiteX24" fmla="*/ 6002465 w 10574465"/>
                <a:gd name="connsiteY24" fmla="*/ 1847088 h 3037175"/>
                <a:gd name="connsiteX25" fmla="*/ 5990273 w 10574465"/>
                <a:gd name="connsiteY25" fmla="*/ 1645920 h 3037175"/>
                <a:gd name="connsiteX26" fmla="*/ 6234113 w 10574465"/>
                <a:gd name="connsiteY26" fmla="*/ 1109472 h 3037175"/>
                <a:gd name="connsiteX27" fmla="*/ 6599873 w 10574465"/>
                <a:gd name="connsiteY27" fmla="*/ 755904 h 3037175"/>
                <a:gd name="connsiteX28" fmla="*/ 7276529 w 10574465"/>
                <a:gd name="connsiteY28" fmla="*/ 591312 h 3037175"/>
                <a:gd name="connsiteX29" fmla="*/ 7739825 w 10574465"/>
                <a:gd name="connsiteY29" fmla="*/ 652272 h 3037175"/>
                <a:gd name="connsiteX30" fmla="*/ 8178737 w 10574465"/>
                <a:gd name="connsiteY30" fmla="*/ 859536 h 3037175"/>
                <a:gd name="connsiteX31" fmla="*/ 9245537 w 10574465"/>
                <a:gd name="connsiteY31" fmla="*/ 1432560 h 3037175"/>
                <a:gd name="connsiteX32" fmla="*/ 9495473 w 10574465"/>
                <a:gd name="connsiteY32" fmla="*/ 1469136 h 3037175"/>
                <a:gd name="connsiteX33" fmla="*/ 9781985 w 10574465"/>
                <a:gd name="connsiteY33" fmla="*/ 1402080 h 3037175"/>
                <a:gd name="connsiteX34" fmla="*/ 10489121 w 10574465"/>
                <a:gd name="connsiteY34" fmla="*/ 804672 h 3037175"/>
                <a:gd name="connsiteX35" fmla="*/ 10574465 w 10574465"/>
                <a:gd name="connsiteY35" fmla="*/ 640080 h 3037175"/>
                <a:gd name="connsiteX0" fmla="*/ 107633 w 10574465"/>
                <a:gd name="connsiteY0" fmla="*/ 323088 h 3037175"/>
                <a:gd name="connsiteX1" fmla="*/ 150305 w 10574465"/>
                <a:gd name="connsiteY1" fmla="*/ 1139952 h 3037175"/>
                <a:gd name="connsiteX2" fmla="*/ 1869377 w 10574465"/>
                <a:gd name="connsiteY2" fmla="*/ 2901696 h 3037175"/>
                <a:gd name="connsiteX3" fmla="*/ 3618929 w 10574465"/>
                <a:gd name="connsiteY3" fmla="*/ 2773680 h 3037175"/>
                <a:gd name="connsiteX4" fmla="*/ 4606481 w 10574465"/>
                <a:gd name="connsiteY4" fmla="*/ 1627632 h 3037175"/>
                <a:gd name="connsiteX5" fmla="*/ 4673537 w 10574465"/>
                <a:gd name="connsiteY5" fmla="*/ 633984 h 3037175"/>
                <a:gd name="connsiteX6" fmla="*/ 3996881 w 10574465"/>
                <a:gd name="connsiteY6" fmla="*/ 292608 h 3037175"/>
                <a:gd name="connsiteX7" fmla="*/ 3326321 w 10574465"/>
                <a:gd name="connsiteY7" fmla="*/ 457200 h 3037175"/>
                <a:gd name="connsiteX8" fmla="*/ 3582353 w 10574465"/>
                <a:gd name="connsiteY8" fmla="*/ 1292352 h 3037175"/>
                <a:gd name="connsiteX9" fmla="*/ 3826193 w 10574465"/>
                <a:gd name="connsiteY9" fmla="*/ 1432560 h 3037175"/>
                <a:gd name="connsiteX10" fmla="*/ 4563809 w 10574465"/>
                <a:gd name="connsiteY10" fmla="*/ 1511808 h 3037175"/>
                <a:gd name="connsiteX11" fmla="*/ 5155121 w 10574465"/>
                <a:gd name="connsiteY11" fmla="*/ 1182624 h 3037175"/>
                <a:gd name="connsiteX12" fmla="*/ 5703761 w 10574465"/>
                <a:gd name="connsiteY12" fmla="*/ 463296 h 3037175"/>
                <a:gd name="connsiteX13" fmla="*/ 5941505 w 10574465"/>
                <a:gd name="connsiteY13" fmla="*/ 170688 h 3037175"/>
                <a:gd name="connsiteX14" fmla="*/ 6569393 w 10574465"/>
                <a:gd name="connsiteY14" fmla="*/ 0 h 3037175"/>
                <a:gd name="connsiteX15" fmla="*/ 6819329 w 10574465"/>
                <a:gd name="connsiteY15" fmla="*/ 54864 h 3037175"/>
                <a:gd name="connsiteX16" fmla="*/ 7038785 w 10574465"/>
                <a:gd name="connsiteY16" fmla="*/ 256032 h 3037175"/>
                <a:gd name="connsiteX17" fmla="*/ 7313105 w 10574465"/>
                <a:gd name="connsiteY17" fmla="*/ 859536 h 3037175"/>
                <a:gd name="connsiteX18" fmla="*/ 7374065 w 10574465"/>
                <a:gd name="connsiteY18" fmla="*/ 1200912 h 3037175"/>
                <a:gd name="connsiteX19" fmla="*/ 7197281 w 10574465"/>
                <a:gd name="connsiteY19" fmla="*/ 1840992 h 3037175"/>
                <a:gd name="connsiteX20" fmla="*/ 6977825 w 10574465"/>
                <a:gd name="connsiteY20" fmla="*/ 2023872 h 3037175"/>
                <a:gd name="connsiteX21" fmla="*/ 6587681 w 10574465"/>
                <a:gd name="connsiteY21" fmla="*/ 2097024 h 3037175"/>
                <a:gd name="connsiteX22" fmla="*/ 6087809 w 10574465"/>
                <a:gd name="connsiteY22" fmla="*/ 1999488 h 3037175"/>
                <a:gd name="connsiteX23" fmla="*/ 6002465 w 10574465"/>
                <a:gd name="connsiteY23" fmla="*/ 1847088 h 3037175"/>
                <a:gd name="connsiteX24" fmla="*/ 5990273 w 10574465"/>
                <a:gd name="connsiteY24" fmla="*/ 1645920 h 3037175"/>
                <a:gd name="connsiteX25" fmla="*/ 6234113 w 10574465"/>
                <a:gd name="connsiteY25" fmla="*/ 1109472 h 3037175"/>
                <a:gd name="connsiteX26" fmla="*/ 6599873 w 10574465"/>
                <a:gd name="connsiteY26" fmla="*/ 755904 h 3037175"/>
                <a:gd name="connsiteX27" fmla="*/ 7276529 w 10574465"/>
                <a:gd name="connsiteY27" fmla="*/ 591312 h 3037175"/>
                <a:gd name="connsiteX28" fmla="*/ 7739825 w 10574465"/>
                <a:gd name="connsiteY28" fmla="*/ 652272 h 3037175"/>
                <a:gd name="connsiteX29" fmla="*/ 8178737 w 10574465"/>
                <a:gd name="connsiteY29" fmla="*/ 859536 h 3037175"/>
                <a:gd name="connsiteX30" fmla="*/ 9245537 w 10574465"/>
                <a:gd name="connsiteY30" fmla="*/ 1432560 h 3037175"/>
                <a:gd name="connsiteX31" fmla="*/ 9495473 w 10574465"/>
                <a:gd name="connsiteY31" fmla="*/ 1469136 h 3037175"/>
                <a:gd name="connsiteX32" fmla="*/ 9781985 w 10574465"/>
                <a:gd name="connsiteY32" fmla="*/ 1402080 h 3037175"/>
                <a:gd name="connsiteX33" fmla="*/ 10489121 w 10574465"/>
                <a:gd name="connsiteY33" fmla="*/ 804672 h 3037175"/>
                <a:gd name="connsiteX34" fmla="*/ 10574465 w 10574465"/>
                <a:gd name="connsiteY34" fmla="*/ 640080 h 3037175"/>
                <a:gd name="connsiteX0" fmla="*/ 107633 w 10574465"/>
                <a:gd name="connsiteY0" fmla="*/ 323088 h 3037175"/>
                <a:gd name="connsiteX1" fmla="*/ 150305 w 10574465"/>
                <a:gd name="connsiteY1" fmla="*/ 1139952 h 3037175"/>
                <a:gd name="connsiteX2" fmla="*/ 1869377 w 10574465"/>
                <a:gd name="connsiteY2" fmla="*/ 2901696 h 3037175"/>
                <a:gd name="connsiteX3" fmla="*/ 3618929 w 10574465"/>
                <a:gd name="connsiteY3" fmla="*/ 2773680 h 3037175"/>
                <a:gd name="connsiteX4" fmla="*/ 4606481 w 10574465"/>
                <a:gd name="connsiteY4" fmla="*/ 1627632 h 3037175"/>
                <a:gd name="connsiteX5" fmla="*/ 4673537 w 10574465"/>
                <a:gd name="connsiteY5" fmla="*/ 633984 h 3037175"/>
                <a:gd name="connsiteX6" fmla="*/ 3996881 w 10574465"/>
                <a:gd name="connsiteY6" fmla="*/ 292608 h 3037175"/>
                <a:gd name="connsiteX7" fmla="*/ 3326321 w 10574465"/>
                <a:gd name="connsiteY7" fmla="*/ 457200 h 3037175"/>
                <a:gd name="connsiteX8" fmla="*/ 3826193 w 10574465"/>
                <a:gd name="connsiteY8" fmla="*/ 1432560 h 3037175"/>
                <a:gd name="connsiteX9" fmla="*/ 4563809 w 10574465"/>
                <a:gd name="connsiteY9" fmla="*/ 1511808 h 3037175"/>
                <a:gd name="connsiteX10" fmla="*/ 5155121 w 10574465"/>
                <a:gd name="connsiteY10" fmla="*/ 1182624 h 3037175"/>
                <a:gd name="connsiteX11" fmla="*/ 5703761 w 10574465"/>
                <a:gd name="connsiteY11" fmla="*/ 463296 h 3037175"/>
                <a:gd name="connsiteX12" fmla="*/ 5941505 w 10574465"/>
                <a:gd name="connsiteY12" fmla="*/ 170688 h 3037175"/>
                <a:gd name="connsiteX13" fmla="*/ 6569393 w 10574465"/>
                <a:gd name="connsiteY13" fmla="*/ 0 h 3037175"/>
                <a:gd name="connsiteX14" fmla="*/ 6819329 w 10574465"/>
                <a:gd name="connsiteY14" fmla="*/ 54864 h 3037175"/>
                <a:gd name="connsiteX15" fmla="*/ 7038785 w 10574465"/>
                <a:gd name="connsiteY15" fmla="*/ 256032 h 3037175"/>
                <a:gd name="connsiteX16" fmla="*/ 7313105 w 10574465"/>
                <a:gd name="connsiteY16" fmla="*/ 859536 h 3037175"/>
                <a:gd name="connsiteX17" fmla="*/ 7374065 w 10574465"/>
                <a:gd name="connsiteY17" fmla="*/ 1200912 h 3037175"/>
                <a:gd name="connsiteX18" fmla="*/ 7197281 w 10574465"/>
                <a:gd name="connsiteY18" fmla="*/ 1840992 h 3037175"/>
                <a:gd name="connsiteX19" fmla="*/ 6977825 w 10574465"/>
                <a:gd name="connsiteY19" fmla="*/ 2023872 h 3037175"/>
                <a:gd name="connsiteX20" fmla="*/ 6587681 w 10574465"/>
                <a:gd name="connsiteY20" fmla="*/ 2097024 h 3037175"/>
                <a:gd name="connsiteX21" fmla="*/ 6087809 w 10574465"/>
                <a:gd name="connsiteY21" fmla="*/ 1999488 h 3037175"/>
                <a:gd name="connsiteX22" fmla="*/ 6002465 w 10574465"/>
                <a:gd name="connsiteY22" fmla="*/ 1847088 h 3037175"/>
                <a:gd name="connsiteX23" fmla="*/ 5990273 w 10574465"/>
                <a:gd name="connsiteY23" fmla="*/ 1645920 h 3037175"/>
                <a:gd name="connsiteX24" fmla="*/ 6234113 w 10574465"/>
                <a:gd name="connsiteY24" fmla="*/ 1109472 h 3037175"/>
                <a:gd name="connsiteX25" fmla="*/ 6599873 w 10574465"/>
                <a:gd name="connsiteY25" fmla="*/ 755904 h 3037175"/>
                <a:gd name="connsiteX26" fmla="*/ 7276529 w 10574465"/>
                <a:gd name="connsiteY26" fmla="*/ 591312 h 3037175"/>
                <a:gd name="connsiteX27" fmla="*/ 7739825 w 10574465"/>
                <a:gd name="connsiteY27" fmla="*/ 652272 h 3037175"/>
                <a:gd name="connsiteX28" fmla="*/ 8178737 w 10574465"/>
                <a:gd name="connsiteY28" fmla="*/ 859536 h 3037175"/>
                <a:gd name="connsiteX29" fmla="*/ 9245537 w 10574465"/>
                <a:gd name="connsiteY29" fmla="*/ 1432560 h 3037175"/>
                <a:gd name="connsiteX30" fmla="*/ 9495473 w 10574465"/>
                <a:gd name="connsiteY30" fmla="*/ 1469136 h 3037175"/>
                <a:gd name="connsiteX31" fmla="*/ 9781985 w 10574465"/>
                <a:gd name="connsiteY31" fmla="*/ 1402080 h 3037175"/>
                <a:gd name="connsiteX32" fmla="*/ 10489121 w 10574465"/>
                <a:gd name="connsiteY32" fmla="*/ 804672 h 3037175"/>
                <a:gd name="connsiteX33" fmla="*/ 10574465 w 10574465"/>
                <a:gd name="connsiteY33" fmla="*/ 640080 h 3037175"/>
                <a:gd name="connsiteX0" fmla="*/ 107633 w 10574465"/>
                <a:gd name="connsiteY0" fmla="*/ 323088 h 3037175"/>
                <a:gd name="connsiteX1" fmla="*/ 150305 w 10574465"/>
                <a:gd name="connsiteY1" fmla="*/ 1139952 h 3037175"/>
                <a:gd name="connsiteX2" fmla="*/ 1869377 w 10574465"/>
                <a:gd name="connsiteY2" fmla="*/ 2901696 h 3037175"/>
                <a:gd name="connsiteX3" fmla="*/ 3618929 w 10574465"/>
                <a:gd name="connsiteY3" fmla="*/ 2773680 h 3037175"/>
                <a:gd name="connsiteX4" fmla="*/ 4606481 w 10574465"/>
                <a:gd name="connsiteY4" fmla="*/ 1627632 h 3037175"/>
                <a:gd name="connsiteX5" fmla="*/ 4673537 w 10574465"/>
                <a:gd name="connsiteY5" fmla="*/ 633984 h 3037175"/>
                <a:gd name="connsiteX6" fmla="*/ 3996881 w 10574465"/>
                <a:gd name="connsiteY6" fmla="*/ 292608 h 3037175"/>
                <a:gd name="connsiteX7" fmla="*/ 3326321 w 10574465"/>
                <a:gd name="connsiteY7" fmla="*/ 457200 h 3037175"/>
                <a:gd name="connsiteX8" fmla="*/ 3436049 w 10574465"/>
                <a:gd name="connsiteY8" fmla="*/ 1200912 h 3037175"/>
                <a:gd name="connsiteX9" fmla="*/ 4563809 w 10574465"/>
                <a:gd name="connsiteY9" fmla="*/ 1511808 h 3037175"/>
                <a:gd name="connsiteX10" fmla="*/ 5155121 w 10574465"/>
                <a:gd name="connsiteY10" fmla="*/ 1182624 h 3037175"/>
                <a:gd name="connsiteX11" fmla="*/ 5703761 w 10574465"/>
                <a:gd name="connsiteY11" fmla="*/ 463296 h 3037175"/>
                <a:gd name="connsiteX12" fmla="*/ 5941505 w 10574465"/>
                <a:gd name="connsiteY12" fmla="*/ 170688 h 3037175"/>
                <a:gd name="connsiteX13" fmla="*/ 6569393 w 10574465"/>
                <a:gd name="connsiteY13" fmla="*/ 0 h 3037175"/>
                <a:gd name="connsiteX14" fmla="*/ 6819329 w 10574465"/>
                <a:gd name="connsiteY14" fmla="*/ 54864 h 3037175"/>
                <a:gd name="connsiteX15" fmla="*/ 7038785 w 10574465"/>
                <a:gd name="connsiteY15" fmla="*/ 256032 h 3037175"/>
                <a:gd name="connsiteX16" fmla="*/ 7313105 w 10574465"/>
                <a:gd name="connsiteY16" fmla="*/ 859536 h 3037175"/>
                <a:gd name="connsiteX17" fmla="*/ 7374065 w 10574465"/>
                <a:gd name="connsiteY17" fmla="*/ 1200912 h 3037175"/>
                <a:gd name="connsiteX18" fmla="*/ 7197281 w 10574465"/>
                <a:gd name="connsiteY18" fmla="*/ 1840992 h 3037175"/>
                <a:gd name="connsiteX19" fmla="*/ 6977825 w 10574465"/>
                <a:gd name="connsiteY19" fmla="*/ 2023872 h 3037175"/>
                <a:gd name="connsiteX20" fmla="*/ 6587681 w 10574465"/>
                <a:gd name="connsiteY20" fmla="*/ 2097024 h 3037175"/>
                <a:gd name="connsiteX21" fmla="*/ 6087809 w 10574465"/>
                <a:gd name="connsiteY21" fmla="*/ 1999488 h 3037175"/>
                <a:gd name="connsiteX22" fmla="*/ 6002465 w 10574465"/>
                <a:gd name="connsiteY22" fmla="*/ 1847088 h 3037175"/>
                <a:gd name="connsiteX23" fmla="*/ 5990273 w 10574465"/>
                <a:gd name="connsiteY23" fmla="*/ 1645920 h 3037175"/>
                <a:gd name="connsiteX24" fmla="*/ 6234113 w 10574465"/>
                <a:gd name="connsiteY24" fmla="*/ 1109472 h 3037175"/>
                <a:gd name="connsiteX25" fmla="*/ 6599873 w 10574465"/>
                <a:gd name="connsiteY25" fmla="*/ 755904 h 3037175"/>
                <a:gd name="connsiteX26" fmla="*/ 7276529 w 10574465"/>
                <a:gd name="connsiteY26" fmla="*/ 591312 h 3037175"/>
                <a:gd name="connsiteX27" fmla="*/ 7739825 w 10574465"/>
                <a:gd name="connsiteY27" fmla="*/ 652272 h 3037175"/>
                <a:gd name="connsiteX28" fmla="*/ 8178737 w 10574465"/>
                <a:gd name="connsiteY28" fmla="*/ 859536 h 3037175"/>
                <a:gd name="connsiteX29" fmla="*/ 9245537 w 10574465"/>
                <a:gd name="connsiteY29" fmla="*/ 1432560 h 3037175"/>
                <a:gd name="connsiteX30" fmla="*/ 9495473 w 10574465"/>
                <a:gd name="connsiteY30" fmla="*/ 1469136 h 3037175"/>
                <a:gd name="connsiteX31" fmla="*/ 9781985 w 10574465"/>
                <a:gd name="connsiteY31" fmla="*/ 1402080 h 3037175"/>
                <a:gd name="connsiteX32" fmla="*/ 10489121 w 10574465"/>
                <a:gd name="connsiteY32" fmla="*/ 804672 h 3037175"/>
                <a:gd name="connsiteX33" fmla="*/ 10574465 w 10574465"/>
                <a:gd name="connsiteY33" fmla="*/ 640080 h 3037175"/>
                <a:gd name="connsiteX0" fmla="*/ 107633 w 10574465"/>
                <a:gd name="connsiteY0" fmla="*/ 323088 h 3037175"/>
                <a:gd name="connsiteX1" fmla="*/ 150305 w 10574465"/>
                <a:gd name="connsiteY1" fmla="*/ 1139952 h 3037175"/>
                <a:gd name="connsiteX2" fmla="*/ 1869377 w 10574465"/>
                <a:gd name="connsiteY2" fmla="*/ 2901696 h 3037175"/>
                <a:gd name="connsiteX3" fmla="*/ 3618929 w 10574465"/>
                <a:gd name="connsiteY3" fmla="*/ 2773680 h 3037175"/>
                <a:gd name="connsiteX4" fmla="*/ 4606481 w 10574465"/>
                <a:gd name="connsiteY4" fmla="*/ 1627632 h 3037175"/>
                <a:gd name="connsiteX5" fmla="*/ 4673537 w 10574465"/>
                <a:gd name="connsiteY5" fmla="*/ 633984 h 3037175"/>
                <a:gd name="connsiteX6" fmla="*/ 3996881 w 10574465"/>
                <a:gd name="connsiteY6" fmla="*/ 292608 h 3037175"/>
                <a:gd name="connsiteX7" fmla="*/ 3326321 w 10574465"/>
                <a:gd name="connsiteY7" fmla="*/ 457200 h 3037175"/>
                <a:gd name="connsiteX8" fmla="*/ 3436049 w 10574465"/>
                <a:gd name="connsiteY8" fmla="*/ 1200912 h 3037175"/>
                <a:gd name="connsiteX9" fmla="*/ 4563809 w 10574465"/>
                <a:gd name="connsiteY9" fmla="*/ 1511808 h 3037175"/>
                <a:gd name="connsiteX10" fmla="*/ 5155121 w 10574465"/>
                <a:gd name="connsiteY10" fmla="*/ 1182624 h 3037175"/>
                <a:gd name="connsiteX11" fmla="*/ 5941505 w 10574465"/>
                <a:gd name="connsiteY11" fmla="*/ 170688 h 3037175"/>
                <a:gd name="connsiteX12" fmla="*/ 6569393 w 10574465"/>
                <a:gd name="connsiteY12" fmla="*/ 0 h 3037175"/>
                <a:gd name="connsiteX13" fmla="*/ 6819329 w 10574465"/>
                <a:gd name="connsiteY13" fmla="*/ 54864 h 3037175"/>
                <a:gd name="connsiteX14" fmla="*/ 7038785 w 10574465"/>
                <a:gd name="connsiteY14" fmla="*/ 256032 h 3037175"/>
                <a:gd name="connsiteX15" fmla="*/ 7313105 w 10574465"/>
                <a:gd name="connsiteY15" fmla="*/ 859536 h 3037175"/>
                <a:gd name="connsiteX16" fmla="*/ 7374065 w 10574465"/>
                <a:gd name="connsiteY16" fmla="*/ 1200912 h 3037175"/>
                <a:gd name="connsiteX17" fmla="*/ 7197281 w 10574465"/>
                <a:gd name="connsiteY17" fmla="*/ 1840992 h 3037175"/>
                <a:gd name="connsiteX18" fmla="*/ 6977825 w 10574465"/>
                <a:gd name="connsiteY18" fmla="*/ 2023872 h 3037175"/>
                <a:gd name="connsiteX19" fmla="*/ 6587681 w 10574465"/>
                <a:gd name="connsiteY19" fmla="*/ 2097024 h 3037175"/>
                <a:gd name="connsiteX20" fmla="*/ 6087809 w 10574465"/>
                <a:gd name="connsiteY20" fmla="*/ 1999488 h 3037175"/>
                <a:gd name="connsiteX21" fmla="*/ 6002465 w 10574465"/>
                <a:gd name="connsiteY21" fmla="*/ 1847088 h 3037175"/>
                <a:gd name="connsiteX22" fmla="*/ 5990273 w 10574465"/>
                <a:gd name="connsiteY22" fmla="*/ 1645920 h 3037175"/>
                <a:gd name="connsiteX23" fmla="*/ 6234113 w 10574465"/>
                <a:gd name="connsiteY23" fmla="*/ 1109472 h 3037175"/>
                <a:gd name="connsiteX24" fmla="*/ 6599873 w 10574465"/>
                <a:gd name="connsiteY24" fmla="*/ 755904 h 3037175"/>
                <a:gd name="connsiteX25" fmla="*/ 7276529 w 10574465"/>
                <a:gd name="connsiteY25" fmla="*/ 591312 h 3037175"/>
                <a:gd name="connsiteX26" fmla="*/ 7739825 w 10574465"/>
                <a:gd name="connsiteY26" fmla="*/ 652272 h 3037175"/>
                <a:gd name="connsiteX27" fmla="*/ 8178737 w 10574465"/>
                <a:gd name="connsiteY27" fmla="*/ 859536 h 3037175"/>
                <a:gd name="connsiteX28" fmla="*/ 9245537 w 10574465"/>
                <a:gd name="connsiteY28" fmla="*/ 1432560 h 3037175"/>
                <a:gd name="connsiteX29" fmla="*/ 9495473 w 10574465"/>
                <a:gd name="connsiteY29" fmla="*/ 1469136 h 3037175"/>
                <a:gd name="connsiteX30" fmla="*/ 9781985 w 10574465"/>
                <a:gd name="connsiteY30" fmla="*/ 1402080 h 3037175"/>
                <a:gd name="connsiteX31" fmla="*/ 10489121 w 10574465"/>
                <a:gd name="connsiteY31" fmla="*/ 804672 h 3037175"/>
                <a:gd name="connsiteX32" fmla="*/ 10574465 w 10574465"/>
                <a:gd name="connsiteY32" fmla="*/ 640080 h 3037175"/>
                <a:gd name="connsiteX0" fmla="*/ 107633 w 10574465"/>
                <a:gd name="connsiteY0" fmla="*/ 287814 h 3001901"/>
                <a:gd name="connsiteX1" fmla="*/ 150305 w 10574465"/>
                <a:gd name="connsiteY1" fmla="*/ 1104678 h 3001901"/>
                <a:gd name="connsiteX2" fmla="*/ 1869377 w 10574465"/>
                <a:gd name="connsiteY2" fmla="*/ 2866422 h 3001901"/>
                <a:gd name="connsiteX3" fmla="*/ 3618929 w 10574465"/>
                <a:gd name="connsiteY3" fmla="*/ 2738406 h 3001901"/>
                <a:gd name="connsiteX4" fmla="*/ 4606481 w 10574465"/>
                <a:gd name="connsiteY4" fmla="*/ 1592358 h 3001901"/>
                <a:gd name="connsiteX5" fmla="*/ 4673537 w 10574465"/>
                <a:gd name="connsiteY5" fmla="*/ 598710 h 3001901"/>
                <a:gd name="connsiteX6" fmla="*/ 3996881 w 10574465"/>
                <a:gd name="connsiteY6" fmla="*/ 257334 h 3001901"/>
                <a:gd name="connsiteX7" fmla="*/ 3326321 w 10574465"/>
                <a:gd name="connsiteY7" fmla="*/ 421926 h 3001901"/>
                <a:gd name="connsiteX8" fmla="*/ 3436049 w 10574465"/>
                <a:gd name="connsiteY8" fmla="*/ 1165638 h 3001901"/>
                <a:gd name="connsiteX9" fmla="*/ 4563809 w 10574465"/>
                <a:gd name="connsiteY9" fmla="*/ 1476534 h 3001901"/>
                <a:gd name="connsiteX10" fmla="*/ 5155121 w 10574465"/>
                <a:gd name="connsiteY10" fmla="*/ 1147350 h 3001901"/>
                <a:gd name="connsiteX11" fmla="*/ 5941505 w 10574465"/>
                <a:gd name="connsiteY11" fmla="*/ 135414 h 3001901"/>
                <a:gd name="connsiteX12" fmla="*/ 6819329 w 10574465"/>
                <a:gd name="connsiteY12" fmla="*/ 19590 h 3001901"/>
                <a:gd name="connsiteX13" fmla="*/ 7038785 w 10574465"/>
                <a:gd name="connsiteY13" fmla="*/ 220758 h 3001901"/>
                <a:gd name="connsiteX14" fmla="*/ 7313105 w 10574465"/>
                <a:gd name="connsiteY14" fmla="*/ 824262 h 3001901"/>
                <a:gd name="connsiteX15" fmla="*/ 7374065 w 10574465"/>
                <a:gd name="connsiteY15" fmla="*/ 1165638 h 3001901"/>
                <a:gd name="connsiteX16" fmla="*/ 7197281 w 10574465"/>
                <a:gd name="connsiteY16" fmla="*/ 1805718 h 3001901"/>
                <a:gd name="connsiteX17" fmla="*/ 6977825 w 10574465"/>
                <a:gd name="connsiteY17" fmla="*/ 1988598 h 3001901"/>
                <a:gd name="connsiteX18" fmla="*/ 6587681 w 10574465"/>
                <a:gd name="connsiteY18" fmla="*/ 2061750 h 3001901"/>
                <a:gd name="connsiteX19" fmla="*/ 6087809 w 10574465"/>
                <a:gd name="connsiteY19" fmla="*/ 1964214 h 3001901"/>
                <a:gd name="connsiteX20" fmla="*/ 6002465 w 10574465"/>
                <a:gd name="connsiteY20" fmla="*/ 1811814 h 3001901"/>
                <a:gd name="connsiteX21" fmla="*/ 5990273 w 10574465"/>
                <a:gd name="connsiteY21" fmla="*/ 1610646 h 3001901"/>
                <a:gd name="connsiteX22" fmla="*/ 6234113 w 10574465"/>
                <a:gd name="connsiteY22" fmla="*/ 1074198 h 3001901"/>
                <a:gd name="connsiteX23" fmla="*/ 6599873 w 10574465"/>
                <a:gd name="connsiteY23" fmla="*/ 720630 h 3001901"/>
                <a:gd name="connsiteX24" fmla="*/ 7276529 w 10574465"/>
                <a:gd name="connsiteY24" fmla="*/ 556038 h 3001901"/>
                <a:gd name="connsiteX25" fmla="*/ 7739825 w 10574465"/>
                <a:gd name="connsiteY25" fmla="*/ 616998 h 3001901"/>
                <a:gd name="connsiteX26" fmla="*/ 8178737 w 10574465"/>
                <a:gd name="connsiteY26" fmla="*/ 824262 h 3001901"/>
                <a:gd name="connsiteX27" fmla="*/ 9245537 w 10574465"/>
                <a:gd name="connsiteY27" fmla="*/ 1397286 h 3001901"/>
                <a:gd name="connsiteX28" fmla="*/ 9495473 w 10574465"/>
                <a:gd name="connsiteY28" fmla="*/ 1433862 h 3001901"/>
                <a:gd name="connsiteX29" fmla="*/ 9781985 w 10574465"/>
                <a:gd name="connsiteY29" fmla="*/ 1366806 h 3001901"/>
                <a:gd name="connsiteX30" fmla="*/ 10489121 w 10574465"/>
                <a:gd name="connsiteY30" fmla="*/ 769398 h 3001901"/>
                <a:gd name="connsiteX31" fmla="*/ 10574465 w 10574465"/>
                <a:gd name="connsiteY31" fmla="*/ 604806 h 3001901"/>
                <a:gd name="connsiteX0" fmla="*/ 107633 w 10574465"/>
                <a:gd name="connsiteY0" fmla="*/ 331601 h 3045688"/>
                <a:gd name="connsiteX1" fmla="*/ 150305 w 10574465"/>
                <a:gd name="connsiteY1" fmla="*/ 1148465 h 3045688"/>
                <a:gd name="connsiteX2" fmla="*/ 1869377 w 10574465"/>
                <a:gd name="connsiteY2" fmla="*/ 2910209 h 3045688"/>
                <a:gd name="connsiteX3" fmla="*/ 3618929 w 10574465"/>
                <a:gd name="connsiteY3" fmla="*/ 2782193 h 3045688"/>
                <a:gd name="connsiteX4" fmla="*/ 4606481 w 10574465"/>
                <a:gd name="connsiteY4" fmla="*/ 1636145 h 3045688"/>
                <a:gd name="connsiteX5" fmla="*/ 4673537 w 10574465"/>
                <a:gd name="connsiteY5" fmla="*/ 642497 h 3045688"/>
                <a:gd name="connsiteX6" fmla="*/ 3996881 w 10574465"/>
                <a:gd name="connsiteY6" fmla="*/ 301121 h 3045688"/>
                <a:gd name="connsiteX7" fmla="*/ 3326321 w 10574465"/>
                <a:gd name="connsiteY7" fmla="*/ 465713 h 3045688"/>
                <a:gd name="connsiteX8" fmla="*/ 3436049 w 10574465"/>
                <a:gd name="connsiteY8" fmla="*/ 1209425 h 3045688"/>
                <a:gd name="connsiteX9" fmla="*/ 4563809 w 10574465"/>
                <a:gd name="connsiteY9" fmla="*/ 1520321 h 3045688"/>
                <a:gd name="connsiteX10" fmla="*/ 5155121 w 10574465"/>
                <a:gd name="connsiteY10" fmla="*/ 1191137 h 3045688"/>
                <a:gd name="connsiteX11" fmla="*/ 5941505 w 10574465"/>
                <a:gd name="connsiteY11" fmla="*/ 179201 h 3045688"/>
                <a:gd name="connsiteX12" fmla="*/ 6819329 w 10574465"/>
                <a:gd name="connsiteY12" fmla="*/ 63377 h 3045688"/>
                <a:gd name="connsiteX13" fmla="*/ 7313105 w 10574465"/>
                <a:gd name="connsiteY13" fmla="*/ 868049 h 3045688"/>
                <a:gd name="connsiteX14" fmla="*/ 7374065 w 10574465"/>
                <a:gd name="connsiteY14" fmla="*/ 1209425 h 3045688"/>
                <a:gd name="connsiteX15" fmla="*/ 7197281 w 10574465"/>
                <a:gd name="connsiteY15" fmla="*/ 1849505 h 3045688"/>
                <a:gd name="connsiteX16" fmla="*/ 6977825 w 10574465"/>
                <a:gd name="connsiteY16" fmla="*/ 2032385 h 3045688"/>
                <a:gd name="connsiteX17" fmla="*/ 6587681 w 10574465"/>
                <a:gd name="connsiteY17" fmla="*/ 2105537 h 3045688"/>
                <a:gd name="connsiteX18" fmla="*/ 6087809 w 10574465"/>
                <a:gd name="connsiteY18" fmla="*/ 2008001 h 3045688"/>
                <a:gd name="connsiteX19" fmla="*/ 6002465 w 10574465"/>
                <a:gd name="connsiteY19" fmla="*/ 1855601 h 3045688"/>
                <a:gd name="connsiteX20" fmla="*/ 5990273 w 10574465"/>
                <a:gd name="connsiteY20" fmla="*/ 1654433 h 3045688"/>
                <a:gd name="connsiteX21" fmla="*/ 6234113 w 10574465"/>
                <a:gd name="connsiteY21" fmla="*/ 1117985 h 3045688"/>
                <a:gd name="connsiteX22" fmla="*/ 6599873 w 10574465"/>
                <a:gd name="connsiteY22" fmla="*/ 764417 h 3045688"/>
                <a:gd name="connsiteX23" fmla="*/ 7276529 w 10574465"/>
                <a:gd name="connsiteY23" fmla="*/ 599825 h 3045688"/>
                <a:gd name="connsiteX24" fmla="*/ 7739825 w 10574465"/>
                <a:gd name="connsiteY24" fmla="*/ 660785 h 3045688"/>
                <a:gd name="connsiteX25" fmla="*/ 8178737 w 10574465"/>
                <a:gd name="connsiteY25" fmla="*/ 868049 h 3045688"/>
                <a:gd name="connsiteX26" fmla="*/ 9245537 w 10574465"/>
                <a:gd name="connsiteY26" fmla="*/ 1441073 h 3045688"/>
                <a:gd name="connsiteX27" fmla="*/ 9495473 w 10574465"/>
                <a:gd name="connsiteY27" fmla="*/ 1477649 h 3045688"/>
                <a:gd name="connsiteX28" fmla="*/ 9781985 w 10574465"/>
                <a:gd name="connsiteY28" fmla="*/ 1410593 h 3045688"/>
                <a:gd name="connsiteX29" fmla="*/ 10489121 w 10574465"/>
                <a:gd name="connsiteY29" fmla="*/ 813185 h 3045688"/>
                <a:gd name="connsiteX30" fmla="*/ 10574465 w 10574465"/>
                <a:gd name="connsiteY30" fmla="*/ 648593 h 3045688"/>
                <a:gd name="connsiteX0" fmla="*/ 107633 w 10574465"/>
                <a:gd name="connsiteY0" fmla="*/ 356726 h 3070813"/>
                <a:gd name="connsiteX1" fmla="*/ 150305 w 10574465"/>
                <a:gd name="connsiteY1" fmla="*/ 1173590 h 3070813"/>
                <a:gd name="connsiteX2" fmla="*/ 1869377 w 10574465"/>
                <a:gd name="connsiteY2" fmla="*/ 2935334 h 3070813"/>
                <a:gd name="connsiteX3" fmla="*/ 3618929 w 10574465"/>
                <a:gd name="connsiteY3" fmla="*/ 2807318 h 3070813"/>
                <a:gd name="connsiteX4" fmla="*/ 4606481 w 10574465"/>
                <a:gd name="connsiteY4" fmla="*/ 1661270 h 3070813"/>
                <a:gd name="connsiteX5" fmla="*/ 4673537 w 10574465"/>
                <a:gd name="connsiteY5" fmla="*/ 667622 h 3070813"/>
                <a:gd name="connsiteX6" fmla="*/ 3996881 w 10574465"/>
                <a:gd name="connsiteY6" fmla="*/ 326246 h 3070813"/>
                <a:gd name="connsiteX7" fmla="*/ 3326321 w 10574465"/>
                <a:gd name="connsiteY7" fmla="*/ 490838 h 3070813"/>
                <a:gd name="connsiteX8" fmla="*/ 3436049 w 10574465"/>
                <a:gd name="connsiteY8" fmla="*/ 1234550 h 3070813"/>
                <a:gd name="connsiteX9" fmla="*/ 4563809 w 10574465"/>
                <a:gd name="connsiteY9" fmla="*/ 1545446 h 3070813"/>
                <a:gd name="connsiteX10" fmla="*/ 5155121 w 10574465"/>
                <a:gd name="connsiteY10" fmla="*/ 1216262 h 3070813"/>
                <a:gd name="connsiteX11" fmla="*/ 5941505 w 10574465"/>
                <a:gd name="connsiteY11" fmla="*/ 204326 h 3070813"/>
                <a:gd name="connsiteX12" fmla="*/ 6819329 w 10574465"/>
                <a:gd name="connsiteY12" fmla="*/ 88502 h 3070813"/>
                <a:gd name="connsiteX13" fmla="*/ 7374065 w 10574465"/>
                <a:gd name="connsiteY13" fmla="*/ 1234550 h 3070813"/>
                <a:gd name="connsiteX14" fmla="*/ 7197281 w 10574465"/>
                <a:gd name="connsiteY14" fmla="*/ 1874630 h 3070813"/>
                <a:gd name="connsiteX15" fmla="*/ 6977825 w 10574465"/>
                <a:gd name="connsiteY15" fmla="*/ 2057510 h 3070813"/>
                <a:gd name="connsiteX16" fmla="*/ 6587681 w 10574465"/>
                <a:gd name="connsiteY16" fmla="*/ 2130662 h 3070813"/>
                <a:gd name="connsiteX17" fmla="*/ 6087809 w 10574465"/>
                <a:gd name="connsiteY17" fmla="*/ 2033126 h 3070813"/>
                <a:gd name="connsiteX18" fmla="*/ 6002465 w 10574465"/>
                <a:gd name="connsiteY18" fmla="*/ 1880726 h 3070813"/>
                <a:gd name="connsiteX19" fmla="*/ 5990273 w 10574465"/>
                <a:gd name="connsiteY19" fmla="*/ 1679558 h 3070813"/>
                <a:gd name="connsiteX20" fmla="*/ 6234113 w 10574465"/>
                <a:gd name="connsiteY20" fmla="*/ 1143110 h 3070813"/>
                <a:gd name="connsiteX21" fmla="*/ 6599873 w 10574465"/>
                <a:gd name="connsiteY21" fmla="*/ 789542 h 3070813"/>
                <a:gd name="connsiteX22" fmla="*/ 7276529 w 10574465"/>
                <a:gd name="connsiteY22" fmla="*/ 624950 h 3070813"/>
                <a:gd name="connsiteX23" fmla="*/ 7739825 w 10574465"/>
                <a:gd name="connsiteY23" fmla="*/ 685910 h 3070813"/>
                <a:gd name="connsiteX24" fmla="*/ 8178737 w 10574465"/>
                <a:gd name="connsiteY24" fmla="*/ 893174 h 3070813"/>
                <a:gd name="connsiteX25" fmla="*/ 9245537 w 10574465"/>
                <a:gd name="connsiteY25" fmla="*/ 1466198 h 3070813"/>
                <a:gd name="connsiteX26" fmla="*/ 9495473 w 10574465"/>
                <a:gd name="connsiteY26" fmla="*/ 1502774 h 3070813"/>
                <a:gd name="connsiteX27" fmla="*/ 9781985 w 10574465"/>
                <a:gd name="connsiteY27" fmla="*/ 1435718 h 3070813"/>
                <a:gd name="connsiteX28" fmla="*/ 10489121 w 10574465"/>
                <a:gd name="connsiteY28" fmla="*/ 838310 h 3070813"/>
                <a:gd name="connsiteX29" fmla="*/ 10574465 w 10574465"/>
                <a:gd name="connsiteY29" fmla="*/ 673718 h 3070813"/>
                <a:gd name="connsiteX0" fmla="*/ 107633 w 10574465"/>
                <a:gd name="connsiteY0" fmla="*/ 356726 h 3070813"/>
                <a:gd name="connsiteX1" fmla="*/ 150305 w 10574465"/>
                <a:gd name="connsiteY1" fmla="*/ 1173590 h 3070813"/>
                <a:gd name="connsiteX2" fmla="*/ 1869377 w 10574465"/>
                <a:gd name="connsiteY2" fmla="*/ 2935334 h 3070813"/>
                <a:gd name="connsiteX3" fmla="*/ 3618929 w 10574465"/>
                <a:gd name="connsiteY3" fmla="*/ 2807318 h 3070813"/>
                <a:gd name="connsiteX4" fmla="*/ 4606481 w 10574465"/>
                <a:gd name="connsiteY4" fmla="*/ 1661270 h 3070813"/>
                <a:gd name="connsiteX5" fmla="*/ 4673537 w 10574465"/>
                <a:gd name="connsiteY5" fmla="*/ 667622 h 3070813"/>
                <a:gd name="connsiteX6" fmla="*/ 3996881 w 10574465"/>
                <a:gd name="connsiteY6" fmla="*/ 326246 h 3070813"/>
                <a:gd name="connsiteX7" fmla="*/ 3326321 w 10574465"/>
                <a:gd name="connsiteY7" fmla="*/ 490838 h 3070813"/>
                <a:gd name="connsiteX8" fmla="*/ 3436049 w 10574465"/>
                <a:gd name="connsiteY8" fmla="*/ 1234550 h 3070813"/>
                <a:gd name="connsiteX9" fmla="*/ 4563809 w 10574465"/>
                <a:gd name="connsiteY9" fmla="*/ 1545446 h 3070813"/>
                <a:gd name="connsiteX10" fmla="*/ 5155121 w 10574465"/>
                <a:gd name="connsiteY10" fmla="*/ 1216262 h 3070813"/>
                <a:gd name="connsiteX11" fmla="*/ 5941505 w 10574465"/>
                <a:gd name="connsiteY11" fmla="*/ 204326 h 3070813"/>
                <a:gd name="connsiteX12" fmla="*/ 6819329 w 10574465"/>
                <a:gd name="connsiteY12" fmla="*/ 88502 h 3070813"/>
                <a:gd name="connsiteX13" fmla="*/ 7374065 w 10574465"/>
                <a:gd name="connsiteY13" fmla="*/ 1234550 h 3070813"/>
                <a:gd name="connsiteX14" fmla="*/ 6977825 w 10574465"/>
                <a:gd name="connsiteY14" fmla="*/ 2057510 h 3070813"/>
                <a:gd name="connsiteX15" fmla="*/ 6587681 w 10574465"/>
                <a:gd name="connsiteY15" fmla="*/ 2130662 h 3070813"/>
                <a:gd name="connsiteX16" fmla="*/ 6087809 w 10574465"/>
                <a:gd name="connsiteY16" fmla="*/ 2033126 h 3070813"/>
                <a:gd name="connsiteX17" fmla="*/ 6002465 w 10574465"/>
                <a:gd name="connsiteY17" fmla="*/ 1880726 h 3070813"/>
                <a:gd name="connsiteX18" fmla="*/ 5990273 w 10574465"/>
                <a:gd name="connsiteY18" fmla="*/ 1679558 h 3070813"/>
                <a:gd name="connsiteX19" fmla="*/ 6234113 w 10574465"/>
                <a:gd name="connsiteY19" fmla="*/ 1143110 h 3070813"/>
                <a:gd name="connsiteX20" fmla="*/ 6599873 w 10574465"/>
                <a:gd name="connsiteY20" fmla="*/ 789542 h 3070813"/>
                <a:gd name="connsiteX21" fmla="*/ 7276529 w 10574465"/>
                <a:gd name="connsiteY21" fmla="*/ 624950 h 3070813"/>
                <a:gd name="connsiteX22" fmla="*/ 7739825 w 10574465"/>
                <a:gd name="connsiteY22" fmla="*/ 685910 h 3070813"/>
                <a:gd name="connsiteX23" fmla="*/ 8178737 w 10574465"/>
                <a:gd name="connsiteY23" fmla="*/ 893174 h 3070813"/>
                <a:gd name="connsiteX24" fmla="*/ 9245537 w 10574465"/>
                <a:gd name="connsiteY24" fmla="*/ 1466198 h 3070813"/>
                <a:gd name="connsiteX25" fmla="*/ 9495473 w 10574465"/>
                <a:gd name="connsiteY25" fmla="*/ 1502774 h 3070813"/>
                <a:gd name="connsiteX26" fmla="*/ 9781985 w 10574465"/>
                <a:gd name="connsiteY26" fmla="*/ 1435718 h 3070813"/>
                <a:gd name="connsiteX27" fmla="*/ 10489121 w 10574465"/>
                <a:gd name="connsiteY27" fmla="*/ 838310 h 3070813"/>
                <a:gd name="connsiteX28" fmla="*/ 10574465 w 10574465"/>
                <a:gd name="connsiteY28" fmla="*/ 673718 h 3070813"/>
                <a:gd name="connsiteX0" fmla="*/ 107633 w 10574465"/>
                <a:gd name="connsiteY0" fmla="*/ 356726 h 3070813"/>
                <a:gd name="connsiteX1" fmla="*/ 150305 w 10574465"/>
                <a:gd name="connsiteY1" fmla="*/ 1173590 h 3070813"/>
                <a:gd name="connsiteX2" fmla="*/ 1869377 w 10574465"/>
                <a:gd name="connsiteY2" fmla="*/ 2935334 h 3070813"/>
                <a:gd name="connsiteX3" fmla="*/ 3618929 w 10574465"/>
                <a:gd name="connsiteY3" fmla="*/ 2807318 h 3070813"/>
                <a:gd name="connsiteX4" fmla="*/ 4606481 w 10574465"/>
                <a:gd name="connsiteY4" fmla="*/ 1661270 h 3070813"/>
                <a:gd name="connsiteX5" fmla="*/ 4673537 w 10574465"/>
                <a:gd name="connsiteY5" fmla="*/ 667622 h 3070813"/>
                <a:gd name="connsiteX6" fmla="*/ 3996881 w 10574465"/>
                <a:gd name="connsiteY6" fmla="*/ 326246 h 3070813"/>
                <a:gd name="connsiteX7" fmla="*/ 3326321 w 10574465"/>
                <a:gd name="connsiteY7" fmla="*/ 490838 h 3070813"/>
                <a:gd name="connsiteX8" fmla="*/ 3436049 w 10574465"/>
                <a:gd name="connsiteY8" fmla="*/ 1234550 h 3070813"/>
                <a:gd name="connsiteX9" fmla="*/ 4563809 w 10574465"/>
                <a:gd name="connsiteY9" fmla="*/ 1545446 h 3070813"/>
                <a:gd name="connsiteX10" fmla="*/ 5155121 w 10574465"/>
                <a:gd name="connsiteY10" fmla="*/ 1216262 h 3070813"/>
                <a:gd name="connsiteX11" fmla="*/ 5941505 w 10574465"/>
                <a:gd name="connsiteY11" fmla="*/ 204326 h 3070813"/>
                <a:gd name="connsiteX12" fmla="*/ 6819329 w 10574465"/>
                <a:gd name="connsiteY12" fmla="*/ 88502 h 3070813"/>
                <a:gd name="connsiteX13" fmla="*/ 7374065 w 10574465"/>
                <a:gd name="connsiteY13" fmla="*/ 1234550 h 3070813"/>
                <a:gd name="connsiteX14" fmla="*/ 6587681 w 10574465"/>
                <a:gd name="connsiteY14" fmla="*/ 2130662 h 3070813"/>
                <a:gd name="connsiteX15" fmla="*/ 6087809 w 10574465"/>
                <a:gd name="connsiteY15" fmla="*/ 2033126 h 3070813"/>
                <a:gd name="connsiteX16" fmla="*/ 6002465 w 10574465"/>
                <a:gd name="connsiteY16" fmla="*/ 1880726 h 3070813"/>
                <a:gd name="connsiteX17" fmla="*/ 5990273 w 10574465"/>
                <a:gd name="connsiteY17" fmla="*/ 1679558 h 3070813"/>
                <a:gd name="connsiteX18" fmla="*/ 6234113 w 10574465"/>
                <a:gd name="connsiteY18" fmla="*/ 1143110 h 3070813"/>
                <a:gd name="connsiteX19" fmla="*/ 6599873 w 10574465"/>
                <a:gd name="connsiteY19" fmla="*/ 789542 h 3070813"/>
                <a:gd name="connsiteX20" fmla="*/ 7276529 w 10574465"/>
                <a:gd name="connsiteY20" fmla="*/ 624950 h 3070813"/>
                <a:gd name="connsiteX21" fmla="*/ 7739825 w 10574465"/>
                <a:gd name="connsiteY21" fmla="*/ 685910 h 3070813"/>
                <a:gd name="connsiteX22" fmla="*/ 8178737 w 10574465"/>
                <a:gd name="connsiteY22" fmla="*/ 893174 h 3070813"/>
                <a:gd name="connsiteX23" fmla="*/ 9245537 w 10574465"/>
                <a:gd name="connsiteY23" fmla="*/ 1466198 h 3070813"/>
                <a:gd name="connsiteX24" fmla="*/ 9495473 w 10574465"/>
                <a:gd name="connsiteY24" fmla="*/ 1502774 h 3070813"/>
                <a:gd name="connsiteX25" fmla="*/ 9781985 w 10574465"/>
                <a:gd name="connsiteY25" fmla="*/ 1435718 h 3070813"/>
                <a:gd name="connsiteX26" fmla="*/ 10489121 w 10574465"/>
                <a:gd name="connsiteY26" fmla="*/ 838310 h 3070813"/>
                <a:gd name="connsiteX27" fmla="*/ 10574465 w 10574465"/>
                <a:gd name="connsiteY27" fmla="*/ 673718 h 3070813"/>
                <a:gd name="connsiteX0" fmla="*/ 107633 w 10574465"/>
                <a:gd name="connsiteY0" fmla="*/ 356726 h 3070813"/>
                <a:gd name="connsiteX1" fmla="*/ 150305 w 10574465"/>
                <a:gd name="connsiteY1" fmla="*/ 1173590 h 3070813"/>
                <a:gd name="connsiteX2" fmla="*/ 1869377 w 10574465"/>
                <a:gd name="connsiteY2" fmla="*/ 2935334 h 3070813"/>
                <a:gd name="connsiteX3" fmla="*/ 3618929 w 10574465"/>
                <a:gd name="connsiteY3" fmla="*/ 2807318 h 3070813"/>
                <a:gd name="connsiteX4" fmla="*/ 4606481 w 10574465"/>
                <a:gd name="connsiteY4" fmla="*/ 1661270 h 3070813"/>
                <a:gd name="connsiteX5" fmla="*/ 4673537 w 10574465"/>
                <a:gd name="connsiteY5" fmla="*/ 667622 h 3070813"/>
                <a:gd name="connsiteX6" fmla="*/ 3996881 w 10574465"/>
                <a:gd name="connsiteY6" fmla="*/ 326246 h 3070813"/>
                <a:gd name="connsiteX7" fmla="*/ 3326321 w 10574465"/>
                <a:gd name="connsiteY7" fmla="*/ 490838 h 3070813"/>
                <a:gd name="connsiteX8" fmla="*/ 3436049 w 10574465"/>
                <a:gd name="connsiteY8" fmla="*/ 1234550 h 3070813"/>
                <a:gd name="connsiteX9" fmla="*/ 4563809 w 10574465"/>
                <a:gd name="connsiteY9" fmla="*/ 1545446 h 3070813"/>
                <a:gd name="connsiteX10" fmla="*/ 5155121 w 10574465"/>
                <a:gd name="connsiteY10" fmla="*/ 1216262 h 3070813"/>
                <a:gd name="connsiteX11" fmla="*/ 5941505 w 10574465"/>
                <a:gd name="connsiteY11" fmla="*/ 204326 h 3070813"/>
                <a:gd name="connsiteX12" fmla="*/ 6819329 w 10574465"/>
                <a:gd name="connsiteY12" fmla="*/ 88502 h 3070813"/>
                <a:gd name="connsiteX13" fmla="*/ 7374065 w 10574465"/>
                <a:gd name="connsiteY13" fmla="*/ 1234550 h 3070813"/>
                <a:gd name="connsiteX14" fmla="*/ 6587681 w 10574465"/>
                <a:gd name="connsiteY14" fmla="*/ 2130662 h 3070813"/>
                <a:gd name="connsiteX15" fmla="*/ 6002465 w 10574465"/>
                <a:gd name="connsiteY15" fmla="*/ 1880726 h 3070813"/>
                <a:gd name="connsiteX16" fmla="*/ 5990273 w 10574465"/>
                <a:gd name="connsiteY16" fmla="*/ 1679558 h 3070813"/>
                <a:gd name="connsiteX17" fmla="*/ 6234113 w 10574465"/>
                <a:gd name="connsiteY17" fmla="*/ 1143110 h 3070813"/>
                <a:gd name="connsiteX18" fmla="*/ 6599873 w 10574465"/>
                <a:gd name="connsiteY18" fmla="*/ 789542 h 3070813"/>
                <a:gd name="connsiteX19" fmla="*/ 7276529 w 10574465"/>
                <a:gd name="connsiteY19" fmla="*/ 624950 h 3070813"/>
                <a:gd name="connsiteX20" fmla="*/ 7739825 w 10574465"/>
                <a:gd name="connsiteY20" fmla="*/ 685910 h 3070813"/>
                <a:gd name="connsiteX21" fmla="*/ 8178737 w 10574465"/>
                <a:gd name="connsiteY21" fmla="*/ 893174 h 3070813"/>
                <a:gd name="connsiteX22" fmla="*/ 9245537 w 10574465"/>
                <a:gd name="connsiteY22" fmla="*/ 1466198 h 3070813"/>
                <a:gd name="connsiteX23" fmla="*/ 9495473 w 10574465"/>
                <a:gd name="connsiteY23" fmla="*/ 1502774 h 3070813"/>
                <a:gd name="connsiteX24" fmla="*/ 9781985 w 10574465"/>
                <a:gd name="connsiteY24" fmla="*/ 1435718 h 3070813"/>
                <a:gd name="connsiteX25" fmla="*/ 10489121 w 10574465"/>
                <a:gd name="connsiteY25" fmla="*/ 838310 h 3070813"/>
                <a:gd name="connsiteX26" fmla="*/ 10574465 w 10574465"/>
                <a:gd name="connsiteY26" fmla="*/ 673718 h 3070813"/>
                <a:gd name="connsiteX0" fmla="*/ 107633 w 10574465"/>
                <a:gd name="connsiteY0" fmla="*/ 356726 h 3070813"/>
                <a:gd name="connsiteX1" fmla="*/ 150305 w 10574465"/>
                <a:gd name="connsiteY1" fmla="*/ 1173590 h 3070813"/>
                <a:gd name="connsiteX2" fmla="*/ 1869377 w 10574465"/>
                <a:gd name="connsiteY2" fmla="*/ 2935334 h 3070813"/>
                <a:gd name="connsiteX3" fmla="*/ 3618929 w 10574465"/>
                <a:gd name="connsiteY3" fmla="*/ 2807318 h 3070813"/>
                <a:gd name="connsiteX4" fmla="*/ 4606481 w 10574465"/>
                <a:gd name="connsiteY4" fmla="*/ 1661270 h 3070813"/>
                <a:gd name="connsiteX5" fmla="*/ 4673537 w 10574465"/>
                <a:gd name="connsiteY5" fmla="*/ 667622 h 3070813"/>
                <a:gd name="connsiteX6" fmla="*/ 3996881 w 10574465"/>
                <a:gd name="connsiteY6" fmla="*/ 326246 h 3070813"/>
                <a:gd name="connsiteX7" fmla="*/ 3326321 w 10574465"/>
                <a:gd name="connsiteY7" fmla="*/ 490838 h 3070813"/>
                <a:gd name="connsiteX8" fmla="*/ 3436049 w 10574465"/>
                <a:gd name="connsiteY8" fmla="*/ 1234550 h 3070813"/>
                <a:gd name="connsiteX9" fmla="*/ 4563809 w 10574465"/>
                <a:gd name="connsiteY9" fmla="*/ 1545446 h 3070813"/>
                <a:gd name="connsiteX10" fmla="*/ 5155121 w 10574465"/>
                <a:gd name="connsiteY10" fmla="*/ 1216262 h 3070813"/>
                <a:gd name="connsiteX11" fmla="*/ 5941505 w 10574465"/>
                <a:gd name="connsiteY11" fmla="*/ 204326 h 3070813"/>
                <a:gd name="connsiteX12" fmla="*/ 6819329 w 10574465"/>
                <a:gd name="connsiteY12" fmla="*/ 88502 h 3070813"/>
                <a:gd name="connsiteX13" fmla="*/ 7374065 w 10574465"/>
                <a:gd name="connsiteY13" fmla="*/ 1234550 h 3070813"/>
                <a:gd name="connsiteX14" fmla="*/ 6587681 w 10574465"/>
                <a:gd name="connsiteY14" fmla="*/ 2130662 h 3070813"/>
                <a:gd name="connsiteX15" fmla="*/ 6002465 w 10574465"/>
                <a:gd name="connsiteY15" fmla="*/ 1880726 h 3070813"/>
                <a:gd name="connsiteX16" fmla="*/ 6234113 w 10574465"/>
                <a:gd name="connsiteY16" fmla="*/ 1143110 h 3070813"/>
                <a:gd name="connsiteX17" fmla="*/ 6599873 w 10574465"/>
                <a:gd name="connsiteY17" fmla="*/ 789542 h 3070813"/>
                <a:gd name="connsiteX18" fmla="*/ 7276529 w 10574465"/>
                <a:gd name="connsiteY18" fmla="*/ 624950 h 3070813"/>
                <a:gd name="connsiteX19" fmla="*/ 7739825 w 10574465"/>
                <a:gd name="connsiteY19" fmla="*/ 685910 h 3070813"/>
                <a:gd name="connsiteX20" fmla="*/ 8178737 w 10574465"/>
                <a:gd name="connsiteY20" fmla="*/ 893174 h 3070813"/>
                <a:gd name="connsiteX21" fmla="*/ 9245537 w 10574465"/>
                <a:gd name="connsiteY21" fmla="*/ 1466198 h 3070813"/>
                <a:gd name="connsiteX22" fmla="*/ 9495473 w 10574465"/>
                <a:gd name="connsiteY22" fmla="*/ 1502774 h 3070813"/>
                <a:gd name="connsiteX23" fmla="*/ 9781985 w 10574465"/>
                <a:gd name="connsiteY23" fmla="*/ 1435718 h 3070813"/>
                <a:gd name="connsiteX24" fmla="*/ 10489121 w 10574465"/>
                <a:gd name="connsiteY24" fmla="*/ 838310 h 3070813"/>
                <a:gd name="connsiteX25" fmla="*/ 10574465 w 10574465"/>
                <a:gd name="connsiteY25" fmla="*/ 673718 h 3070813"/>
                <a:gd name="connsiteX0" fmla="*/ 107633 w 10574465"/>
                <a:gd name="connsiteY0" fmla="*/ 356726 h 3070813"/>
                <a:gd name="connsiteX1" fmla="*/ 150305 w 10574465"/>
                <a:gd name="connsiteY1" fmla="*/ 1173590 h 3070813"/>
                <a:gd name="connsiteX2" fmla="*/ 1869377 w 10574465"/>
                <a:gd name="connsiteY2" fmla="*/ 2935334 h 3070813"/>
                <a:gd name="connsiteX3" fmla="*/ 3618929 w 10574465"/>
                <a:gd name="connsiteY3" fmla="*/ 2807318 h 3070813"/>
                <a:gd name="connsiteX4" fmla="*/ 4606481 w 10574465"/>
                <a:gd name="connsiteY4" fmla="*/ 1661270 h 3070813"/>
                <a:gd name="connsiteX5" fmla="*/ 4673537 w 10574465"/>
                <a:gd name="connsiteY5" fmla="*/ 667622 h 3070813"/>
                <a:gd name="connsiteX6" fmla="*/ 3996881 w 10574465"/>
                <a:gd name="connsiteY6" fmla="*/ 326246 h 3070813"/>
                <a:gd name="connsiteX7" fmla="*/ 3326321 w 10574465"/>
                <a:gd name="connsiteY7" fmla="*/ 490838 h 3070813"/>
                <a:gd name="connsiteX8" fmla="*/ 3436049 w 10574465"/>
                <a:gd name="connsiteY8" fmla="*/ 1234550 h 3070813"/>
                <a:gd name="connsiteX9" fmla="*/ 4563809 w 10574465"/>
                <a:gd name="connsiteY9" fmla="*/ 1545446 h 3070813"/>
                <a:gd name="connsiteX10" fmla="*/ 5155121 w 10574465"/>
                <a:gd name="connsiteY10" fmla="*/ 1216262 h 3070813"/>
                <a:gd name="connsiteX11" fmla="*/ 5941505 w 10574465"/>
                <a:gd name="connsiteY11" fmla="*/ 204326 h 3070813"/>
                <a:gd name="connsiteX12" fmla="*/ 6819329 w 10574465"/>
                <a:gd name="connsiteY12" fmla="*/ 88502 h 3070813"/>
                <a:gd name="connsiteX13" fmla="*/ 7374065 w 10574465"/>
                <a:gd name="connsiteY13" fmla="*/ 1234550 h 3070813"/>
                <a:gd name="connsiteX14" fmla="*/ 6587681 w 10574465"/>
                <a:gd name="connsiteY14" fmla="*/ 2130662 h 3070813"/>
                <a:gd name="connsiteX15" fmla="*/ 6002465 w 10574465"/>
                <a:gd name="connsiteY15" fmla="*/ 1880726 h 3070813"/>
                <a:gd name="connsiteX16" fmla="*/ 6599873 w 10574465"/>
                <a:gd name="connsiteY16" fmla="*/ 789542 h 3070813"/>
                <a:gd name="connsiteX17" fmla="*/ 7276529 w 10574465"/>
                <a:gd name="connsiteY17" fmla="*/ 624950 h 3070813"/>
                <a:gd name="connsiteX18" fmla="*/ 7739825 w 10574465"/>
                <a:gd name="connsiteY18" fmla="*/ 685910 h 3070813"/>
                <a:gd name="connsiteX19" fmla="*/ 8178737 w 10574465"/>
                <a:gd name="connsiteY19" fmla="*/ 893174 h 3070813"/>
                <a:gd name="connsiteX20" fmla="*/ 9245537 w 10574465"/>
                <a:gd name="connsiteY20" fmla="*/ 1466198 h 3070813"/>
                <a:gd name="connsiteX21" fmla="*/ 9495473 w 10574465"/>
                <a:gd name="connsiteY21" fmla="*/ 1502774 h 3070813"/>
                <a:gd name="connsiteX22" fmla="*/ 9781985 w 10574465"/>
                <a:gd name="connsiteY22" fmla="*/ 1435718 h 3070813"/>
                <a:gd name="connsiteX23" fmla="*/ 10489121 w 10574465"/>
                <a:gd name="connsiteY23" fmla="*/ 838310 h 3070813"/>
                <a:gd name="connsiteX24" fmla="*/ 10574465 w 10574465"/>
                <a:gd name="connsiteY24" fmla="*/ 673718 h 3070813"/>
                <a:gd name="connsiteX0" fmla="*/ 107633 w 10574465"/>
                <a:gd name="connsiteY0" fmla="*/ 356726 h 3070813"/>
                <a:gd name="connsiteX1" fmla="*/ 150305 w 10574465"/>
                <a:gd name="connsiteY1" fmla="*/ 1173590 h 3070813"/>
                <a:gd name="connsiteX2" fmla="*/ 1869377 w 10574465"/>
                <a:gd name="connsiteY2" fmla="*/ 2935334 h 3070813"/>
                <a:gd name="connsiteX3" fmla="*/ 3618929 w 10574465"/>
                <a:gd name="connsiteY3" fmla="*/ 2807318 h 3070813"/>
                <a:gd name="connsiteX4" fmla="*/ 4606481 w 10574465"/>
                <a:gd name="connsiteY4" fmla="*/ 1661270 h 3070813"/>
                <a:gd name="connsiteX5" fmla="*/ 4673537 w 10574465"/>
                <a:gd name="connsiteY5" fmla="*/ 667622 h 3070813"/>
                <a:gd name="connsiteX6" fmla="*/ 3996881 w 10574465"/>
                <a:gd name="connsiteY6" fmla="*/ 326246 h 3070813"/>
                <a:gd name="connsiteX7" fmla="*/ 3326321 w 10574465"/>
                <a:gd name="connsiteY7" fmla="*/ 490838 h 3070813"/>
                <a:gd name="connsiteX8" fmla="*/ 3436049 w 10574465"/>
                <a:gd name="connsiteY8" fmla="*/ 1234550 h 3070813"/>
                <a:gd name="connsiteX9" fmla="*/ 4563809 w 10574465"/>
                <a:gd name="connsiteY9" fmla="*/ 1545446 h 3070813"/>
                <a:gd name="connsiteX10" fmla="*/ 5155121 w 10574465"/>
                <a:gd name="connsiteY10" fmla="*/ 1216262 h 3070813"/>
                <a:gd name="connsiteX11" fmla="*/ 5941505 w 10574465"/>
                <a:gd name="connsiteY11" fmla="*/ 204326 h 3070813"/>
                <a:gd name="connsiteX12" fmla="*/ 6819329 w 10574465"/>
                <a:gd name="connsiteY12" fmla="*/ 88502 h 3070813"/>
                <a:gd name="connsiteX13" fmla="*/ 7374065 w 10574465"/>
                <a:gd name="connsiteY13" fmla="*/ 1234550 h 3070813"/>
                <a:gd name="connsiteX14" fmla="*/ 6587681 w 10574465"/>
                <a:gd name="connsiteY14" fmla="*/ 2130662 h 3070813"/>
                <a:gd name="connsiteX15" fmla="*/ 6002465 w 10574465"/>
                <a:gd name="connsiteY15" fmla="*/ 1880726 h 3070813"/>
                <a:gd name="connsiteX16" fmla="*/ 6599873 w 10574465"/>
                <a:gd name="connsiteY16" fmla="*/ 789542 h 3070813"/>
                <a:gd name="connsiteX17" fmla="*/ 7276529 w 10574465"/>
                <a:gd name="connsiteY17" fmla="*/ 624950 h 3070813"/>
                <a:gd name="connsiteX18" fmla="*/ 8178737 w 10574465"/>
                <a:gd name="connsiteY18" fmla="*/ 893174 h 3070813"/>
                <a:gd name="connsiteX19" fmla="*/ 9245537 w 10574465"/>
                <a:gd name="connsiteY19" fmla="*/ 1466198 h 3070813"/>
                <a:gd name="connsiteX20" fmla="*/ 9495473 w 10574465"/>
                <a:gd name="connsiteY20" fmla="*/ 1502774 h 3070813"/>
                <a:gd name="connsiteX21" fmla="*/ 9781985 w 10574465"/>
                <a:gd name="connsiteY21" fmla="*/ 1435718 h 3070813"/>
                <a:gd name="connsiteX22" fmla="*/ 10489121 w 10574465"/>
                <a:gd name="connsiteY22" fmla="*/ 838310 h 3070813"/>
                <a:gd name="connsiteX23" fmla="*/ 10574465 w 10574465"/>
                <a:gd name="connsiteY23" fmla="*/ 673718 h 3070813"/>
                <a:gd name="connsiteX0" fmla="*/ 107633 w 10574465"/>
                <a:gd name="connsiteY0" fmla="*/ 356726 h 3070813"/>
                <a:gd name="connsiteX1" fmla="*/ 150305 w 10574465"/>
                <a:gd name="connsiteY1" fmla="*/ 1173590 h 3070813"/>
                <a:gd name="connsiteX2" fmla="*/ 1869377 w 10574465"/>
                <a:gd name="connsiteY2" fmla="*/ 2935334 h 3070813"/>
                <a:gd name="connsiteX3" fmla="*/ 3618929 w 10574465"/>
                <a:gd name="connsiteY3" fmla="*/ 2807318 h 3070813"/>
                <a:gd name="connsiteX4" fmla="*/ 4606481 w 10574465"/>
                <a:gd name="connsiteY4" fmla="*/ 1661270 h 3070813"/>
                <a:gd name="connsiteX5" fmla="*/ 4673537 w 10574465"/>
                <a:gd name="connsiteY5" fmla="*/ 667622 h 3070813"/>
                <a:gd name="connsiteX6" fmla="*/ 3996881 w 10574465"/>
                <a:gd name="connsiteY6" fmla="*/ 326246 h 3070813"/>
                <a:gd name="connsiteX7" fmla="*/ 3326321 w 10574465"/>
                <a:gd name="connsiteY7" fmla="*/ 490838 h 3070813"/>
                <a:gd name="connsiteX8" fmla="*/ 3436049 w 10574465"/>
                <a:gd name="connsiteY8" fmla="*/ 1234550 h 3070813"/>
                <a:gd name="connsiteX9" fmla="*/ 4563809 w 10574465"/>
                <a:gd name="connsiteY9" fmla="*/ 1545446 h 3070813"/>
                <a:gd name="connsiteX10" fmla="*/ 5155121 w 10574465"/>
                <a:gd name="connsiteY10" fmla="*/ 1216262 h 3070813"/>
                <a:gd name="connsiteX11" fmla="*/ 5941505 w 10574465"/>
                <a:gd name="connsiteY11" fmla="*/ 204326 h 3070813"/>
                <a:gd name="connsiteX12" fmla="*/ 6819329 w 10574465"/>
                <a:gd name="connsiteY12" fmla="*/ 88502 h 3070813"/>
                <a:gd name="connsiteX13" fmla="*/ 7374065 w 10574465"/>
                <a:gd name="connsiteY13" fmla="*/ 1234550 h 3070813"/>
                <a:gd name="connsiteX14" fmla="*/ 6587681 w 10574465"/>
                <a:gd name="connsiteY14" fmla="*/ 2130662 h 3070813"/>
                <a:gd name="connsiteX15" fmla="*/ 6002465 w 10574465"/>
                <a:gd name="connsiteY15" fmla="*/ 1880726 h 3070813"/>
                <a:gd name="connsiteX16" fmla="*/ 6599873 w 10574465"/>
                <a:gd name="connsiteY16" fmla="*/ 789542 h 3070813"/>
                <a:gd name="connsiteX17" fmla="*/ 7276529 w 10574465"/>
                <a:gd name="connsiteY17" fmla="*/ 624950 h 3070813"/>
                <a:gd name="connsiteX18" fmla="*/ 8178737 w 10574465"/>
                <a:gd name="connsiteY18" fmla="*/ 893174 h 3070813"/>
                <a:gd name="connsiteX19" fmla="*/ 9245537 w 10574465"/>
                <a:gd name="connsiteY19" fmla="*/ 1466198 h 3070813"/>
                <a:gd name="connsiteX20" fmla="*/ 9781985 w 10574465"/>
                <a:gd name="connsiteY20" fmla="*/ 1435718 h 3070813"/>
                <a:gd name="connsiteX21" fmla="*/ 10489121 w 10574465"/>
                <a:gd name="connsiteY21" fmla="*/ 838310 h 3070813"/>
                <a:gd name="connsiteX22" fmla="*/ 10574465 w 10574465"/>
                <a:gd name="connsiteY22" fmla="*/ 673718 h 3070813"/>
                <a:gd name="connsiteX0" fmla="*/ 107633 w 10574465"/>
                <a:gd name="connsiteY0" fmla="*/ 356726 h 3070813"/>
                <a:gd name="connsiteX1" fmla="*/ 150305 w 10574465"/>
                <a:gd name="connsiteY1" fmla="*/ 1173590 h 3070813"/>
                <a:gd name="connsiteX2" fmla="*/ 1869377 w 10574465"/>
                <a:gd name="connsiteY2" fmla="*/ 2935334 h 3070813"/>
                <a:gd name="connsiteX3" fmla="*/ 3618929 w 10574465"/>
                <a:gd name="connsiteY3" fmla="*/ 2807318 h 3070813"/>
                <a:gd name="connsiteX4" fmla="*/ 4606481 w 10574465"/>
                <a:gd name="connsiteY4" fmla="*/ 1661270 h 3070813"/>
                <a:gd name="connsiteX5" fmla="*/ 4673537 w 10574465"/>
                <a:gd name="connsiteY5" fmla="*/ 667622 h 3070813"/>
                <a:gd name="connsiteX6" fmla="*/ 3996881 w 10574465"/>
                <a:gd name="connsiteY6" fmla="*/ 326246 h 3070813"/>
                <a:gd name="connsiteX7" fmla="*/ 3326321 w 10574465"/>
                <a:gd name="connsiteY7" fmla="*/ 490838 h 3070813"/>
                <a:gd name="connsiteX8" fmla="*/ 3436049 w 10574465"/>
                <a:gd name="connsiteY8" fmla="*/ 1234550 h 3070813"/>
                <a:gd name="connsiteX9" fmla="*/ 4563809 w 10574465"/>
                <a:gd name="connsiteY9" fmla="*/ 1545446 h 3070813"/>
                <a:gd name="connsiteX10" fmla="*/ 5155121 w 10574465"/>
                <a:gd name="connsiteY10" fmla="*/ 1216262 h 3070813"/>
                <a:gd name="connsiteX11" fmla="*/ 5941505 w 10574465"/>
                <a:gd name="connsiteY11" fmla="*/ 204326 h 3070813"/>
                <a:gd name="connsiteX12" fmla="*/ 6819329 w 10574465"/>
                <a:gd name="connsiteY12" fmla="*/ 88502 h 3070813"/>
                <a:gd name="connsiteX13" fmla="*/ 7374065 w 10574465"/>
                <a:gd name="connsiteY13" fmla="*/ 1234550 h 3070813"/>
                <a:gd name="connsiteX14" fmla="*/ 6587681 w 10574465"/>
                <a:gd name="connsiteY14" fmla="*/ 2130662 h 3070813"/>
                <a:gd name="connsiteX15" fmla="*/ 6002465 w 10574465"/>
                <a:gd name="connsiteY15" fmla="*/ 1880726 h 3070813"/>
                <a:gd name="connsiteX16" fmla="*/ 6599873 w 10574465"/>
                <a:gd name="connsiteY16" fmla="*/ 789542 h 3070813"/>
                <a:gd name="connsiteX17" fmla="*/ 7276529 w 10574465"/>
                <a:gd name="connsiteY17" fmla="*/ 624950 h 3070813"/>
                <a:gd name="connsiteX18" fmla="*/ 8178737 w 10574465"/>
                <a:gd name="connsiteY18" fmla="*/ 893174 h 3070813"/>
                <a:gd name="connsiteX19" fmla="*/ 9245537 w 10574465"/>
                <a:gd name="connsiteY19" fmla="*/ 1466198 h 3070813"/>
                <a:gd name="connsiteX20" fmla="*/ 9781985 w 10574465"/>
                <a:gd name="connsiteY20" fmla="*/ 1435718 h 3070813"/>
                <a:gd name="connsiteX21" fmla="*/ 10574465 w 10574465"/>
                <a:gd name="connsiteY21" fmla="*/ 673718 h 3070813"/>
                <a:gd name="connsiteX0" fmla="*/ 25267 w 10681075"/>
                <a:gd name="connsiteY0" fmla="*/ 289670 h 3070813"/>
                <a:gd name="connsiteX1" fmla="*/ 256915 w 10681075"/>
                <a:gd name="connsiteY1" fmla="*/ 1173590 h 3070813"/>
                <a:gd name="connsiteX2" fmla="*/ 1975987 w 10681075"/>
                <a:gd name="connsiteY2" fmla="*/ 2935334 h 3070813"/>
                <a:gd name="connsiteX3" fmla="*/ 3725539 w 10681075"/>
                <a:gd name="connsiteY3" fmla="*/ 2807318 h 3070813"/>
                <a:gd name="connsiteX4" fmla="*/ 4713091 w 10681075"/>
                <a:gd name="connsiteY4" fmla="*/ 1661270 h 3070813"/>
                <a:gd name="connsiteX5" fmla="*/ 4780147 w 10681075"/>
                <a:gd name="connsiteY5" fmla="*/ 667622 h 3070813"/>
                <a:gd name="connsiteX6" fmla="*/ 4103491 w 10681075"/>
                <a:gd name="connsiteY6" fmla="*/ 326246 h 3070813"/>
                <a:gd name="connsiteX7" fmla="*/ 3432931 w 10681075"/>
                <a:gd name="connsiteY7" fmla="*/ 490838 h 3070813"/>
                <a:gd name="connsiteX8" fmla="*/ 3542659 w 10681075"/>
                <a:gd name="connsiteY8" fmla="*/ 1234550 h 3070813"/>
                <a:gd name="connsiteX9" fmla="*/ 4670419 w 10681075"/>
                <a:gd name="connsiteY9" fmla="*/ 1545446 h 3070813"/>
                <a:gd name="connsiteX10" fmla="*/ 5261731 w 10681075"/>
                <a:gd name="connsiteY10" fmla="*/ 1216262 h 3070813"/>
                <a:gd name="connsiteX11" fmla="*/ 6048115 w 10681075"/>
                <a:gd name="connsiteY11" fmla="*/ 204326 h 3070813"/>
                <a:gd name="connsiteX12" fmla="*/ 6925939 w 10681075"/>
                <a:gd name="connsiteY12" fmla="*/ 88502 h 3070813"/>
                <a:gd name="connsiteX13" fmla="*/ 7480675 w 10681075"/>
                <a:gd name="connsiteY13" fmla="*/ 1234550 h 3070813"/>
                <a:gd name="connsiteX14" fmla="*/ 6694291 w 10681075"/>
                <a:gd name="connsiteY14" fmla="*/ 2130662 h 3070813"/>
                <a:gd name="connsiteX15" fmla="*/ 6109075 w 10681075"/>
                <a:gd name="connsiteY15" fmla="*/ 1880726 h 3070813"/>
                <a:gd name="connsiteX16" fmla="*/ 6706483 w 10681075"/>
                <a:gd name="connsiteY16" fmla="*/ 789542 h 3070813"/>
                <a:gd name="connsiteX17" fmla="*/ 7383139 w 10681075"/>
                <a:gd name="connsiteY17" fmla="*/ 624950 h 3070813"/>
                <a:gd name="connsiteX18" fmla="*/ 8285347 w 10681075"/>
                <a:gd name="connsiteY18" fmla="*/ 893174 h 3070813"/>
                <a:gd name="connsiteX19" fmla="*/ 9352147 w 10681075"/>
                <a:gd name="connsiteY19" fmla="*/ 1466198 h 3070813"/>
                <a:gd name="connsiteX20" fmla="*/ 9888595 w 10681075"/>
                <a:gd name="connsiteY20" fmla="*/ 1435718 h 3070813"/>
                <a:gd name="connsiteX21" fmla="*/ 10681075 w 10681075"/>
                <a:gd name="connsiteY21" fmla="*/ 673718 h 3070813"/>
                <a:gd name="connsiteX0" fmla="*/ 33198 w 10689006"/>
                <a:gd name="connsiteY0" fmla="*/ 289670 h 3048773"/>
                <a:gd name="connsiteX1" fmla="*/ 240462 w 10689006"/>
                <a:gd name="connsiteY1" fmla="*/ 1472294 h 3048773"/>
                <a:gd name="connsiteX2" fmla="*/ 1983918 w 10689006"/>
                <a:gd name="connsiteY2" fmla="*/ 2935334 h 3048773"/>
                <a:gd name="connsiteX3" fmla="*/ 3733470 w 10689006"/>
                <a:gd name="connsiteY3" fmla="*/ 2807318 h 3048773"/>
                <a:gd name="connsiteX4" fmla="*/ 4721022 w 10689006"/>
                <a:gd name="connsiteY4" fmla="*/ 1661270 h 3048773"/>
                <a:gd name="connsiteX5" fmla="*/ 4788078 w 10689006"/>
                <a:gd name="connsiteY5" fmla="*/ 667622 h 3048773"/>
                <a:gd name="connsiteX6" fmla="*/ 4111422 w 10689006"/>
                <a:gd name="connsiteY6" fmla="*/ 326246 h 3048773"/>
                <a:gd name="connsiteX7" fmla="*/ 3440862 w 10689006"/>
                <a:gd name="connsiteY7" fmla="*/ 490838 h 3048773"/>
                <a:gd name="connsiteX8" fmla="*/ 3550590 w 10689006"/>
                <a:gd name="connsiteY8" fmla="*/ 1234550 h 3048773"/>
                <a:gd name="connsiteX9" fmla="*/ 4678350 w 10689006"/>
                <a:gd name="connsiteY9" fmla="*/ 1545446 h 3048773"/>
                <a:gd name="connsiteX10" fmla="*/ 5269662 w 10689006"/>
                <a:gd name="connsiteY10" fmla="*/ 1216262 h 3048773"/>
                <a:gd name="connsiteX11" fmla="*/ 6056046 w 10689006"/>
                <a:gd name="connsiteY11" fmla="*/ 204326 h 3048773"/>
                <a:gd name="connsiteX12" fmla="*/ 6933870 w 10689006"/>
                <a:gd name="connsiteY12" fmla="*/ 88502 h 3048773"/>
                <a:gd name="connsiteX13" fmla="*/ 7488606 w 10689006"/>
                <a:gd name="connsiteY13" fmla="*/ 1234550 h 3048773"/>
                <a:gd name="connsiteX14" fmla="*/ 6702222 w 10689006"/>
                <a:gd name="connsiteY14" fmla="*/ 2130662 h 3048773"/>
                <a:gd name="connsiteX15" fmla="*/ 6117006 w 10689006"/>
                <a:gd name="connsiteY15" fmla="*/ 1880726 h 3048773"/>
                <a:gd name="connsiteX16" fmla="*/ 6714414 w 10689006"/>
                <a:gd name="connsiteY16" fmla="*/ 789542 h 3048773"/>
                <a:gd name="connsiteX17" fmla="*/ 7391070 w 10689006"/>
                <a:gd name="connsiteY17" fmla="*/ 624950 h 3048773"/>
                <a:gd name="connsiteX18" fmla="*/ 8293278 w 10689006"/>
                <a:gd name="connsiteY18" fmla="*/ 893174 h 3048773"/>
                <a:gd name="connsiteX19" fmla="*/ 9360078 w 10689006"/>
                <a:gd name="connsiteY19" fmla="*/ 1466198 h 3048773"/>
                <a:gd name="connsiteX20" fmla="*/ 9896526 w 10689006"/>
                <a:gd name="connsiteY20" fmla="*/ 1435718 h 3048773"/>
                <a:gd name="connsiteX21" fmla="*/ 10689006 w 10689006"/>
                <a:gd name="connsiteY21" fmla="*/ 673718 h 3048773"/>
                <a:gd name="connsiteX0" fmla="*/ 79384 w 10735192"/>
                <a:gd name="connsiteY0" fmla="*/ 289670 h 3025875"/>
                <a:gd name="connsiteX1" fmla="*/ 189112 w 10735192"/>
                <a:gd name="connsiteY1" fmla="*/ 1783190 h 3025875"/>
                <a:gd name="connsiteX2" fmla="*/ 2030104 w 10735192"/>
                <a:gd name="connsiteY2" fmla="*/ 2935334 h 3025875"/>
                <a:gd name="connsiteX3" fmla="*/ 3779656 w 10735192"/>
                <a:gd name="connsiteY3" fmla="*/ 2807318 h 3025875"/>
                <a:gd name="connsiteX4" fmla="*/ 4767208 w 10735192"/>
                <a:gd name="connsiteY4" fmla="*/ 1661270 h 3025875"/>
                <a:gd name="connsiteX5" fmla="*/ 4834264 w 10735192"/>
                <a:gd name="connsiteY5" fmla="*/ 667622 h 3025875"/>
                <a:gd name="connsiteX6" fmla="*/ 4157608 w 10735192"/>
                <a:gd name="connsiteY6" fmla="*/ 326246 h 3025875"/>
                <a:gd name="connsiteX7" fmla="*/ 3487048 w 10735192"/>
                <a:gd name="connsiteY7" fmla="*/ 490838 h 3025875"/>
                <a:gd name="connsiteX8" fmla="*/ 3596776 w 10735192"/>
                <a:gd name="connsiteY8" fmla="*/ 1234550 h 3025875"/>
                <a:gd name="connsiteX9" fmla="*/ 4724536 w 10735192"/>
                <a:gd name="connsiteY9" fmla="*/ 1545446 h 3025875"/>
                <a:gd name="connsiteX10" fmla="*/ 5315848 w 10735192"/>
                <a:gd name="connsiteY10" fmla="*/ 1216262 h 3025875"/>
                <a:gd name="connsiteX11" fmla="*/ 6102232 w 10735192"/>
                <a:gd name="connsiteY11" fmla="*/ 204326 h 3025875"/>
                <a:gd name="connsiteX12" fmla="*/ 6980056 w 10735192"/>
                <a:gd name="connsiteY12" fmla="*/ 88502 h 3025875"/>
                <a:gd name="connsiteX13" fmla="*/ 7534792 w 10735192"/>
                <a:gd name="connsiteY13" fmla="*/ 1234550 h 3025875"/>
                <a:gd name="connsiteX14" fmla="*/ 6748408 w 10735192"/>
                <a:gd name="connsiteY14" fmla="*/ 2130662 h 3025875"/>
                <a:gd name="connsiteX15" fmla="*/ 6163192 w 10735192"/>
                <a:gd name="connsiteY15" fmla="*/ 1880726 h 3025875"/>
                <a:gd name="connsiteX16" fmla="*/ 6760600 w 10735192"/>
                <a:gd name="connsiteY16" fmla="*/ 789542 h 3025875"/>
                <a:gd name="connsiteX17" fmla="*/ 7437256 w 10735192"/>
                <a:gd name="connsiteY17" fmla="*/ 624950 h 3025875"/>
                <a:gd name="connsiteX18" fmla="*/ 8339464 w 10735192"/>
                <a:gd name="connsiteY18" fmla="*/ 893174 h 3025875"/>
                <a:gd name="connsiteX19" fmla="*/ 9406264 w 10735192"/>
                <a:gd name="connsiteY19" fmla="*/ 1466198 h 3025875"/>
                <a:gd name="connsiteX20" fmla="*/ 9942712 w 10735192"/>
                <a:gd name="connsiteY20" fmla="*/ 1435718 h 3025875"/>
                <a:gd name="connsiteX21" fmla="*/ 10735192 w 10735192"/>
                <a:gd name="connsiteY21" fmla="*/ 673718 h 3025875"/>
                <a:gd name="connsiteX0" fmla="*/ 79384 w 10735192"/>
                <a:gd name="connsiteY0" fmla="*/ 289670 h 3022081"/>
                <a:gd name="connsiteX1" fmla="*/ 189112 w 10735192"/>
                <a:gd name="connsiteY1" fmla="*/ 1783190 h 3022081"/>
                <a:gd name="connsiteX2" fmla="*/ 2030104 w 10735192"/>
                <a:gd name="connsiteY2" fmla="*/ 2935334 h 3022081"/>
                <a:gd name="connsiteX3" fmla="*/ 3779656 w 10735192"/>
                <a:gd name="connsiteY3" fmla="*/ 2807318 h 3022081"/>
                <a:gd name="connsiteX4" fmla="*/ 4803784 w 10735192"/>
                <a:gd name="connsiteY4" fmla="*/ 1752710 h 3022081"/>
                <a:gd name="connsiteX5" fmla="*/ 4834264 w 10735192"/>
                <a:gd name="connsiteY5" fmla="*/ 667622 h 3022081"/>
                <a:gd name="connsiteX6" fmla="*/ 4157608 w 10735192"/>
                <a:gd name="connsiteY6" fmla="*/ 326246 h 3022081"/>
                <a:gd name="connsiteX7" fmla="*/ 3487048 w 10735192"/>
                <a:gd name="connsiteY7" fmla="*/ 490838 h 3022081"/>
                <a:gd name="connsiteX8" fmla="*/ 3596776 w 10735192"/>
                <a:gd name="connsiteY8" fmla="*/ 1234550 h 3022081"/>
                <a:gd name="connsiteX9" fmla="*/ 4724536 w 10735192"/>
                <a:gd name="connsiteY9" fmla="*/ 1545446 h 3022081"/>
                <a:gd name="connsiteX10" fmla="*/ 5315848 w 10735192"/>
                <a:gd name="connsiteY10" fmla="*/ 1216262 h 3022081"/>
                <a:gd name="connsiteX11" fmla="*/ 6102232 w 10735192"/>
                <a:gd name="connsiteY11" fmla="*/ 204326 h 3022081"/>
                <a:gd name="connsiteX12" fmla="*/ 6980056 w 10735192"/>
                <a:gd name="connsiteY12" fmla="*/ 88502 h 3022081"/>
                <a:gd name="connsiteX13" fmla="*/ 7534792 w 10735192"/>
                <a:gd name="connsiteY13" fmla="*/ 1234550 h 3022081"/>
                <a:gd name="connsiteX14" fmla="*/ 6748408 w 10735192"/>
                <a:gd name="connsiteY14" fmla="*/ 2130662 h 3022081"/>
                <a:gd name="connsiteX15" fmla="*/ 6163192 w 10735192"/>
                <a:gd name="connsiteY15" fmla="*/ 1880726 h 3022081"/>
                <a:gd name="connsiteX16" fmla="*/ 6760600 w 10735192"/>
                <a:gd name="connsiteY16" fmla="*/ 789542 h 3022081"/>
                <a:gd name="connsiteX17" fmla="*/ 7437256 w 10735192"/>
                <a:gd name="connsiteY17" fmla="*/ 624950 h 3022081"/>
                <a:gd name="connsiteX18" fmla="*/ 8339464 w 10735192"/>
                <a:gd name="connsiteY18" fmla="*/ 893174 h 3022081"/>
                <a:gd name="connsiteX19" fmla="*/ 9406264 w 10735192"/>
                <a:gd name="connsiteY19" fmla="*/ 1466198 h 3022081"/>
                <a:gd name="connsiteX20" fmla="*/ 9942712 w 10735192"/>
                <a:gd name="connsiteY20" fmla="*/ 1435718 h 3022081"/>
                <a:gd name="connsiteX21" fmla="*/ 10735192 w 10735192"/>
                <a:gd name="connsiteY21" fmla="*/ 673718 h 3022081"/>
                <a:gd name="connsiteX0" fmla="*/ 79384 w 10735192"/>
                <a:gd name="connsiteY0" fmla="*/ 289670 h 3077476"/>
                <a:gd name="connsiteX1" fmla="*/ 189112 w 10735192"/>
                <a:gd name="connsiteY1" fmla="*/ 1783190 h 3077476"/>
                <a:gd name="connsiteX2" fmla="*/ 2030104 w 10735192"/>
                <a:gd name="connsiteY2" fmla="*/ 2935334 h 3077476"/>
                <a:gd name="connsiteX3" fmla="*/ 3779656 w 10735192"/>
                <a:gd name="connsiteY3" fmla="*/ 2807318 h 3077476"/>
                <a:gd name="connsiteX4" fmla="*/ 4834264 w 10735192"/>
                <a:gd name="connsiteY4" fmla="*/ 667622 h 3077476"/>
                <a:gd name="connsiteX5" fmla="*/ 4157608 w 10735192"/>
                <a:gd name="connsiteY5" fmla="*/ 326246 h 3077476"/>
                <a:gd name="connsiteX6" fmla="*/ 3487048 w 10735192"/>
                <a:gd name="connsiteY6" fmla="*/ 490838 h 3077476"/>
                <a:gd name="connsiteX7" fmla="*/ 3596776 w 10735192"/>
                <a:gd name="connsiteY7" fmla="*/ 1234550 h 3077476"/>
                <a:gd name="connsiteX8" fmla="*/ 4724536 w 10735192"/>
                <a:gd name="connsiteY8" fmla="*/ 1545446 h 3077476"/>
                <a:gd name="connsiteX9" fmla="*/ 5315848 w 10735192"/>
                <a:gd name="connsiteY9" fmla="*/ 1216262 h 3077476"/>
                <a:gd name="connsiteX10" fmla="*/ 6102232 w 10735192"/>
                <a:gd name="connsiteY10" fmla="*/ 204326 h 3077476"/>
                <a:gd name="connsiteX11" fmla="*/ 6980056 w 10735192"/>
                <a:gd name="connsiteY11" fmla="*/ 88502 h 3077476"/>
                <a:gd name="connsiteX12" fmla="*/ 7534792 w 10735192"/>
                <a:gd name="connsiteY12" fmla="*/ 1234550 h 3077476"/>
                <a:gd name="connsiteX13" fmla="*/ 6748408 w 10735192"/>
                <a:gd name="connsiteY13" fmla="*/ 2130662 h 3077476"/>
                <a:gd name="connsiteX14" fmla="*/ 6163192 w 10735192"/>
                <a:gd name="connsiteY14" fmla="*/ 1880726 h 3077476"/>
                <a:gd name="connsiteX15" fmla="*/ 6760600 w 10735192"/>
                <a:gd name="connsiteY15" fmla="*/ 789542 h 3077476"/>
                <a:gd name="connsiteX16" fmla="*/ 7437256 w 10735192"/>
                <a:gd name="connsiteY16" fmla="*/ 624950 h 3077476"/>
                <a:gd name="connsiteX17" fmla="*/ 8339464 w 10735192"/>
                <a:gd name="connsiteY17" fmla="*/ 893174 h 3077476"/>
                <a:gd name="connsiteX18" fmla="*/ 9406264 w 10735192"/>
                <a:gd name="connsiteY18" fmla="*/ 1466198 h 3077476"/>
                <a:gd name="connsiteX19" fmla="*/ 9942712 w 10735192"/>
                <a:gd name="connsiteY19" fmla="*/ 1435718 h 3077476"/>
                <a:gd name="connsiteX20" fmla="*/ 10735192 w 10735192"/>
                <a:gd name="connsiteY20" fmla="*/ 673718 h 3077476"/>
                <a:gd name="connsiteX0" fmla="*/ 79384 w 10735192"/>
                <a:gd name="connsiteY0" fmla="*/ 289670 h 3058561"/>
                <a:gd name="connsiteX1" fmla="*/ 189112 w 10735192"/>
                <a:gd name="connsiteY1" fmla="*/ 1783190 h 3058561"/>
                <a:gd name="connsiteX2" fmla="*/ 2030104 w 10735192"/>
                <a:gd name="connsiteY2" fmla="*/ 2935334 h 3058561"/>
                <a:gd name="connsiteX3" fmla="*/ 3779656 w 10735192"/>
                <a:gd name="connsiteY3" fmla="*/ 2807318 h 3058561"/>
                <a:gd name="connsiteX4" fmla="*/ 5011048 w 10735192"/>
                <a:gd name="connsiteY4" fmla="*/ 996806 h 3058561"/>
                <a:gd name="connsiteX5" fmla="*/ 4157608 w 10735192"/>
                <a:gd name="connsiteY5" fmla="*/ 326246 h 3058561"/>
                <a:gd name="connsiteX6" fmla="*/ 3487048 w 10735192"/>
                <a:gd name="connsiteY6" fmla="*/ 490838 h 3058561"/>
                <a:gd name="connsiteX7" fmla="*/ 3596776 w 10735192"/>
                <a:gd name="connsiteY7" fmla="*/ 1234550 h 3058561"/>
                <a:gd name="connsiteX8" fmla="*/ 4724536 w 10735192"/>
                <a:gd name="connsiteY8" fmla="*/ 1545446 h 3058561"/>
                <a:gd name="connsiteX9" fmla="*/ 5315848 w 10735192"/>
                <a:gd name="connsiteY9" fmla="*/ 1216262 h 3058561"/>
                <a:gd name="connsiteX10" fmla="*/ 6102232 w 10735192"/>
                <a:gd name="connsiteY10" fmla="*/ 204326 h 3058561"/>
                <a:gd name="connsiteX11" fmla="*/ 6980056 w 10735192"/>
                <a:gd name="connsiteY11" fmla="*/ 88502 h 3058561"/>
                <a:gd name="connsiteX12" fmla="*/ 7534792 w 10735192"/>
                <a:gd name="connsiteY12" fmla="*/ 1234550 h 3058561"/>
                <a:gd name="connsiteX13" fmla="*/ 6748408 w 10735192"/>
                <a:gd name="connsiteY13" fmla="*/ 2130662 h 3058561"/>
                <a:gd name="connsiteX14" fmla="*/ 6163192 w 10735192"/>
                <a:gd name="connsiteY14" fmla="*/ 1880726 h 3058561"/>
                <a:gd name="connsiteX15" fmla="*/ 6760600 w 10735192"/>
                <a:gd name="connsiteY15" fmla="*/ 789542 h 3058561"/>
                <a:gd name="connsiteX16" fmla="*/ 7437256 w 10735192"/>
                <a:gd name="connsiteY16" fmla="*/ 624950 h 3058561"/>
                <a:gd name="connsiteX17" fmla="*/ 8339464 w 10735192"/>
                <a:gd name="connsiteY17" fmla="*/ 893174 h 3058561"/>
                <a:gd name="connsiteX18" fmla="*/ 9406264 w 10735192"/>
                <a:gd name="connsiteY18" fmla="*/ 1466198 h 3058561"/>
                <a:gd name="connsiteX19" fmla="*/ 9942712 w 10735192"/>
                <a:gd name="connsiteY19" fmla="*/ 1435718 h 3058561"/>
                <a:gd name="connsiteX20" fmla="*/ 10735192 w 10735192"/>
                <a:gd name="connsiteY20" fmla="*/ 673718 h 3058561"/>
                <a:gd name="connsiteX0" fmla="*/ 79384 w 10735192"/>
                <a:gd name="connsiteY0" fmla="*/ 289670 h 3058561"/>
                <a:gd name="connsiteX1" fmla="*/ 189112 w 10735192"/>
                <a:gd name="connsiteY1" fmla="*/ 1783190 h 3058561"/>
                <a:gd name="connsiteX2" fmla="*/ 2030104 w 10735192"/>
                <a:gd name="connsiteY2" fmla="*/ 2935334 h 3058561"/>
                <a:gd name="connsiteX3" fmla="*/ 3779656 w 10735192"/>
                <a:gd name="connsiteY3" fmla="*/ 2807318 h 3058561"/>
                <a:gd name="connsiteX4" fmla="*/ 5011048 w 10735192"/>
                <a:gd name="connsiteY4" fmla="*/ 996806 h 3058561"/>
                <a:gd name="connsiteX5" fmla="*/ 4157608 w 10735192"/>
                <a:gd name="connsiteY5" fmla="*/ 326246 h 3058561"/>
                <a:gd name="connsiteX6" fmla="*/ 3596776 w 10735192"/>
                <a:gd name="connsiteY6" fmla="*/ 1234550 h 3058561"/>
                <a:gd name="connsiteX7" fmla="*/ 4724536 w 10735192"/>
                <a:gd name="connsiteY7" fmla="*/ 1545446 h 3058561"/>
                <a:gd name="connsiteX8" fmla="*/ 5315848 w 10735192"/>
                <a:gd name="connsiteY8" fmla="*/ 1216262 h 3058561"/>
                <a:gd name="connsiteX9" fmla="*/ 6102232 w 10735192"/>
                <a:gd name="connsiteY9" fmla="*/ 204326 h 3058561"/>
                <a:gd name="connsiteX10" fmla="*/ 6980056 w 10735192"/>
                <a:gd name="connsiteY10" fmla="*/ 88502 h 3058561"/>
                <a:gd name="connsiteX11" fmla="*/ 7534792 w 10735192"/>
                <a:gd name="connsiteY11" fmla="*/ 1234550 h 3058561"/>
                <a:gd name="connsiteX12" fmla="*/ 6748408 w 10735192"/>
                <a:gd name="connsiteY12" fmla="*/ 2130662 h 3058561"/>
                <a:gd name="connsiteX13" fmla="*/ 6163192 w 10735192"/>
                <a:gd name="connsiteY13" fmla="*/ 1880726 h 3058561"/>
                <a:gd name="connsiteX14" fmla="*/ 6760600 w 10735192"/>
                <a:gd name="connsiteY14" fmla="*/ 789542 h 3058561"/>
                <a:gd name="connsiteX15" fmla="*/ 7437256 w 10735192"/>
                <a:gd name="connsiteY15" fmla="*/ 624950 h 3058561"/>
                <a:gd name="connsiteX16" fmla="*/ 8339464 w 10735192"/>
                <a:gd name="connsiteY16" fmla="*/ 893174 h 3058561"/>
                <a:gd name="connsiteX17" fmla="*/ 9406264 w 10735192"/>
                <a:gd name="connsiteY17" fmla="*/ 1466198 h 3058561"/>
                <a:gd name="connsiteX18" fmla="*/ 9942712 w 10735192"/>
                <a:gd name="connsiteY18" fmla="*/ 1435718 h 3058561"/>
                <a:gd name="connsiteX19" fmla="*/ 10735192 w 10735192"/>
                <a:gd name="connsiteY19" fmla="*/ 673718 h 3058561"/>
                <a:gd name="connsiteX0" fmla="*/ 79384 w 10735192"/>
                <a:gd name="connsiteY0" fmla="*/ 289670 h 3058561"/>
                <a:gd name="connsiteX1" fmla="*/ 189112 w 10735192"/>
                <a:gd name="connsiteY1" fmla="*/ 1783190 h 3058561"/>
                <a:gd name="connsiteX2" fmla="*/ 2030104 w 10735192"/>
                <a:gd name="connsiteY2" fmla="*/ 2935334 h 3058561"/>
                <a:gd name="connsiteX3" fmla="*/ 3779656 w 10735192"/>
                <a:gd name="connsiteY3" fmla="*/ 2807318 h 3058561"/>
                <a:gd name="connsiteX4" fmla="*/ 5011048 w 10735192"/>
                <a:gd name="connsiteY4" fmla="*/ 996806 h 3058561"/>
                <a:gd name="connsiteX5" fmla="*/ 4157608 w 10735192"/>
                <a:gd name="connsiteY5" fmla="*/ 326246 h 3058561"/>
                <a:gd name="connsiteX6" fmla="*/ 3761368 w 10735192"/>
                <a:gd name="connsiteY6" fmla="*/ 1063862 h 3058561"/>
                <a:gd name="connsiteX7" fmla="*/ 4724536 w 10735192"/>
                <a:gd name="connsiteY7" fmla="*/ 1545446 h 3058561"/>
                <a:gd name="connsiteX8" fmla="*/ 5315848 w 10735192"/>
                <a:gd name="connsiteY8" fmla="*/ 1216262 h 3058561"/>
                <a:gd name="connsiteX9" fmla="*/ 6102232 w 10735192"/>
                <a:gd name="connsiteY9" fmla="*/ 204326 h 3058561"/>
                <a:gd name="connsiteX10" fmla="*/ 6980056 w 10735192"/>
                <a:gd name="connsiteY10" fmla="*/ 88502 h 3058561"/>
                <a:gd name="connsiteX11" fmla="*/ 7534792 w 10735192"/>
                <a:gd name="connsiteY11" fmla="*/ 1234550 h 3058561"/>
                <a:gd name="connsiteX12" fmla="*/ 6748408 w 10735192"/>
                <a:gd name="connsiteY12" fmla="*/ 2130662 h 3058561"/>
                <a:gd name="connsiteX13" fmla="*/ 6163192 w 10735192"/>
                <a:gd name="connsiteY13" fmla="*/ 1880726 h 3058561"/>
                <a:gd name="connsiteX14" fmla="*/ 6760600 w 10735192"/>
                <a:gd name="connsiteY14" fmla="*/ 789542 h 3058561"/>
                <a:gd name="connsiteX15" fmla="*/ 7437256 w 10735192"/>
                <a:gd name="connsiteY15" fmla="*/ 624950 h 3058561"/>
                <a:gd name="connsiteX16" fmla="*/ 8339464 w 10735192"/>
                <a:gd name="connsiteY16" fmla="*/ 893174 h 3058561"/>
                <a:gd name="connsiteX17" fmla="*/ 9406264 w 10735192"/>
                <a:gd name="connsiteY17" fmla="*/ 1466198 h 3058561"/>
                <a:gd name="connsiteX18" fmla="*/ 9942712 w 10735192"/>
                <a:gd name="connsiteY18" fmla="*/ 1435718 h 3058561"/>
                <a:gd name="connsiteX19" fmla="*/ 10735192 w 10735192"/>
                <a:gd name="connsiteY19" fmla="*/ 673718 h 3058561"/>
                <a:gd name="connsiteX0" fmla="*/ 79384 w 10735192"/>
                <a:gd name="connsiteY0" fmla="*/ 289670 h 3058561"/>
                <a:gd name="connsiteX1" fmla="*/ 189112 w 10735192"/>
                <a:gd name="connsiteY1" fmla="*/ 1783190 h 3058561"/>
                <a:gd name="connsiteX2" fmla="*/ 2030104 w 10735192"/>
                <a:gd name="connsiteY2" fmla="*/ 2935334 h 3058561"/>
                <a:gd name="connsiteX3" fmla="*/ 3779656 w 10735192"/>
                <a:gd name="connsiteY3" fmla="*/ 2807318 h 3058561"/>
                <a:gd name="connsiteX4" fmla="*/ 5011048 w 10735192"/>
                <a:gd name="connsiteY4" fmla="*/ 996806 h 3058561"/>
                <a:gd name="connsiteX5" fmla="*/ 4157608 w 10735192"/>
                <a:gd name="connsiteY5" fmla="*/ 326246 h 3058561"/>
                <a:gd name="connsiteX6" fmla="*/ 3761368 w 10735192"/>
                <a:gd name="connsiteY6" fmla="*/ 1063862 h 3058561"/>
                <a:gd name="connsiteX7" fmla="*/ 4724536 w 10735192"/>
                <a:gd name="connsiteY7" fmla="*/ 1545446 h 3058561"/>
                <a:gd name="connsiteX8" fmla="*/ 5315848 w 10735192"/>
                <a:gd name="connsiteY8" fmla="*/ 1216262 h 3058561"/>
                <a:gd name="connsiteX9" fmla="*/ 6102232 w 10735192"/>
                <a:gd name="connsiteY9" fmla="*/ 204326 h 3058561"/>
                <a:gd name="connsiteX10" fmla="*/ 6980056 w 10735192"/>
                <a:gd name="connsiteY10" fmla="*/ 88502 h 3058561"/>
                <a:gd name="connsiteX11" fmla="*/ 7534792 w 10735192"/>
                <a:gd name="connsiteY11" fmla="*/ 1234550 h 3058561"/>
                <a:gd name="connsiteX12" fmla="*/ 6748408 w 10735192"/>
                <a:gd name="connsiteY12" fmla="*/ 2130662 h 3058561"/>
                <a:gd name="connsiteX13" fmla="*/ 6163192 w 10735192"/>
                <a:gd name="connsiteY13" fmla="*/ 1880726 h 3058561"/>
                <a:gd name="connsiteX14" fmla="*/ 6760600 w 10735192"/>
                <a:gd name="connsiteY14" fmla="*/ 789542 h 3058561"/>
                <a:gd name="connsiteX15" fmla="*/ 7437256 w 10735192"/>
                <a:gd name="connsiteY15" fmla="*/ 624950 h 3058561"/>
                <a:gd name="connsiteX16" fmla="*/ 8339464 w 10735192"/>
                <a:gd name="connsiteY16" fmla="*/ 893174 h 3058561"/>
                <a:gd name="connsiteX17" fmla="*/ 9406264 w 10735192"/>
                <a:gd name="connsiteY17" fmla="*/ 1466198 h 3058561"/>
                <a:gd name="connsiteX18" fmla="*/ 9942712 w 10735192"/>
                <a:gd name="connsiteY18" fmla="*/ 1435718 h 3058561"/>
                <a:gd name="connsiteX19" fmla="*/ 10735192 w 10735192"/>
                <a:gd name="connsiteY19" fmla="*/ 673718 h 3058561"/>
                <a:gd name="connsiteX0" fmla="*/ 79384 w 10735192"/>
                <a:gd name="connsiteY0" fmla="*/ 289670 h 3058561"/>
                <a:gd name="connsiteX1" fmla="*/ 189112 w 10735192"/>
                <a:gd name="connsiteY1" fmla="*/ 1783190 h 3058561"/>
                <a:gd name="connsiteX2" fmla="*/ 2030104 w 10735192"/>
                <a:gd name="connsiteY2" fmla="*/ 2935334 h 3058561"/>
                <a:gd name="connsiteX3" fmla="*/ 3779656 w 10735192"/>
                <a:gd name="connsiteY3" fmla="*/ 2807318 h 3058561"/>
                <a:gd name="connsiteX4" fmla="*/ 5011048 w 10735192"/>
                <a:gd name="connsiteY4" fmla="*/ 996806 h 3058561"/>
                <a:gd name="connsiteX5" fmla="*/ 4157608 w 10735192"/>
                <a:gd name="connsiteY5" fmla="*/ 326246 h 3058561"/>
                <a:gd name="connsiteX6" fmla="*/ 3761368 w 10735192"/>
                <a:gd name="connsiteY6" fmla="*/ 1063862 h 3058561"/>
                <a:gd name="connsiteX7" fmla="*/ 4724536 w 10735192"/>
                <a:gd name="connsiteY7" fmla="*/ 1545446 h 3058561"/>
                <a:gd name="connsiteX8" fmla="*/ 5315848 w 10735192"/>
                <a:gd name="connsiteY8" fmla="*/ 1216262 h 3058561"/>
                <a:gd name="connsiteX9" fmla="*/ 6102232 w 10735192"/>
                <a:gd name="connsiteY9" fmla="*/ 204326 h 3058561"/>
                <a:gd name="connsiteX10" fmla="*/ 6980056 w 10735192"/>
                <a:gd name="connsiteY10" fmla="*/ 88502 h 3058561"/>
                <a:gd name="connsiteX11" fmla="*/ 7534792 w 10735192"/>
                <a:gd name="connsiteY11" fmla="*/ 1234550 h 3058561"/>
                <a:gd name="connsiteX12" fmla="*/ 6748408 w 10735192"/>
                <a:gd name="connsiteY12" fmla="*/ 2130662 h 3058561"/>
                <a:gd name="connsiteX13" fmla="*/ 6163192 w 10735192"/>
                <a:gd name="connsiteY13" fmla="*/ 1880726 h 3058561"/>
                <a:gd name="connsiteX14" fmla="*/ 6760600 w 10735192"/>
                <a:gd name="connsiteY14" fmla="*/ 789542 h 3058561"/>
                <a:gd name="connsiteX15" fmla="*/ 7437256 w 10735192"/>
                <a:gd name="connsiteY15" fmla="*/ 624950 h 3058561"/>
                <a:gd name="connsiteX16" fmla="*/ 8339464 w 10735192"/>
                <a:gd name="connsiteY16" fmla="*/ 893174 h 3058561"/>
                <a:gd name="connsiteX17" fmla="*/ 9406264 w 10735192"/>
                <a:gd name="connsiteY17" fmla="*/ 1466198 h 3058561"/>
                <a:gd name="connsiteX18" fmla="*/ 9942712 w 10735192"/>
                <a:gd name="connsiteY18" fmla="*/ 1435718 h 3058561"/>
                <a:gd name="connsiteX19" fmla="*/ 10735192 w 10735192"/>
                <a:gd name="connsiteY19" fmla="*/ 673718 h 3058561"/>
                <a:gd name="connsiteX0" fmla="*/ 79384 w 10735192"/>
                <a:gd name="connsiteY0" fmla="*/ 289670 h 3058561"/>
                <a:gd name="connsiteX1" fmla="*/ 189112 w 10735192"/>
                <a:gd name="connsiteY1" fmla="*/ 1783190 h 3058561"/>
                <a:gd name="connsiteX2" fmla="*/ 2030104 w 10735192"/>
                <a:gd name="connsiteY2" fmla="*/ 2935334 h 3058561"/>
                <a:gd name="connsiteX3" fmla="*/ 3779656 w 10735192"/>
                <a:gd name="connsiteY3" fmla="*/ 2807318 h 3058561"/>
                <a:gd name="connsiteX4" fmla="*/ 5011048 w 10735192"/>
                <a:gd name="connsiteY4" fmla="*/ 996806 h 3058561"/>
                <a:gd name="connsiteX5" fmla="*/ 4157608 w 10735192"/>
                <a:gd name="connsiteY5" fmla="*/ 326246 h 3058561"/>
                <a:gd name="connsiteX6" fmla="*/ 3761368 w 10735192"/>
                <a:gd name="connsiteY6" fmla="*/ 1063862 h 3058561"/>
                <a:gd name="connsiteX7" fmla="*/ 4724536 w 10735192"/>
                <a:gd name="connsiteY7" fmla="*/ 1545446 h 3058561"/>
                <a:gd name="connsiteX8" fmla="*/ 5315848 w 10735192"/>
                <a:gd name="connsiteY8" fmla="*/ 1216262 h 3058561"/>
                <a:gd name="connsiteX9" fmla="*/ 6102232 w 10735192"/>
                <a:gd name="connsiteY9" fmla="*/ 204326 h 3058561"/>
                <a:gd name="connsiteX10" fmla="*/ 6980056 w 10735192"/>
                <a:gd name="connsiteY10" fmla="*/ 88502 h 3058561"/>
                <a:gd name="connsiteX11" fmla="*/ 7534792 w 10735192"/>
                <a:gd name="connsiteY11" fmla="*/ 1234550 h 3058561"/>
                <a:gd name="connsiteX12" fmla="*/ 6748408 w 10735192"/>
                <a:gd name="connsiteY12" fmla="*/ 2130662 h 3058561"/>
                <a:gd name="connsiteX13" fmla="*/ 6163192 w 10735192"/>
                <a:gd name="connsiteY13" fmla="*/ 1880726 h 3058561"/>
                <a:gd name="connsiteX14" fmla="*/ 6760600 w 10735192"/>
                <a:gd name="connsiteY14" fmla="*/ 789542 h 3058561"/>
                <a:gd name="connsiteX15" fmla="*/ 7437256 w 10735192"/>
                <a:gd name="connsiteY15" fmla="*/ 624950 h 3058561"/>
                <a:gd name="connsiteX16" fmla="*/ 8339464 w 10735192"/>
                <a:gd name="connsiteY16" fmla="*/ 893174 h 3058561"/>
                <a:gd name="connsiteX17" fmla="*/ 9406264 w 10735192"/>
                <a:gd name="connsiteY17" fmla="*/ 1466198 h 3058561"/>
                <a:gd name="connsiteX18" fmla="*/ 9942712 w 10735192"/>
                <a:gd name="connsiteY18" fmla="*/ 1435718 h 3058561"/>
                <a:gd name="connsiteX19" fmla="*/ 10735192 w 10735192"/>
                <a:gd name="connsiteY19" fmla="*/ 673718 h 3058561"/>
                <a:gd name="connsiteX0" fmla="*/ 79384 w 10735192"/>
                <a:gd name="connsiteY0" fmla="*/ 289670 h 3058561"/>
                <a:gd name="connsiteX1" fmla="*/ 189112 w 10735192"/>
                <a:gd name="connsiteY1" fmla="*/ 1783190 h 3058561"/>
                <a:gd name="connsiteX2" fmla="*/ 2030104 w 10735192"/>
                <a:gd name="connsiteY2" fmla="*/ 2935334 h 3058561"/>
                <a:gd name="connsiteX3" fmla="*/ 3779656 w 10735192"/>
                <a:gd name="connsiteY3" fmla="*/ 2807318 h 3058561"/>
                <a:gd name="connsiteX4" fmla="*/ 5011048 w 10735192"/>
                <a:gd name="connsiteY4" fmla="*/ 996806 h 3058561"/>
                <a:gd name="connsiteX5" fmla="*/ 4157608 w 10735192"/>
                <a:gd name="connsiteY5" fmla="*/ 326246 h 3058561"/>
                <a:gd name="connsiteX6" fmla="*/ 3761368 w 10735192"/>
                <a:gd name="connsiteY6" fmla="*/ 1063862 h 3058561"/>
                <a:gd name="connsiteX7" fmla="*/ 4396062 w 10735192"/>
                <a:gd name="connsiteY7" fmla="*/ 1691928 h 3058561"/>
                <a:gd name="connsiteX8" fmla="*/ 5315848 w 10735192"/>
                <a:gd name="connsiteY8" fmla="*/ 1216262 h 3058561"/>
                <a:gd name="connsiteX9" fmla="*/ 6102232 w 10735192"/>
                <a:gd name="connsiteY9" fmla="*/ 204326 h 3058561"/>
                <a:gd name="connsiteX10" fmla="*/ 6980056 w 10735192"/>
                <a:gd name="connsiteY10" fmla="*/ 88502 h 3058561"/>
                <a:gd name="connsiteX11" fmla="*/ 7534792 w 10735192"/>
                <a:gd name="connsiteY11" fmla="*/ 1234550 h 3058561"/>
                <a:gd name="connsiteX12" fmla="*/ 6748408 w 10735192"/>
                <a:gd name="connsiteY12" fmla="*/ 2130662 h 3058561"/>
                <a:gd name="connsiteX13" fmla="*/ 6163192 w 10735192"/>
                <a:gd name="connsiteY13" fmla="*/ 1880726 h 3058561"/>
                <a:gd name="connsiteX14" fmla="*/ 6760600 w 10735192"/>
                <a:gd name="connsiteY14" fmla="*/ 789542 h 3058561"/>
                <a:gd name="connsiteX15" fmla="*/ 7437256 w 10735192"/>
                <a:gd name="connsiteY15" fmla="*/ 624950 h 3058561"/>
                <a:gd name="connsiteX16" fmla="*/ 8339464 w 10735192"/>
                <a:gd name="connsiteY16" fmla="*/ 893174 h 3058561"/>
                <a:gd name="connsiteX17" fmla="*/ 9406264 w 10735192"/>
                <a:gd name="connsiteY17" fmla="*/ 1466198 h 3058561"/>
                <a:gd name="connsiteX18" fmla="*/ 9942712 w 10735192"/>
                <a:gd name="connsiteY18" fmla="*/ 1435718 h 3058561"/>
                <a:gd name="connsiteX19" fmla="*/ 10735192 w 10735192"/>
                <a:gd name="connsiteY19" fmla="*/ 673718 h 3058561"/>
                <a:gd name="connsiteX0" fmla="*/ 79384 w 10735192"/>
                <a:gd name="connsiteY0" fmla="*/ 289670 h 3058561"/>
                <a:gd name="connsiteX1" fmla="*/ 189112 w 10735192"/>
                <a:gd name="connsiteY1" fmla="*/ 1783190 h 3058561"/>
                <a:gd name="connsiteX2" fmla="*/ 2030104 w 10735192"/>
                <a:gd name="connsiteY2" fmla="*/ 2935334 h 3058561"/>
                <a:gd name="connsiteX3" fmla="*/ 3779656 w 10735192"/>
                <a:gd name="connsiteY3" fmla="*/ 2807318 h 3058561"/>
                <a:gd name="connsiteX4" fmla="*/ 5011048 w 10735192"/>
                <a:gd name="connsiteY4" fmla="*/ 996806 h 3058561"/>
                <a:gd name="connsiteX5" fmla="*/ 4153169 w 10735192"/>
                <a:gd name="connsiteY5" fmla="*/ 241908 h 3058561"/>
                <a:gd name="connsiteX6" fmla="*/ 3761368 w 10735192"/>
                <a:gd name="connsiteY6" fmla="*/ 1063862 h 3058561"/>
                <a:gd name="connsiteX7" fmla="*/ 4396062 w 10735192"/>
                <a:gd name="connsiteY7" fmla="*/ 1691928 h 3058561"/>
                <a:gd name="connsiteX8" fmla="*/ 5315848 w 10735192"/>
                <a:gd name="connsiteY8" fmla="*/ 1216262 h 3058561"/>
                <a:gd name="connsiteX9" fmla="*/ 6102232 w 10735192"/>
                <a:gd name="connsiteY9" fmla="*/ 204326 h 3058561"/>
                <a:gd name="connsiteX10" fmla="*/ 6980056 w 10735192"/>
                <a:gd name="connsiteY10" fmla="*/ 88502 h 3058561"/>
                <a:gd name="connsiteX11" fmla="*/ 7534792 w 10735192"/>
                <a:gd name="connsiteY11" fmla="*/ 1234550 h 3058561"/>
                <a:gd name="connsiteX12" fmla="*/ 6748408 w 10735192"/>
                <a:gd name="connsiteY12" fmla="*/ 2130662 h 3058561"/>
                <a:gd name="connsiteX13" fmla="*/ 6163192 w 10735192"/>
                <a:gd name="connsiteY13" fmla="*/ 1880726 h 3058561"/>
                <a:gd name="connsiteX14" fmla="*/ 6760600 w 10735192"/>
                <a:gd name="connsiteY14" fmla="*/ 789542 h 3058561"/>
                <a:gd name="connsiteX15" fmla="*/ 7437256 w 10735192"/>
                <a:gd name="connsiteY15" fmla="*/ 624950 h 3058561"/>
                <a:gd name="connsiteX16" fmla="*/ 8339464 w 10735192"/>
                <a:gd name="connsiteY16" fmla="*/ 893174 h 3058561"/>
                <a:gd name="connsiteX17" fmla="*/ 9406264 w 10735192"/>
                <a:gd name="connsiteY17" fmla="*/ 1466198 h 3058561"/>
                <a:gd name="connsiteX18" fmla="*/ 9942712 w 10735192"/>
                <a:gd name="connsiteY18" fmla="*/ 1435718 h 3058561"/>
                <a:gd name="connsiteX19" fmla="*/ 10735192 w 10735192"/>
                <a:gd name="connsiteY19" fmla="*/ 673718 h 3058561"/>
                <a:gd name="connsiteX0" fmla="*/ 79384 w 10735192"/>
                <a:gd name="connsiteY0" fmla="*/ 289670 h 3058561"/>
                <a:gd name="connsiteX1" fmla="*/ 189112 w 10735192"/>
                <a:gd name="connsiteY1" fmla="*/ 1783190 h 3058561"/>
                <a:gd name="connsiteX2" fmla="*/ 2030104 w 10735192"/>
                <a:gd name="connsiteY2" fmla="*/ 2935334 h 3058561"/>
                <a:gd name="connsiteX3" fmla="*/ 3779656 w 10735192"/>
                <a:gd name="connsiteY3" fmla="*/ 2807318 h 3058561"/>
                <a:gd name="connsiteX4" fmla="*/ 5011048 w 10735192"/>
                <a:gd name="connsiteY4" fmla="*/ 996806 h 3058561"/>
                <a:gd name="connsiteX5" fmla="*/ 4153169 w 10735192"/>
                <a:gd name="connsiteY5" fmla="*/ 241908 h 3058561"/>
                <a:gd name="connsiteX6" fmla="*/ 3761368 w 10735192"/>
                <a:gd name="connsiteY6" fmla="*/ 1063862 h 3058561"/>
                <a:gd name="connsiteX7" fmla="*/ 4396062 w 10735192"/>
                <a:gd name="connsiteY7" fmla="*/ 1691928 h 3058561"/>
                <a:gd name="connsiteX8" fmla="*/ 5315848 w 10735192"/>
                <a:gd name="connsiteY8" fmla="*/ 1216262 h 3058561"/>
                <a:gd name="connsiteX9" fmla="*/ 6102232 w 10735192"/>
                <a:gd name="connsiteY9" fmla="*/ 204326 h 3058561"/>
                <a:gd name="connsiteX10" fmla="*/ 6980056 w 10735192"/>
                <a:gd name="connsiteY10" fmla="*/ 88502 h 3058561"/>
                <a:gd name="connsiteX11" fmla="*/ 7534792 w 10735192"/>
                <a:gd name="connsiteY11" fmla="*/ 1234550 h 3058561"/>
                <a:gd name="connsiteX12" fmla="*/ 6748408 w 10735192"/>
                <a:gd name="connsiteY12" fmla="*/ 2130662 h 3058561"/>
                <a:gd name="connsiteX13" fmla="*/ 6163192 w 10735192"/>
                <a:gd name="connsiteY13" fmla="*/ 1880726 h 3058561"/>
                <a:gd name="connsiteX14" fmla="*/ 6760600 w 10735192"/>
                <a:gd name="connsiteY14" fmla="*/ 789542 h 3058561"/>
                <a:gd name="connsiteX15" fmla="*/ 7437256 w 10735192"/>
                <a:gd name="connsiteY15" fmla="*/ 624950 h 3058561"/>
                <a:gd name="connsiteX16" fmla="*/ 8339464 w 10735192"/>
                <a:gd name="connsiteY16" fmla="*/ 893174 h 3058561"/>
                <a:gd name="connsiteX17" fmla="*/ 9406264 w 10735192"/>
                <a:gd name="connsiteY17" fmla="*/ 1466198 h 3058561"/>
                <a:gd name="connsiteX18" fmla="*/ 9942712 w 10735192"/>
                <a:gd name="connsiteY18" fmla="*/ 1435718 h 3058561"/>
                <a:gd name="connsiteX19" fmla="*/ 10735192 w 10735192"/>
                <a:gd name="connsiteY19" fmla="*/ 673718 h 3058561"/>
                <a:gd name="connsiteX0" fmla="*/ 79384 w 10735192"/>
                <a:gd name="connsiteY0" fmla="*/ 289670 h 3058561"/>
                <a:gd name="connsiteX1" fmla="*/ 189112 w 10735192"/>
                <a:gd name="connsiteY1" fmla="*/ 1783190 h 3058561"/>
                <a:gd name="connsiteX2" fmla="*/ 2030104 w 10735192"/>
                <a:gd name="connsiteY2" fmla="*/ 2935334 h 3058561"/>
                <a:gd name="connsiteX3" fmla="*/ 3779656 w 10735192"/>
                <a:gd name="connsiteY3" fmla="*/ 2807318 h 3058561"/>
                <a:gd name="connsiteX4" fmla="*/ 5011048 w 10735192"/>
                <a:gd name="connsiteY4" fmla="*/ 996806 h 3058561"/>
                <a:gd name="connsiteX5" fmla="*/ 4153169 w 10735192"/>
                <a:gd name="connsiteY5" fmla="*/ 241908 h 3058561"/>
                <a:gd name="connsiteX6" fmla="*/ 3761368 w 10735192"/>
                <a:gd name="connsiteY6" fmla="*/ 1063862 h 3058561"/>
                <a:gd name="connsiteX7" fmla="*/ 4396062 w 10735192"/>
                <a:gd name="connsiteY7" fmla="*/ 1691928 h 3058561"/>
                <a:gd name="connsiteX8" fmla="*/ 5315848 w 10735192"/>
                <a:gd name="connsiteY8" fmla="*/ 1216262 h 3058561"/>
                <a:gd name="connsiteX9" fmla="*/ 6102232 w 10735192"/>
                <a:gd name="connsiteY9" fmla="*/ 204326 h 3058561"/>
                <a:gd name="connsiteX10" fmla="*/ 6980056 w 10735192"/>
                <a:gd name="connsiteY10" fmla="*/ 88502 h 3058561"/>
                <a:gd name="connsiteX11" fmla="*/ 7534792 w 10735192"/>
                <a:gd name="connsiteY11" fmla="*/ 1234550 h 3058561"/>
                <a:gd name="connsiteX12" fmla="*/ 6748408 w 10735192"/>
                <a:gd name="connsiteY12" fmla="*/ 2130662 h 3058561"/>
                <a:gd name="connsiteX13" fmla="*/ 6163192 w 10735192"/>
                <a:gd name="connsiteY13" fmla="*/ 1880726 h 3058561"/>
                <a:gd name="connsiteX14" fmla="*/ 6760600 w 10735192"/>
                <a:gd name="connsiteY14" fmla="*/ 789542 h 3058561"/>
                <a:gd name="connsiteX15" fmla="*/ 7437256 w 10735192"/>
                <a:gd name="connsiteY15" fmla="*/ 624950 h 3058561"/>
                <a:gd name="connsiteX16" fmla="*/ 8339464 w 10735192"/>
                <a:gd name="connsiteY16" fmla="*/ 893174 h 3058561"/>
                <a:gd name="connsiteX17" fmla="*/ 9406264 w 10735192"/>
                <a:gd name="connsiteY17" fmla="*/ 1466198 h 3058561"/>
                <a:gd name="connsiteX18" fmla="*/ 9942712 w 10735192"/>
                <a:gd name="connsiteY18" fmla="*/ 1435718 h 3058561"/>
                <a:gd name="connsiteX19" fmla="*/ 10735192 w 10735192"/>
                <a:gd name="connsiteY19" fmla="*/ 673718 h 3058561"/>
                <a:gd name="connsiteX0" fmla="*/ 79384 w 10735192"/>
                <a:gd name="connsiteY0" fmla="*/ 289670 h 3058561"/>
                <a:gd name="connsiteX1" fmla="*/ 189112 w 10735192"/>
                <a:gd name="connsiteY1" fmla="*/ 1783190 h 3058561"/>
                <a:gd name="connsiteX2" fmla="*/ 2030104 w 10735192"/>
                <a:gd name="connsiteY2" fmla="*/ 2935334 h 3058561"/>
                <a:gd name="connsiteX3" fmla="*/ 3779656 w 10735192"/>
                <a:gd name="connsiteY3" fmla="*/ 2807318 h 3058561"/>
                <a:gd name="connsiteX4" fmla="*/ 5011048 w 10735192"/>
                <a:gd name="connsiteY4" fmla="*/ 996806 h 3058561"/>
                <a:gd name="connsiteX5" fmla="*/ 4153169 w 10735192"/>
                <a:gd name="connsiteY5" fmla="*/ 241908 h 3058561"/>
                <a:gd name="connsiteX6" fmla="*/ 3654836 w 10735192"/>
                <a:gd name="connsiteY6" fmla="*/ 1019473 h 3058561"/>
                <a:gd name="connsiteX7" fmla="*/ 4396062 w 10735192"/>
                <a:gd name="connsiteY7" fmla="*/ 1691928 h 3058561"/>
                <a:gd name="connsiteX8" fmla="*/ 5315848 w 10735192"/>
                <a:gd name="connsiteY8" fmla="*/ 1216262 h 3058561"/>
                <a:gd name="connsiteX9" fmla="*/ 6102232 w 10735192"/>
                <a:gd name="connsiteY9" fmla="*/ 204326 h 3058561"/>
                <a:gd name="connsiteX10" fmla="*/ 6980056 w 10735192"/>
                <a:gd name="connsiteY10" fmla="*/ 88502 h 3058561"/>
                <a:gd name="connsiteX11" fmla="*/ 7534792 w 10735192"/>
                <a:gd name="connsiteY11" fmla="*/ 1234550 h 3058561"/>
                <a:gd name="connsiteX12" fmla="*/ 6748408 w 10735192"/>
                <a:gd name="connsiteY12" fmla="*/ 2130662 h 3058561"/>
                <a:gd name="connsiteX13" fmla="*/ 6163192 w 10735192"/>
                <a:gd name="connsiteY13" fmla="*/ 1880726 h 3058561"/>
                <a:gd name="connsiteX14" fmla="*/ 6760600 w 10735192"/>
                <a:gd name="connsiteY14" fmla="*/ 789542 h 3058561"/>
                <a:gd name="connsiteX15" fmla="*/ 7437256 w 10735192"/>
                <a:gd name="connsiteY15" fmla="*/ 624950 h 3058561"/>
                <a:gd name="connsiteX16" fmla="*/ 8339464 w 10735192"/>
                <a:gd name="connsiteY16" fmla="*/ 893174 h 3058561"/>
                <a:gd name="connsiteX17" fmla="*/ 9406264 w 10735192"/>
                <a:gd name="connsiteY17" fmla="*/ 1466198 h 3058561"/>
                <a:gd name="connsiteX18" fmla="*/ 9942712 w 10735192"/>
                <a:gd name="connsiteY18" fmla="*/ 1435718 h 3058561"/>
                <a:gd name="connsiteX19" fmla="*/ 10735192 w 10735192"/>
                <a:gd name="connsiteY19" fmla="*/ 673718 h 3058561"/>
                <a:gd name="connsiteX0" fmla="*/ 79384 w 10735192"/>
                <a:gd name="connsiteY0" fmla="*/ 289670 h 3058561"/>
                <a:gd name="connsiteX1" fmla="*/ 189112 w 10735192"/>
                <a:gd name="connsiteY1" fmla="*/ 1783190 h 3058561"/>
                <a:gd name="connsiteX2" fmla="*/ 2030104 w 10735192"/>
                <a:gd name="connsiteY2" fmla="*/ 2935334 h 3058561"/>
                <a:gd name="connsiteX3" fmla="*/ 3779656 w 10735192"/>
                <a:gd name="connsiteY3" fmla="*/ 2807318 h 3058561"/>
                <a:gd name="connsiteX4" fmla="*/ 5011048 w 10735192"/>
                <a:gd name="connsiteY4" fmla="*/ 996806 h 3058561"/>
                <a:gd name="connsiteX5" fmla="*/ 4153169 w 10735192"/>
                <a:gd name="connsiteY5" fmla="*/ 241908 h 3058561"/>
                <a:gd name="connsiteX6" fmla="*/ 3654836 w 10735192"/>
                <a:gd name="connsiteY6" fmla="*/ 1019473 h 3058561"/>
                <a:gd name="connsiteX7" fmla="*/ 4396062 w 10735192"/>
                <a:gd name="connsiteY7" fmla="*/ 1691928 h 3058561"/>
                <a:gd name="connsiteX8" fmla="*/ 5315848 w 10735192"/>
                <a:gd name="connsiteY8" fmla="*/ 1216262 h 3058561"/>
                <a:gd name="connsiteX9" fmla="*/ 6102232 w 10735192"/>
                <a:gd name="connsiteY9" fmla="*/ 204326 h 3058561"/>
                <a:gd name="connsiteX10" fmla="*/ 6980056 w 10735192"/>
                <a:gd name="connsiteY10" fmla="*/ 88502 h 3058561"/>
                <a:gd name="connsiteX11" fmla="*/ 7534792 w 10735192"/>
                <a:gd name="connsiteY11" fmla="*/ 1234550 h 3058561"/>
                <a:gd name="connsiteX12" fmla="*/ 6748408 w 10735192"/>
                <a:gd name="connsiteY12" fmla="*/ 2130662 h 3058561"/>
                <a:gd name="connsiteX13" fmla="*/ 6163192 w 10735192"/>
                <a:gd name="connsiteY13" fmla="*/ 1880726 h 3058561"/>
                <a:gd name="connsiteX14" fmla="*/ 6760600 w 10735192"/>
                <a:gd name="connsiteY14" fmla="*/ 789542 h 3058561"/>
                <a:gd name="connsiteX15" fmla="*/ 7437256 w 10735192"/>
                <a:gd name="connsiteY15" fmla="*/ 624950 h 3058561"/>
                <a:gd name="connsiteX16" fmla="*/ 8339464 w 10735192"/>
                <a:gd name="connsiteY16" fmla="*/ 893174 h 3058561"/>
                <a:gd name="connsiteX17" fmla="*/ 9406264 w 10735192"/>
                <a:gd name="connsiteY17" fmla="*/ 1466198 h 3058561"/>
                <a:gd name="connsiteX18" fmla="*/ 9942712 w 10735192"/>
                <a:gd name="connsiteY18" fmla="*/ 1435718 h 3058561"/>
                <a:gd name="connsiteX19" fmla="*/ 10735192 w 10735192"/>
                <a:gd name="connsiteY19" fmla="*/ 673718 h 3058561"/>
                <a:gd name="connsiteX0" fmla="*/ 79384 w 10735192"/>
                <a:gd name="connsiteY0" fmla="*/ 289670 h 3058561"/>
                <a:gd name="connsiteX1" fmla="*/ 189112 w 10735192"/>
                <a:gd name="connsiteY1" fmla="*/ 1783190 h 3058561"/>
                <a:gd name="connsiteX2" fmla="*/ 2030104 w 10735192"/>
                <a:gd name="connsiteY2" fmla="*/ 2935334 h 3058561"/>
                <a:gd name="connsiteX3" fmla="*/ 3779656 w 10735192"/>
                <a:gd name="connsiteY3" fmla="*/ 2807318 h 3058561"/>
                <a:gd name="connsiteX4" fmla="*/ 5011048 w 10735192"/>
                <a:gd name="connsiteY4" fmla="*/ 996806 h 3058561"/>
                <a:gd name="connsiteX5" fmla="*/ 4153169 w 10735192"/>
                <a:gd name="connsiteY5" fmla="*/ 241908 h 3058561"/>
                <a:gd name="connsiteX6" fmla="*/ 3654836 w 10735192"/>
                <a:gd name="connsiteY6" fmla="*/ 1019473 h 3058561"/>
                <a:gd name="connsiteX7" fmla="*/ 4396062 w 10735192"/>
                <a:gd name="connsiteY7" fmla="*/ 1691928 h 3058561"/>
                <a:gd name="connsiteX8" fmla="*/ 5315848 w 10735192"/>
                <a:gd name="connsiteY8" fmla="*/ 1216262 h 3058561"/>
                <a:gd name="connsiteX9" fmla="*/ 6102232 w 10735192"/>
                <a:gd name="connsiteY9" fmla="*/ 204326 h 3058561"/>
                <a:gd name="connsiteX10" fmla="*/ 6980056 w 10735192"/>
                <a:gd name="connsiteY10" fmla="*/ 88502 h 3058561"/>
                <a:gd name="connsiteX11" fmla="*/ 7534792 w 10735192"/>
                <a:gd name="connsiteY11" fmla="*/ 1234550 h 3058561"/>
                <a:gd name="connsiteX12" fmla="*/ 6748408 w 10735192"/>
                <a:gd name="connsiteY12" fmla="*/ 2130662 h 3058561"/>
                <a:gd name="connsiteX13" fmla="*/ 6163192 w 10735192"/>
                <a:gd name="connsiteY13" fmla="*/ 1880726 h 3058561"/>
                <a:gd name="connsiteX14" fmla="*/ 6760600 w 10735192"/>
                <a:gd name="connsiteY14" fmla="*/ 789542 h 3058561"/>
                <a:gd name="connsiteX15" fmla="*/ 7437256 w 10735192"/>
                <a:gd name="connsiteY15" fmla="*/ 624950 h 3058561"/>
                <a:gd name="connsiteX16" fmla="*/ 8339464 w 10735192"/>
                <a:gd name="connsiteY16" fmla="*/ 893174 h 3058561"/>
                <a:gd name="connsiteX17" fmla="*/ 9406264 w 10735192"/>
                <a:gd name="connsiteY17" fmla="*/ 1466198 h 3058561"/>
                <a:gd name="connsiteX18" fmla="*/ 9942712 w 10735192"/>
                <a:gd name="connsiteY18" fmla="*/ 1435718 h 3058561"/>
                <a:gd name="connsiteX19" fmla="*/ 10735192 w 10735192"/>
                <a:gd name="connsiteY19" fmla="*/ 673718 h 3058561"/>
                <a:gd name="connsiteX0" fmla="*/ 79384 w 10735192"/>
                <a:gd name="connsiteY0" fmla="*/ 289670 h 3058561"/>
                <a:gd name="connsiteX1" fmla="*/ 189112 w 10735192"/>
                <a:gd name="connsiteY1" fmla="*/ 1783190 h 3058561"/>
                <a:gd name="connsiteX2" fmla="*/ 2030104 w 10735192"/>
                <a:gd name="connsiteY2" fmla="*/ 2935334 h 3058561"/>
                <a:gd name="connsiteX3" fmla="*/ 3779656 w 10735192"/>
                <a:gd name="connsiteY3" fmla="*/ 2807318 h 3058561"/>
                <a:gd name="connsiteX4" fmla="*/ 5011048 w 10735192"/>
                <a:gd name="connsiteY4" fmla="*/ 996806 h 3058561"/>
                <a:gd name="connsiteX5" fmla="*/ 4153169 w 10735192"/>
                <a:gd name="connsiteY5" fmla="*/ 241908 h 3058561"/>
                <a:gd name="connsiteX6" fmla="*/ 3654836 w 10735192"/>
                <a:gd name="connsiteY6" fmla="*/ 1019473 h 3058561"/>
                <a:gd name="connsiteX7" fmla="*/ 4396062 w 10735192"/>
                <a:gd name="connsiteY7" fmla="*/ 1691928 h 3058561"/>
                <a:gd name="connsiteX8" fmla="*/ 5315848 w 10735192"/>
                <a:gd name="connsiteY8" fmla="*/ 1216262 h 3058561"/>
                <a:gd name="connsiteX9" fmla="*/ 6102232 w 10735192"/>
                <a:gd name="connsiteY9" fmla="*/ 204326 h 3058561"/>
                <a:gd name="connsiteX10" fmla="*/ 6980056 w 10735192"/>
                <a:gd name="connsiteY10" fmla="*/ 88502 h 3058561"/>
                <a:gd name="connsiteX11" fmla="*/ 7534792 w 10735192"/>
                <a:gd name="connsiteY11" fmla="*/ 1234550 h 3058561"/>
                <a:gd name="connsiteX12" fmla="*/ 6748408 w 10735192"/>
                <a:gd name="connsiteY12" fmla="*/ 2130662 h 3058561"/>
                <a:gd name="connsiteX13" fmla="*/ 6163192 w 10735192"/>
                <a:gd name="connsiteY13" fmla="*/ 1880726 h 3058561"/>
                <a:gd name="connsiteX14" fmla="*/ 6760600 w 10735192"/>
                <a:gd name="connsiteY14" fmla="*/ 789542 h 3058561"/>
                <a:gd name="connsiteX15" fmla="*/ 7437256 w 10735192"/>
                <a:gd name="connsiteY15" fmla="*/ 624950 h 3058561"/>
                <a:gd name="connsiteX16" fmla="*/ 8339464 w 10735192"/>
                <a:gd name="connsiteY16" fmla="*/ 893174 h 3058561"/>
                <a:gd name="connsiteX17" fmla="*/ 9406264 w 10735192"/>
                <a:gd name="connsiteY17" fmla="*/ 1466198 h 3058561"/>
                <a:gd name="connsiteX18" fmla="*/ 9942712 w 10735192"/>
                <a:gd name="connsiteY18" fmla="*/ 1435718 h 3058561"/>
                <a:gd name="connsiteX19" fmla="*/ 10735192 w 10735192"/>
                <a:gd name="connsiteY19" fmla="*/ 673718 h 3058561"/>
                <a:gd name="connsiteX0" fmla="*/ 79384 w 10735192"/>
                <a:gd name="connsiteY0" fmla="*/ 314802 h 3083693"/>
                <a:gd name="connsiteX1" fmla="*/ 189112 w 10735192"/>
                <a:gd name="connsiteY1" fmla="*/ 1808322 h 3083693"/>
                <a:gd name="connsiteX2" fmla="*/ 2030104 w 10735192"/>
                <a:gd name="connsiteY2" fmla="*/ 2960466 h 3083693"/>
                <a:gd name="connsiteX3" fmla="*/ 3779656 w 10735192"/>
                <a:gd name="connsiteY3" fmla="*/ 2832450 h 3083693"/>
                <a:gd name="connsiteX4" fmla="*/ 5011048 w 10735192"/>
                <a:gd name="connsiteY4" fmla="*/ 1021938 h 3083693"/>
                <a:gd name="connsiteX5" fmla="*/ 4153169 w 10735192"/>
                <a:gd name="connsiteY5" fmla="*/ 267040 h 3083693"/>
                <a:gd name="connsiteX6" fmla="*/ 3654836 w 10735192"/>
                <a:gd name="connsiteY6" fmla="*/ 1044605 h 3083693"/>
                <a:gd name="connsiteX7" fmla="*/ 4396062 w 10735192"/>
                <a:gd name="connsiteY7" fmla="*/ 1717060 h 3083693"/>
                <a:gd name="connsiteX8" fmla="*/ 5315848 w 10735192"/>
                <a:gd name="connsiteY8" fmla="*/ 1241394 h 3083693"/>
                <a:gd name="connsiteX9" fmla="*/ 6102232 w 10735192"/>
                <a:gd name="connsiteY9" fmla="*/ 229458 h 3083693"/>
                <a:gd name="connsiteX10" fmla="*/ 6980056 w 10735192"/>
                <a:gd name="connsiteY10" fmla="*/ 113634 h 3083693"/>
                <a:gd name="connsiteX11" fmla="*/ 7534792 w 10735192"/>
                <a:gd name="connsiteY11" fmla="*/ 1259682 h 3083693"/>
                <a:gd name="connsiteX12" fmla="*/ 6748408 w 10735192"/>
                <a:gd name="connsiteY12" fmla="*/ 2155794 h 3083693"/>
                <a:gd name="connsiteX13" fmla="*/ 6163192 w 10735192"/>
                <a:gd name="connsiteY13" fmla="*/ 1905858 h 3083693"/>
                <a:gd name="connsiteX14" fmla="*/ 6760600 w 10735192"/>
                <a:gd name="connsiteY14" fmla="*/ 814674 h 3083693"/>
                <a:gd name="connsiteX15" fmla="*/ 7437256 w 10735192"/>
                <a:gd name="connsiteY15" fmla="*/ 650082 h 3083693"/>
                <a:gd name="connsiteX16" fmla="*/ 8339464 w 10735192"/>
                <a:gd name="connsiteY16" fmla="*/ 918306 h 3083693"/>
                <a:gd name="connsiteX17" fmla="*/ 9406264 w 10735192"/>
                <a:gd name="connsiteY17" fmla="*/ 1491330 h 3083693"/>
                <a:gd name="connsiteX18" fmla="*/ 9942712 w 10735192"/>
                <a:gd name="connsiteY18" fmla="*/ 1460850 h 3083693"/>
                <a:gd name="connsiteX19" fmla="*/ 10735192 w 10735192"/>
                <a:gd name="connsiteY19" fmla="*/ 698850 h 3083693"/>
                <a:gd name="connsiteX0" fmla="*/ 79384 w 10735192"/>
                <a:gd name="connsiteY0" fmla="*/ 335175 h 3104066"/>
                <a:gd name="connsiteX1" fmla="*/ 189112 w 10735192"/>
                <a:gd name="connsiteY1" fmla="*/ 1828695 h 3104066"/>
                <a:gd name="connsiteX2" fmla="*/ 2030104 w 10735192"/>
                <a:gd name="connsiteY2" fmla="*/ 2980839 h 3104066"/>
                <a:gd name="connsiteX3" fmla="*/ 3779656 w 10735192"/>
                <a:gd name="connsiteY3" fmla="*/ 2852823 h 3104066"/>
                <a:gd name="connsiteX4" fmla="*/ 5011048 w 10735192"/>
                <a:gd name="connsiteY4" fmla="*/ 1042311 h 3104066"/>
                <a:gd name="connsiteX5" fmla="*/ 4153169 w 10735192"/>
                <a:gd name="connsiteY5" fmla="*/ 287413 h 3104066"/>
                <a:gd name="connsiteX6" fmla="*/ 3654836 w 10735192"/>
                <a:gd name="connsiteY6" fmla="*/ 1064978 h 3104066"/>
                <a:gd name="connsiteX7" fmla="*/ 4396062 w 10735192"/>
                <a:gd name="connsiteY7" fmla="*/ 1737433 h 3104066"/>
                <a:gd name="connsiteX8" fmla="*/ 5315848 w 10735192"/>
                <a:gd name="connsiteY8" fmla="*/ 1261767 h 3104066"/>
                <a:gd name="connsiteX9" fmla="*/ 6102232 w 10735192"/>
                <a:gd name="connsiteY9" fmla="*/ 249831 h 3104066"/>
                <a:gd name="connsiteX10" fmla="*/ 6980056 w 10735192"/>
                <a:gd name="connsiteY10" fmla="*/ 134007 h 3104066"/>
                <a:gd name="connsiteX11" fmla="*/ 6993254 w 10735192"/>
                <a:gd name="connsiteY11" fmla="*/ 1568579 h 3104066"/>
                <a:gd name="connsiteX12" fmla="*/ 6748408 w 10735192"/>
                <a:gd name="connsiteY12" fmla="*/ 2176167 h 3104066"/>
                <a:gd name="connsiteX13" fmla="*/ 6163192 w 10735192"/>
                <a:gd name="connsiteY13" fmla="*/ 1926231 h 3104066"/>
                <a:gd name="connsiteX14" fmla="*/ 6760600 w 10735192"/>
                <a:gd name="connsiteY14" fmla="*/ 835047 h 3104066"/>
                <a:gd name="connsiteX15" fmla="*/ 7437256 w 10735192"/>
                <a:gd name="connsiteY15" fmla="*/ 670455 h 3104066"/>
                <a:gd name="connsiteX16" fmla="*/ 8339464 w 10735192"/>
                <a:gd name="connsiteY16" fmla="*/ 938679 h 3104066"/>
                <a:gd name="connsiteX17" fmla="*/ 9406264 w 10735192"/>
                <a:gd name="connsiteY17" fmla="*/ 1511703 h 3104066"/>
                <a:gd name="connsiteX18" fmla="*/ 9942712 w 10735192"/>
                <a:gd name="connsiteY18" fmla="*/ 1481223 h 3104066"/>
                <a:gd name="connsiteX19" fmla="*/ 10735192 w 10735192"/>
                <a:gd name="connsiteY19" fmla="*/ 719223 h 3104066"/>
                <a:gd name="connsiteX0" fmla="*/ 79384 w 10735192"/>
                <a:gd name="connsiteY0" fmla="*/ 335175 h 3104066"/>
                <a:gd name="connsiteX1" fmla="*/ 189112 w 10735192"/>
                <a:gd name="connsiteY1" fmla="*/ 1828695 h 3104066"/>
                <a:gd name="connsiteX2" fmla="*/ 2030104 w 10735192"/>
                <a:gd name="connsiteY2" fmla="*/ 2980839 h 3104066"/>
                <a:gd name="connsiteX3" fmla="*/ 3779656 w 10735192"/>
                <a:gd name="connsiteY3" fmla="*/ 2852823 h 3104066"/>
                <a:gd name="connsiteX4" fmla="*/ 5011048 w 10735192"/>
                <a:gd name="connsiteY4" fmla="*/ 1042311 h 3104066"/>
                <a:gd name="connsiteX5" fmla="*/ 4153169 w 10735192"/>
                <a:gd name="connsiteY5" fmla="*/ 287413 h 3104066"/>
                <a:gd name="connsiteX6" fmla="*/ 3654836 w 10735192"/>
                <a:gd name="connsiteY6" fmla="*/ 1064978 h 3104066"/>
                <a:gd name="connsiteX7" fmla="*/ 4396062 w 10735192"/>
                <a:gd name="connsiteY7" fmla="*/ 1737433 h 3104066"/>
                <a:gd name="connsiteX8" fmla="*/ 5315848 w 10735192"/>
                <a:gd name="connsiteY8" fmla="*/ 1261767 h 3104066"/>
                <a:gd name="connsiteX9" fmla="*/ 6102232 w 10735192"/>
                <a:gd name="connsiteY9" fmla="*/ 249831 h 3104066"/>
                <a:gd name="connsiteX10" fmla="*/ 6980056 w 10735192"/>
                <a:gd name="connsiteY10" fmla="*/ 134007 h 3104066"/>
                <a:gd name="connsiteX11" fmla="*/ 6993254 w 10735192"/>
                <a:gd name="connsiteY11" fmla="*/ 1568579 h 3104066"/>
                <a:gd name="connsiteX12" fmla="*/ 6748408 w 10735192"/>
                <a:gd name="connsiteY12" fmla="*/ 2176167 h 3104066"/>
                <a:gd name="connsiteX13" fmla="*/ 5830279 w 10735192"/>
                <a:gd name="connsiteY13" fmla="*/ 1784188 h 3104066"/>
                <a:gd name="connsiteX14" fmla="*/ 6760600 w 10735192"/>
                <a:gd name="connsiteY14" fmla="*/ 835047 h 3104066"/>
                <a:gd name="connsiteX15" fmla="*/ 7437256 w 10735192"/>
                <a:gd name="connsiteY15" fmla="*/ 670455 h 3104066"/>
                <a:gd name="connsiteX16" fmla="*/ 8339464 w 10735192"/>
                <a:gd name="connsiteY16" fmla="*/ 938679 h 3104066"/>
                <a:gd name="connsiteX17" fmla="*/ 9406264 w 10735192"/>
                <a:gd name="connsiteY17" fmla="*/ 1511703 h 3104066"/>
                <a:gd name="connsiteX18" fmla="*/ 9942712 w 10735192"/>
                <a:gd name="connsiteY18" fmla="*/ 1481223 h 3104066"/>
                <a:gd name="connsiteX19" fmla="*/ 10735192 w 10735192"/>
                <a:gd name="connsiteY19" fmla="*/ 719223 h 3104066"/>
                <a:gd name="connsiteX0" fmla="*/ 79384 w 10735192"/>
                <a:gd name="connsiteY0" fmla="*/ 335175 h 3104066"/>
                <a:gd name="connsiteX1" fmla="*/ 189112 w 10735192"/>
                <a:gd name="connsiteY1" fmla="*/ 1828695 h 3104066"/>
                <a:gd name="connsiteX2" fmla="*/ 2030104 w 10735192"/>
                <a:gd name="connsiteY2" fmla="*/ 2980839 h 3104066"/>
                <a:gd name="connsiteX3" fmla="*/ 3779656 w 10735192"/>
                <a:gd name="connsiteY3" fmla="*/ 2852823 h 3104066"/>
                <a:gd name="connsiteX4" fmla="*/ 5011048 w 10735192"/>
                <a:gd name="connsiteY4" fmla="*/ 1042311 h 3104066"/>
                <a:gd name="connsiteX5" fmla="*/ 4153169 w 10735192"/>
                <a:gd name="connsiteY5" fmla="*/ 287413 h 3104066"/>
                <a:gd name="connsiteX6" fmla="*/ 3654836 w 10735192"/>
                <a:gd name="connsiteY6" fmla="*/ 1064978 h 3104066"/>
                <a:gd name="connsiteX7" fmla="*/ 4396062 w 10735192"/>
                <a:gd name="connsiteY7" fmla="*/ 1737433 h 3104066"/>
                <a:gd name="connsiteX8" fmla="*/ 5315848 w 10735192"/>
                <a:gd name="connsiteY8" fmla="*/ 1261767 h 3104066"/>
                <a:gd name="connsiteX9" fmla="*/ 6102232 w 10735192"/>
                <a:gd name="connsiteY9" fmla="*/ 249831 h 3104066"/>
                <a:gd name="connsiteX10" fmla="*/ 6980056 w 10735192"/>
                <a:gd name="connsiteY10" fmla="*/ 134007 h 3104066"/>
                <a:gd name="connsiteX11" fmla="*/ 6993254 w 10735192"/>
                <a:gd name="connsiteY11" fmla="*/ 1568579 h 3104066"/>
                <a:gd name="connsiteX12" fmla="*/ 6482078 w 10735192"/>
                <a:gd name="connsiteY12" fmla="*/ 2043002 h 3104066"/>
                <a:gd name="connsiteX13" fmla="*/ 5830279 w 10735192"/>
                <a:gd name="connsiteY13" fmla="*/ 1784188 h 3104066"/>
                <a:gd name="connsiteX14" fmla="*/ 6760600 w 10735192"/>
                <a:gd name="connsiteY14" fmla="*/ 835047 h 3104066"/>
                <a:gd name="connsiteX15" fmla="*/ 7437256 w 10735192"/>
                <a:gd name="connsiteY15" fmla="*/ 670455 h 3104066"/>
                <a:gd name="connsiteX16" fmla="*/ 8339464 w 10735192"/>
                <a:gd name="connsiteY16" fmla="*/ 938679 h 3104066"/>
                <a:gd name="connsiteX17" fmla="*/ 9406264 w 10735192"/>
                <a:gd name="connsiteY17" fmla="*/ 1511703 h 3104066"/>
                <a:gd name="connsiteX18" fmla="*/ 9942712 w 10735192"/>
                <a:gd name="connsiteY18" fmla="*/ 1481223 h 3104066"/>
                <a:gd name="connsiteX19" fmla="*/ 10735192 w 10735192"/>
                <a:gd name="connsiteY19" fmla="*/ 719223 h 3104066"/>
                <a:gd name="connsiteX0" fmla="*/ 79384 w 10735192"/>
                <a:gd name="connsiteY0" fmla="*/ 335175 h 3104066"/>
                <a:gd name="connsiteX1" fmla="*/ 189112 w 10735192"/>
                <a:gd name="connsiteY1" fmla="*/ 1828695 h 3104066"/>
                <a:gd name="connsiteX2" fmla="*/ 2030104 w 10735192"/>
                <a:gd name="connsiteY2" fmla="*/ 2980839 h 3104066"/>
                <a:gd name="connsiteX3" fmla="*/ 3779656 w 10735192"/>
                <a:gd name="connsiteY3" fmla="*/ 2852823 h 3104066"/>
                <a:gd name="connsiteX4" fmla="*/ 5011048 w 10735192"/>
                <a:gd name="connsiteY4" fmla="*/ 1042311 h 3104066"/>
                <a:gd name="connsiteX5" fmla="*/ 4153169 w 10735192"/>
                <a:gd name="connsiteY5" fmla="*/ 287413 h 3104066"/>
                <a:gd name="connsiteX6" fmla="*/ 3654836 w 10735192"/>
                <a:gd name="connsiteY6" fmla="*/ 1064978 h 3104066"/>
                <a:gd name="connsiteX7" fmla="*/ 4396062 w 10735192"/>
                <a:gd name="connsiteY7" fmla="*/ 1737433 h 3104066"/>
                <a:gd name="connsiteX8" fmla="*/ 5315848 w 10735192"/>
                <a:gd name="connsiteY8" fmla="*/ 1261767 h 3104066"/>
                <a:gd name="connsiteX9" fmla="*/ 6102232 w 10735192"/>
                <a:gd name="connsiteY9" fmla="*/ 249831 h 3104066"/>
                <a:gd name="connsiteX10" fmla="*/ 6980056 w 10735192"/>
                <a:gd name="connsiteY10" fmla="*/ 134007 h 3104066"/>
                <a:gd name="connsiteX11" fmla="*/ 6993254 w 10735192"/>
                <a:gd name="connsiteY11" fmla="*/ 1568579 h 3104066"/>
                <a:gd name="connsiteX12" fmla="*/ 6482078 w 10735192"/>
                <a:gd name="connsiteY12" fmla="*/ 2043002 h 3104066"/>
                <a:gd name="connsiteX13" fmla="*/ 5998955 w 10735192"/>
                <a:gd name="connsiteY13" fmla="*/ 1371377 h 3104066"/>
                <a:gd name="connsiteX14" fmla="*/ 6760600 w 10735192"/>
                <a:gd name="connsiteY14" fmla="*/ 835047 h 3104066"/>
                <a:gd name="connsiteX15" fmla="*/ 7437256 w 10735192"/>
                <a:gd name="connsiteY15" fmla="*/ 670455 h 3104066"/>
                <a:gd name="connsiteX16" fmla="*/ 8339464 w 10735192"/>
                <a:gd name="connsiteY16" fmla="*/ 938679 h 3104066"/>
                <a:gd name="connsiteX17" fmla="*/ 9406264 w 10735192"/>
                <a:gd name="connsiteY17" fmla="*/ 1511703 h 3104066"/>
                <a:gd name="connsiteX18" fmla="*/ 9942712 w 10735192"/>
                <a:gd name="connsiteY18" fmla="*/ 1481223 h 3104066"/>
                <a:gd name="connsiteX19" fmla="*/ 10735192 w 10735192"/>
                <a:gd name="connsiteY19" fmla="*/ 719223 h 3104066"/>
                <a:gd name="connsiteX0" fmla="*/ 79384 w 10735192"/>
                <a:gd name="connsiteY0" fmla="*/ 335175 h 3104066"/>
                <a:gd name="connsiteX1" fmla="*/ 189112 w 10735192"/>
                <a:gd name="connsiteY1" fmla="*/ 1828695 h 3104066"/>
                <a:gd name="connsiteX2" fmla="*/ 2030104 w 10735192"/>
                <a:gd name="connsiteY2" fmla="*/ 2980839 h 3104066"/>
                <a:gd name="connsiteX3" fmla="*/ 3779656 w 10735192"/>
                <a:gd name="connsiteY3" fmla="*/ 2852823 h 3104066"/>
                <a:gd name="connsiteX4" fmla="*/ 5011048 w 10735192"/>
                <a:gd name="connsiteY4" fmla="*/ 1042311 h 3104066"/>
                <a:gd name="connsiteX5" fmla="*/ 4153169 w 10735192"/>
                <a:gd name="connsiteY5" fmla="*/ 287413 h 3104066"/>
                <a:gd name="connsiteX6" fmla="*/ 3654836 w 10735192"/>
                <a:gd name="connsiteY6" fmla="*/ 1064978 h 3104066"/>
                <a:gd name="connsiteX7" fmla="*/ 4396062 w 10735192"/>
                <a:gd name="connsiteY7" fmla="*/ 1737433 h 3104066"/>
                <a:gd name="connsiteX8" fmla="*/ 5315848 w 10735192"/>
                <a:gd name="connsiteY8" fmla="*/ 1261767 h 3104066"/>
                <a:gd name="connsiteX9" fmla="*/ 6102232 w 10735192"/>
                <a:gd name="connsiteY9" fmla="*/ 249831 h 3104066"/>
                <a:gd name="connsiteX10" fmla="*/ 6980056 w 10735192"/>
                <a:gd name="connsiteY10" fmla="*/ 134007 h 3104066"/>
                <a:gd name="connsiteX11" fmla="*/ 6993254 w 10735192"/>
                <a:gd name="connsiteY11" fmla="*/ 1568579 h 3104066"/>
                <a:gd name="connsiteX12" fmla="*/ 6482078 w 10735192"/>
                <a:gd name="connsiteY12" fmla="*/ 2043002 h 3104066"/>
                <a:gd name="connsiteX13" fmla="*/ 5998955 w 10735192"/>
                <a:gd name="connsiteY13" fmla="*/ 1371377 h 3104066"/>
                <a:gd name="connsiteX14" fmla="*/ 6760600 w 10735192"/>
                <a:gd name="connsiteY14" fmla="*/ 835047 h 3104066"/>
                <a:gd name="connsiteX15" fmla="*/ 7437256 w 10735192"/>
                <a:gd name="connsiteY15" fmla="*/ 670455 h 3104066"/>
                <a:gd name="connsiteX16" fmla="*/ 8339464 w 10735192"/>
                <a:gd name="connsiteY16" fmla="*/ 938679 h 3104066"/>
                <a:gd name="connsiteX17" fmla="*/ 9406264 w 10735192"/>
                <a:gd name="connsiteY17" fmla="*/ 1511703 h 3104066"/>
                <a:gd name="connsiteX18" fmla="*/ 9942712 w 10735192"/>
                <a:gd name="connsiteY18" fmla="*/ 1481223 h 3104066"/>
                <a:gd name="connsiteX19" fmla="*/ 10735192 w 10735192"/>
                <a:gd name="connsiteY19" fmla="*/ 719223 h 3104066"/>
                <a:gd name="connsiteX0" fmla="*/ 79384 w 10735192"/>
                <a:gd name="connsiteY0" fmla="*/ 335175 h 3104066"/>
                <a:gd name="connsiteX1" fmla="*/ 189112 w 10735192"/>
                <a:gd name="connsiteY1" fmla="*/ 1828695 h 3104066"/>
                <a:gd name="connsiteX2" fmla="*/ 2030104 w 10735192"/>
                <a:gd name="connsiteY2" fmla="*/ 2980839 h 3104066"/>
                <a:gd name="connsiteX3" fmla="*/ 3779656 w 10735192"/>
                <a:gd name="connsiteY3" fmla="*/ 2852823 h 3104066"/>
                <a:gd name="connsiteX4" fmla="*/ 5011048 w 10735192"/>
                <a:gd name="connsiteY4" fmla="*/ 1042311 h 3104066"/>
                <a:gd name="connsiteX5" fmla="*/ 4153169 w 10735192"/>
                <a:gd name="connsiteY5" fmla="*/ 287413 h 3104066"/>
                <a:gd name="connsiteX6" fmla="*/ 3654836 w 10735192"/>
                <a:gd name="connsiteY6" fmla="*/ 1064978 h 3104066"/>
                <a:gd name="connsiteX7" fmla="*/ 4396062 w 10735192"/>
                <a:gd name="connsiteY7" fmla="*/ 1737433 h 3104066"/>
                <a:gd name="connsiteX8" fmla="*/ 5315848 w 10735192"/>
                <a:gd name="connsiteY8" fmla="*/ 1261767 h 3104066"/>
                <a:gd name="connsiteX9" fmla="*/ 6102232 w 10735192"/>
                <a:gd name="connsiteY9" fmla="*/ 249831 h 3104066"/>
                <a:gd name="connsiteX10" fmla="*/ 6980056 w 10735192"/>
                <a:gd name="connsiteY10" fmla="*/ 134007 h 3104066"/>
                <a:gd name="connsiteX11" fmla="*/ 6993254 w 10735192"/>
                <a:gd name="connsiteY11" fmla="*/ 1568579 h 3104066"/>
                <a:gd name="connsiteX12" fmla="*/ 6482078 w 10735192"/>
                <a:gd name="connsiteY12" fmla="*/ 2043002 h 3104066"/>
                <a:gd name="connsiteX13" fmla="*/ 5998955 w 10735192"/>
                <a:gd name="connsiteY13" fmla="*/ 1371377 h 3104066"/>
                <a:gd name="connsiteX14" fmla="*/ 6760600 w 10735192"/>
                <a:gd name="connsiteY14" fmla="*/ 835047 h 3104066"/>
                <a:gd name="connsiteX15" fmla="*/ 7437256 w 10735192"/>
                <a:gd name="connsiteY15" fmla="*/ 670455 h 3104066"/>
                <a:gd name="connsiteX16" fmla="*/ 8339464 w 10735192"/>
                <a:gd name="connsiteY16" fmla="*/ 938679 h 3104066"/>
                <a:gd name="connsiteX17" fmla="*/ 9406264 w 10735192"/>
                <a:gd name="connsiteY17" fmla="*/ 1511703 h 3104066"/>
                <a:gd name="connsiteX18" fmla="*/ 9942712 w 10735192"/>
                <a:gd name="connsiteY18" fmla="*/ 1481223 h 3104066"/>
                <a:gd name="connsiteX19" fmla="*/ 10735192 w 10735192"/>
                <a:gd name="connsiteY19" fmla="*/ 719223 h 3104066"/>
                <a:gd name="connsiteX0" fmla="*/ 79384 w 10735192"/>
                <a:gd name="connsiteY0" fmla="*/ 335175 h 3104066"/>
                <a:gd name="connsiteX1" fmla="*/ 189112 w 10735192"/>
                <a:gd name="connsiteY1" fmla="*/ 1828695 h 3104066"/>
                <a:gd name="connsiteX2" fmla="*/ 2030104 w 10735192"/>
                <a:gd name="connsiteY2" fmla="*/ 2980839 h 3104066"/>
                <a:gd name="connsiteX3" fmla="*/ 3779656 w 10735192"/>
                <a:gd name="connsiteY3" fmla="*/ 2852823 h 3104066"/>
                <a:gd name="connsiteX4" fmla="*/ 5011048 w 10735192"/>
                <a:gd name="connsiteY4" fmla="*/ 1042311 h 3104066"/>
                <a:gd name="connsiteX5" fmla="*/ 4153169 w 10735192"/>
                <a:gd name="connsiteY5" fmla="*/ 287413 h 3104066"/>
                <a:gd name="connsiteX6" fmla="*/ 3654836 w 10735192"/>
                <a:gd name="connsiteY6" fmla="*/ 1064978 h 3104066"/>
                <a:gd name="connsiteX7" fmla="*/ 4396062 w 10735192"/>
                <a:gd name="connsiteY7" fmla="*/ 1737433 h 3104066"/>
                <a:gd name="connsiteX8" fmla="*/ 5315848 w 10735192"/>
                <a:gd name="connsiteY8" fmla="*/ 1261767 h 3104066"/>
                <a:gd name="connsiteX9" fmla="*/ 6102232 w 10735192"/>
                <a:gd name="connsiteY9" fmla="*/ 249831 h 3104066"/>
                <a:gd name="connsiteX10" fmla="*/ 6980056 w 10735192"/>
                <a:gd name="connsiteY10" fmla="*/ 134007 h 3104066"/>
                <a:gd name="connsiteX11" fmla="*/ 6993254 w 10735192"/>
                <a:gd name="connsiteY11" fmla="*/ 1568579 h 3104066"/>
                <a:gd name="connsiteX12" fmla="*/ 6482078 w 10735192"/>
                <a:gd name="connsiteY12" fmla="*/ 2043002 h 3104066"/>
                <a:gd name="connsiteX13" fmla="*/ 5998955 w 10735192"/>
                <a:gd name="connsiteY13" fmla="*/ 1371377 h 3104066"/>
                <a:gd name="connsiteX14" fmla="*/ 6760600 w 10735192"/>
                <a:gd name="connsiteY14" fmla="*/ 835047 h 3104066"/>
                <a:gd name="connsiteX15" fmla="*/ 7437256 w 10735192"/>
                <a:gd name="connsiteY15" fmla="*/ 670455 h 3104066"/>
                <a:gd name="connsiteX16" fmla="*/ 8339464 w 10735192"/>
                <a:gd name="connsiteY16" fmla="*/ 938679 h 3104066"/>
                <a:gd name="connsiteX17" fmla="*/ 9406264 w 10735192"/>
                <a:gd name="connsiteY17" fmla="*/ 1511703 h 3104066"/>
                <a:gd name="connsiteX18" fmla="*/ 9942712 w 10735192"/>
                <a:gd name="connsiteY18" fmla="*/ 1481223 h 3104066"/>
                <a:gd name="connsiteX19" fmla="*/ 10735192 w 10735192"/>
                <a:gd name="connsiteY19" fmla="*/ 719223 h 3104066"/>
                <a:gd name="connsiteX0" fmla="*/ 79384 w 10735192"/>
                <a:gd name="connsiteY0" fmla="*/ 335175 h 3104066"/>
                <a:gd name="connsiteX1" fmla="*/ 189112 w 10735192"/>
                <a:gd name="connsiteY1" fmla="*/ 1828695 h 3104066"/>
                <a:gd name="connsiteX2" fmla="*/ 2030104 w 10735192"/>
                <a:gd name="connsiteY2" fmla="*/ 2980839 h 3104066"/>
                <a:gd name="connsiteX3" fmla="*/ 3779656 w 10735192"/>
                <a:gd name="connsiteY3" fmla="*/ 2852823 h 3104066"/>
                <a:gd name="connsiteX4" fmla="*/ 5011048 w 10735192"/>
                <a:gd name="connsiteY4" fmla="*/ 1042311 h 3104066"/>
                <a:gd name="connsiteX5" fmla="*/ 4153169 w 10735192"/>
                <a:gd name="connsiteY5" fmla="*/ 287413 h 3104066"/>
                <a:gd name="connsiteX6" fmla="*/ 3654836 w 10735192"/>
                <a:gd name="connsiteY6" fmla="*/ 1064978 h 3104066"/>
                <a:gd name="connsiteX7" fmla="*/ 4396062 w 10735192"/>
                <a:gd name="connsiteY7" fmla="*/ 1737433 h 3104066"/>
                <a:gd name="connsiteX8" fmla="*/ 5315848 w 10735192"/>
                <a:gd name="connsiteY8" fmla="*/ 1261767 h 3104066"/>
                <a:gd name="connsiteX9" fmla="*/ 6102232 w 10735192"/>
                <a:gd name="connsiteY9" fmla="*/ 249831 h 3104066"/>
                <a:gd name="connsiteX10" fmla="*/ 6980056 w 10735192"/>
                <a:gd name="connsiteY10" fmla="*/ 134007 h 3104066"/>
                <a:gd name="connsiteX11" fmla="*/ 6993254 w 10735192"/>
                <a:gd name="connsiteY11" fmla="*/ 1568579 h 3104066"/>
                <a:gd name="connsiteX12" fmla="*/ 6482078 w 10735192"/>
                <a:gd name="connsiteY12" fmla="*/ 2043002 h 3104066"/>
                <a:gd name="connsiteX13" fmla="*/ 5923495 w 10735192"/>
                <a:gd name="connsiteY13" fmla="*/ 1371377 h 3104066"/>
                <a:gd name="connsiteX14" fmla="*/ 6760600 w 10735192"/>
                <a:gd name="connsiteY14" fmla="*/ 835047 h 3104066"/>
                <a:gd name="connsiteX15" fmla="*/ 7437256 w 10735192"/>
                <a:gd name="connsiteY15" fmla="*/ 670455 h 3104066"/>
                <a:gd name="connsiteX16" fmla="*/ 8339464 w 10735192"/>
                <a:gd name="connsiteY16" fmla="*/ 938679 h 3104066"/>
                <a:gd name="connsiteX17" fmla="*/ 9406264 w 10735192"/>
                <a:gd name="connsiteY17" fmla="*/ 1511703 h 3104066"/>
                <a:gd name="connsiteX18" fmla="*/ 9942712 w 10735192"/>
                <a:gd name="connsiteY18" fmla="*/ 1481223 h 3104066"/>
                <a:gd name="connsiteX19" fmla="*/ 10735192 w 10735192"/>
                <a:gd name="connsiteY19" fmla="*/ 719223 h 3104066"/>
                <a:gd name="connsiteX0" fmla="*/ 79384 w 10735192"/>
                <a:gd name="connsiteY0" fmla="*/ 335175 h 3104066"/>
                <a:gd name="connsiteX1" fmla="*/ 189112 w 10735192"/>
                <a:gd name="connsiteY1" fmla="*/ 1828695 h 3104066"/>
                <a:gd name="connsiteX2" fmla="*/ 2030104 w 10735192"/>
                <a:gd name="connsiteY2" fmla="*/ 2980839 h 3104066"/>
                <a:gd name="connsiteX3" fmla="*/ 3779656 w 10735192"/>
                <a:gd name="connsiteY3" fmla="*/ 2852823 h 3104066"/>
                <a:gd name="connsiteX4" fmla="*/ 5011048 w 10735192"/>
                <a:gd name="connsiteY4" fmla="*/ 1042311 h 3104066"/>
                <a:gd name="connsiteX5" fmla="*/ 4153169 w 10735192"/>
                <a:gd name="connsiteY5" fmla="*/ 287413 h 3104066"/>
                <a:gd name="connsiteX6" fmla="*/ 3654836 w 10735192"/>
                <a:gd name="connsiteY6" fmla="*/ 1064978 h 3104066"/>
                <a:gd name="connsiteX7" fmla="*/ 4396062 w 10735192"/>
                <a:gd name="connsiteY7" fmla="*/ 1737433 h 3104066"/>
                <a:gd name="connsiteX8" fmla="*/ 5315848 w 10735192"/>
                <a:gd name="connsiteY8" fmla="*/ 1261767 h 3104066"/>
                <a:gd name="connsiteX9" fmla="*/ 6102232 w 10735192"/>
                <a:gd name="connsiteY9" fmla="*/ 249831 h 3104066"/>
                <a:gd name="connsiteX10" fmla="*/ 6980056 w 10735192"/>
                <a:gd name="connsiteY10" fmla="*/ 134007 h 3104066"/>
                <a:gd name="connsiteX11" fmla="*/ 6993254 w 10735192"/>
                <a:gd name="connsiteY11" fmla="*/ 1568579 h 3104066"/>
                <a:gd name="connsiteX12" fmla="*/ 6419934 w 10735192"/>
                <a:gd name="connsiteY12" fmla="*/ 2087390 h 3104066"/>
                <a:gd name="connsiteX13" fmla="*/ 5923495 w 10735192"/>
                <a:gd name="connsiteY13" fmla="*/ 1371377 h 3104066"/>
                <a:gd name="connsiteX14" fmla="*/ 6760600 w 10735192"/>
                <a:gd name="connsiteY14" fmla="*/ 835047 h 3104066"/>
                <a:gd name="connsiteX15" fmla="*/ 7437256 w 10735192"/>
                <a:gd name="connsiteY15" fmla="*/ 670455 h 3104066"/>
                <a:gd name="connsiteX16" fmla="*/ 8339464 w 10735192"/>
                <a:gd name="connsiteY16" fmla="*/ 938679 h 3104066"/>
                <a:gd name="connsiteX17" fmla="*/ 9406264 w 10735192"/>
                <a:gd name="connsiteY17" fmla="*/ 1511703 h 3104066"/>
                <a:gd name="connsiteX18" fmla="*/ 9942712 w 10735192"/>
                <a:gd name="connsiteY18" fmla="*/ 1481223 h 3104066"/>
                <a:gd name="connsiteX19" fmla="*/ 10735192 w 10735192"/>
                <a:gd name="connsiteY19" fmla="*/ 719223 h 3104066"/>
                <a:gd name="connsiteX0" fmla="*/ 79384 w 10735192"/>
                <a:gd name="connsiteY0" fmla="*/ 335175 h 3104066"/>
                <a:gd name="connsiteX1" fmla="*/ 189112 w 10735192"/>
                <a:gd name="connsiteY1" fmla="*/ 1828695 h 3104066"/>
                <a:gd name="connsiteX2" fmla="*/ 2030104 w 10735192"/>
                <a:gd name="connsiteY2" fmla="*/ 2980839 h 3104066"/>
                <a:gd name="connsiteX3" fmla="*/ 3779656 w 10735192"/>
                <a:gd name="connsiteY3" fmla="*/ 2852823 h 3104066"/>
                <a:gd name="connsiteX4" fmla="*/ 5011048 w 10735192"/>
                <a:gd name="connsiteY4" fmla="*/ 1042311 h 3104066"/>
                <a:gd name="connsiteX5" fmla="*/ 4153169 w 10735192"/>
                <a:gd name="connsiteY5" fmla="*/ 287413 h 3104066"/>
                <a:gd name="connsiteX6" fmla="*/ 3654836 w 10735192"/>
                <a:gd name="connsiteY6" fmla="*/ 1064978 h 3104066"/>
                <a:gd name="connsiteX7" fmla="*/ 4396062 w 10735192"/>
                <a:gd name="connsiteY7" fmla="*/ 1737433 h 3104066"/>
                <a:gd name="connsiteX8" fmla="*/ 5315848 w 10735192"/>
                <a:gd name="connsiteY8" fmla="*/ 1261767 h 3104066"/>
                <a:gd name="connsiteX9" fmla="*/ 6102232 w 10735192"/>
                <a:gd name="connsiteY9" fmla="*/ 249831 h 3104066"/>
                <a:gd name="connsiteX10" fmla="*/ 6980056 w 10735192"/>
                <a:gd name="connsiteY10" fmla="*/ 134007 h 3104066"/>
                <a:gd name="connsiteX11" fmla="*/ 6993254 w 10735192"/>
                <a:gd name="connsiteY11" fmla="*/ 1568579 h 3104066"/>
                <a:gd name="connsiteX12" fmla="*/ 6419934 w 10735192"/>
                <a:gd name="connsiteY12" fmla="*/ 2087390 h 3104066"/>
                <a:gd name="connsiteX13" fmla="*/ 5923495 w 10735192"/>
                <a:gd name="connsiteY13" fmla="*/ 1371377 h 3104066"/>
                <a:gd name="connsiteX14" fmla="*/ 6760600 w 10735192"/>
                <a:gd name="connsiteY14" fmla="*/ 835047 h 3104066"/>
                <a:gd name="connsiteX15" fmla="*/ 7437256 w 10735192"/>
                <a:gd name="connsiteY15" fmla="*/ 670455 h 3104066"/>
                <a:gd name="connsiteX16" fmla="*/ 8339464 w 10735192"/>
                <a:gd name="connsiteY16" fmla="*/ 938679 h 3104066"/>
                <a:gd name="connsiteX17" fmla="*/ 9406264 w 10735192"/>
                <a:gd name="connsiteY17" fmla="*/ 1511703 h 3104066"/>
                <a:gd name="connsiteX18" fmla="*/ 9942712 w 10735192"/>
                <a:gd name="connsiteY18" fmla="*/ 1481223 h 3104066"/>
                <a:gd name="connsiteX19" fmla="*/ 10735192 w 10735192"/>
                <a:gd name="connsiteY19" fmla="*/ 719223 h 3104066"/>
                <a:gd name="connsiteX0" fmla="*/ 79384 w 10735192"/>
                <a:gd name="connsiteY0" fmla="*/ 335175 h 3104066"/>
                <a:gd name="connsiteX1" fmla="*/ 189112 w 10735192"/>
                <a:gd name="connsiteY1" fmla="*/ 1828695 h 3104066"/>
                <a:gd name="connsiteX2" fmla="*/ 2030104 w 10735192"/>
                <a:gd name="connsiteY2" fmla="*/ 2980839 h 3104066"/>
                <a:gd name="connsiteX3" fmla="*/ 3779656 w 10735192"/>
                <a:gd name="connsiteY3" fmla="*/ 2852823 h 3104066"/>
                <a:gd name="connsiteX4" fmla="*/ 5011048 w 10735192"/>
                <a:gd name="connsiteY4" fmla="*/ 1042311 h 3104066"/>
                <a:gd name="connsiteX5" fmla="*/ 4153169 w 10735192"/>
                <a:gd name="connsiteY5" fmla="*/ 287413 h 3104066"/>
                <a:gd name="connsiteX6" fmla="*/ 3654836 w 10735192"/>
                <a:gd name="connsiteY6" fmla="*/ 1064978 h 3104066"/>
                <a:gd name="connsiteX7" fmla="*/ 4396062 w 10735192"/>
                <a:gd name="connsiteY7" fmla="*/ 1737433 h 3104066"/>
                <a:gd name="connsiteX8" fmla="*/ 5315848 w 10735192"/>
                <a:gd name="connsiteY8" fmla="*/ 1261767 h 3104066"/>
                <a:gd name="connsiteX9" fmla="*/ 6102232 w 10735192"/>
                <a:gd name="connsiteY9" fmla="*/ 249831 h 3104066"/>
                <a:gd name="connsiteX10" fmla="*/ 6980056 w 10735192"/>
                <a:gd name="connsiteY10" fmla="*/ 134007 h 3104066"/>
                <a:gd name="connsiteX11" fmla="*/ 6993254 w 10735192"/>
                <a:gd name="connsiteY11" fmla="*/ 1568579 h 3104066"/>
                <a:gd name="connsiteX12" fmla="*/ 6419934 w 10735192"/>
                <a:gd name="connsiteY12" fmla="*/ 2087390 h 3104066"/>
                <a:gd name="connsiteX13" fmla="*/ 5923495 w 10735192"/>
                <a:gd name="connsiteY13" fmla="*/ 1371377 h 3104066"/>
                <a:gd name="connsiteX14" fmla="*/ 6760600 w 10735192"/>
                <a:gd name="connsiteY14" fmla="*/ 835047 h 3104066"/>
                <a:gd name="connsiteX15" fmla="*/ 7437256 w 10735192"/>
                <a:gd name="connsiteY15" fmla="*/ 670455 h 3104066"/>
                <a:gd name="connsiteX16" fmla="*/ 8339464 w 10735192"/>
                <a:gd name="connsiteY16" fmla="*/ 938679 h 3104066"/>
                <a:gd name="connsiteX17" fmla="*/ 9406264 w 10735192"/>
                <a:gd name="connsiteY17" fmla="*/ 1511703 h 3104066"/>
                <a:gd name="connsiteX18" fmla="*/ 9942712 w 10735192"/>
                <a:gd name="connsiteY18" fmla="*/ 1481223 h 3104066"/>
                <a:gd name="connsiteX19" fmla="*/ 10735192 w 10735192"/>
                <a:gd name="connsiteY19" fmla="*/ 719223 h 3104066"/>
                <a:gd name="connsiteX0" fmla="*/ 79384 w 10735192"/>
                <a:gd name="connsiteY0" fmla="*/ 335175 h 3104066"/>
                <a:gd name="connsiteX1" fmla="*/ 189112 w 10735192"/>
                <a:gd name="connsiteY1" fmla="*/ 1828695 h 3104066"/>
                <a:gd name="connsiteX2" fmla="*/ 2030104 w 10735192"/>
                <a:gd name="connsiteY2" fmla="*/ 2980839 h 3104066"/>
                <a:gd name="connsiteX3" fmla="*/ 3779656 w 10735192"/>
                <a:gd name="connsiteY3" fmla="*/ 2852823 h 3104066"/>
                <a:gd name="connsiteX4" fmla="*/ 5011048 w 10735192"/>
                <a:gd name="connsiteY4" fmla="*/ 1042311 h 3104066"/>
                <a:gd name="connsiteX5" fmla="*/ 4153169 w 10735192"/>
                <a:gd name="connsiteY5" fmla="*/ 287413 h 3104066"/>
                <a:gd name="connsiteX6" fmla="*/ 3654836 w 10735192"/>
                <a:gd name="connsiteY6" fmla="*/ 1064978 h 3104066"/>
                <a:gd name="connsiteX7" fmla="*/ 4396062 w 10735192"/>
                <a:gd name="connsiteY7" fmla="*/ 1737433 h 3104066"/>
                <a:gd name="connsiteX8" fmla="*/ 5315848 w 10735192"/>
                <a:gd name="connsiteY8" fmla="*/ 1261767 h 3104066"/>
                <a:gd name="connsiteX9" fmla="*/ 6102232 w 10735192"/>
                <a:gd name="connsiteY9" fmla="*/ 249831 h 3104066"/>
                <a:gd name="connsiteX10" fmla="*/ 6980056 w 10735192"/>
                <a:gd name="connsiteY10" fmla="*/ 134007 h 3104066"/>
                <a:gd name="connsiteX11" fmla="*/ 6993254 w 10735192"/>
                <a:gd name="connsiteY11" fmla="*/ 1568579 h 3104066"/>
                <a:gd name="connsiteX12" fmla="*/ 6419934 w 10735192"/>
                <a:gd name="connsiteY12" fmla="*/ 2087390 h 3104066"/>
                <a:gd name="connsiteX13" fmla="*/ 5923495 w 10735192"/>
                <a:gd name="connsiteY13" fmla="*/ 1371377 h 3104066"/>
                <a:gd name="connsiteX14" fmla="*/ 6760600 w 10735192"/>
                <a:gd name="connsiteY14" fmla="*/ 835047 h 3104066"/>
                <a:gd name="connsiteX15" fmla="*/ 7437256 w 10735192"/>
                <a:gd name="connsiteY15" fmla="*/ 670455 h 3104066"/>
                <a:gd name="connsiteX16" fmla="*/ 8339464 w 10735192"/>
                <a:gd name="connsiteY16" fmla="*/ 938679 h 3104066"/>
                <a:gd name="connsiteX17" fmla="*/ 9406264 w 10735192"/>
                <a:gd name="connsiteY17" fmla="*/ 1511703 h 3104066"/>
                <a:gd name="connsiteX18" fmla="*/ 9942712 w 10735192"/>
                <a:gd name="connsiteY18" fmla="*/ 1481223 h 3104066"/>
                <a:gd name="connsiteX19" fmla="*/ 10735192 w 10735192"/>
                <a:gd name="connsiteY19" fmla="*/ 719223 h 3104066"/>
                <a:gd name="connsiteX0" fmla="*/ 79384 w 10735192"/>
                <a:gd name="connsiteY0" fmla="*/ 335175 h 3104066"/>
                <a:gd name="connsiteX1" fmla="*/ 189112 w 10735192"/>
                <a:gd name="connsiteY1" fmla="*/ 1828695 h 3104066"/>
                <a:gd name="connsiteX2" fmla="*/ 2030104 w 10735192"/>
                <a:gd name="connsiteY2" fmla="*/ 2980839 h 3104066"/>
                <a:gd name="connsiteX3" fmla="*/ 3779656 w 10735192"/>
                <a:gd name="connsiteY3" fmla="*/ 2852823 h 3104066"/>
                <a:gd name="connsiteX4" fmla="*/ 5011048 w 10735192"/>
                <a:gd name="connsiteY4" fmla="*/ 1042311 h 3104066"/>
                <a:gd name="connsiteX5" fmla="*/ 4153169 w 10735192"/>
                <a:gd name="connsiteY5" fmla="*/ 287413 h 3104066"/>
                <a:gd name="connsiteX6" fmla="*/ 3654836 w 10735192"/>
                <a:gd name="connsiteY6" fmla="*/ 1064978 h 3104066"/>
                <a:gd name="connsiteX7" fmla="*/ 4396062 w 10735192"/>
                <a:gd name="connsiteY7" fmla="*/ 1737433 h 3104066"/>
                <a:gd name="connsiteX8" fmla="*/ 5315848 w 10735192"/>
                <a:gd name="connsiteY8" fmla="*/ 1261767 h 3104066"/>
                <a:gd name="connsiteX9" fmla="*/ 6102232 w 10735192"/>
                <a:gd name="connsiteY9" fmla="*/ 249831 h 3104066"/>
                <a:gd name="connsiteX10" fmla="*/ 6980056 w 10735192"/>
                <a:gd name="connsiteY10" fmla="*/ 134007 h 3104066"/>
                <a:gd name="connsiteX11" fmla="*/ 6993254 w 10735192"/>
                <a:gd name="connsiteY11" fmla="*/ 1568579 h 3104066"/>
                <a:gd name="connsiteX12" fmla="*/ 6419934 w 10735192"/>
                <a:gd name="connsiteY12" fmla="*/ 2087390 h 3104066"/>
                <a:gd name="connsiteX13" fmla="*/ 5923495 w 10735192"/>
                <a:gd name="connsiteY13" fmla="*/ 1371377 h 3104066"/>
                <a:gd name="connsiteX14" fmla="*/ 6760600 w 10735192"/>
                <a:gd name="connsiteY14" fmla="*/ 835047 h 3104066"/>
                <a:gd name="connsiteX15" fmla="*/ 7437256 w 10735192"/>
                <a:gd name="connsiteY15" fmla="*/ 670455 h 3104066"/>
                <a:gd name="connsiteX16" fmla="*/ 8339464 w 10735192"/>
                <a:gd name="connsiteY16" fmla="*/ 938679 h 3104066"/>
                <a:gd name="connsiteX17" fmla="*/ 9406264 w 10735192"/>
                <a:gd name="connsiteY17" fmla="*/ 1511703 h 3104066"/>
                <a:gd name="connsiteX18" fmla="*/ 9942712 w 10735192"/>
                <a:gd name="connsiteY18" fmla="*/ 1481223 h 3104066"/>
                <a:gd name="connsiteX19" fmla="*/ 10735192 w 10735192"/>
                <a:gd name="connsiteY19" fmla="*/ 719223 h 3104066"/>
                <a:gd name="connsiteX0" fmla="*/ 79384 w 9942712"/>
                <a:gd name="connsiteY0" fmla="*/ 335175 h 3104066"/>
                <a:gd name="connsiteX1" fmla="*/ 189112 w 9942712"/>
                <a:gd name="connsiteY1" fmla="*/ 1828695 h 3104066"/>
                <a:gd name="connsiteX2" fmla="*/ 2030104 w 9942712"/>
                <a:gd name="connsiteY2" fmla="*/ 2980839 h 3104066"/>
                <a:gd name="connsiteX3" fmla="*/ 3779656 w 9942712"/>
                <a:gd name="connsiteY3" fmla="*/ 2852823 h 3104066"/>
                <a:gd name="connsiteX4" fmla="*/ 5011048 w 9942712"/>
                <a:gd name="connsiteY4" fmla="*/ 1042311 h 3104066"/>
                <a:gd name="connsiteX5" fmla="*/ 4153169 w 9942712"/>
                <a:gd name="connsiteY5" fmla="*/ 287413 h 3104066"/>
                <a:gd name="connsiteX6" fmla="*/ 3654836 w 9942712"/>
                <a:gd name="connsiteY6" fmla="*/ 1064978 h 3104066"/>
                <a:gd name="connsiteX7" fmla="*/ 4396062 w 9942712"/>
                <a:gd name="connsiteY7" fmla="*/ 1737433 h 3104066"/>
                <a:gd name="connsiteX8" fmla="*/ 5315848 w 9942712"/>
                <a:gd name="connsiteY8" fmla="*/ 1261767 h 3104066"/>
                <a:gd name="connsiteX9" fmla="*/ 6102232 w 9942712"/>
                <a:gd name="connsiteY9" fmla="*/ 249831 h 3104066"/>
                <a:gd name="connsiteX10" fmla="*/ 6980056 w 9942712"/>
                <a:gd name="connsiteY10" fmla="*/ 134007 h 3104066"/>
                <a:gd name="connsiteX11" fmla="*/ 6993254 w 9942712"/>
                <a:gd name="connsiteY11" fmla="*/ 1568579 h 3104066"/>
                <a:gd name="connsiteX12" fmla="*/ 6419934 w 9942712"/>
                <a:gd name="connsiteY12" fmla="*/ 2087390 h 3104066"/>
                <a:gd name="connsiteX13" fmla="*/ 5923495 w 9942712"/>
                <a:gd name="connsiteY13" fmla="*/ 1371377 h 3104066"/>
                <a:gd name="connsiteX14" fmla="*/ 6760600 w 9942712"/>
                <a:gd name="connsiteY14" fmla="*/ 835047 h 3104066"/>
                <a:gd name="connsiteX15" fmla="*/ 7437256 w 9942712"/>
                <a:gd name="connsiteY15" fmla="*/ 670455 h 3104066"/>
                <a:gd name="connsiteX16" fmla="*/ 8339464 w 9942712"/>
                <a:gd name="connsiteY16" fmla="*/ 938679 h 3104066"/>
                <a:gd name="connsiteX17" fmla="*/ 9406264 w 9942712"/>
                <a:gd name="connsiteY17" fmla="*/ 1511703 h 3104066"/>
                <a:gd name="connsiteX18" fmla="*/ 9942712 w 9942712"/>
                <a:gd name="connsiteY18" fmla="*/ 1481223 h 3104066"/>
                <a:gd name="connsiteX0" fmla="*/ 79384 w 9406264"/>
                <a:gd name="connsiteY0" fmla="*/ 335175 h 3104066"/>
                <a:gd name="connsiteX1" fmla="*/ 189112 w 9406264"/>
                <a:gd name="connsiteY1" fmla="*/ 1828695 h 3104066"/>
                <a:gd name="connsiteX2" fmla="*/ 2030104 w 9406264"/>
                <a:gd name="connsiteY2" fmla="*/ 2980839 h 3104066"/>
                <a:gd name="connsiteX3" fmla="*/ 3779656 w 9406264"/>
                <a:gd name="connsiteY3" fmla="*/ 2852823 h 3104066"/>
                <a:gd name="connsiteX4" fmla="*/ 5011048 w 9406264"/>
                <a:gd name="connsiteY4" fmla="*/ 1042311 h 3104066"/>
                <a:gd name="connsiteX5" fmla="*/ 4153169 w 9406264"/>
                <a:gd name="connsiteY5" fmla="*/ 287413 h 3104066"/>
                <a:gd name="connsiteX6" fmla="*/ 3654836 w 9406264"/>
                <a:gd name="connsiteY6" fmla="*/ 1064978 h 3104066"/>
                <a:gd name="connsiteX7" fmla="*/ 4396062 w 9406264"/>
                <a:gd name="connsiteY7" fmla="*/ 1737433 h 3104066"/>
                <a:gd name="connsiteX8" fmla="*/ 5315848 w 9406264"/>
                <a:gd name="connsiteY8" fmla="*/ 1261767 h 3104066"/>
                <a:gd name="connsiteX9" fmla="*/ 6102232 w 9406264"/>
                <a:gd name="connsiteY9" fmla="*/ 249831 h 3104066"/>
                <a:gd name="connsiteX10" fmla="*/ 6980056 w 9406264"/>
                <a:gd name="connsiteY10" fmla="*/ 134007 h 3104066"/>
                <a:gd name="connsiteX11" fmla="*/ 6993254 w 9406264"/>
                <a:gd name="connsiteY11" fmla="*/ 1568579 h 3104066"/>
                <a:gd name="connsiteX12" fmla="*/ 6419934 w 9406264"/>
                <a:gd name="connsiteY12" fmla="*/ 2087390 h 3104066"/>
                <a:gd name="connsiteX13" fmla="*/ 5923495 w 9406264"/>
                <a:gd name="connsiteY13" fmla="*/ 1371377 h 3104066"/>
                <a:gd name="connsiteX14" fmla="*/ 6760600 w 9406264"/>
                <a:gd name="connsiteY14" fmla="*/ 835047 h 3104066"/>
                <a:gd name="connsiteX15" fmla="*/ 7437256 w 9406264"/>
                <a:gd name="connsiteY15" fmla="*/ 670455 h 3104066"/>
                <a:gd name="connsiteX16" fmla="*/ 8339464 w 9406264"/>
                <a:gd name="connsiteY16" fmla="*/ 938679 h 3104066"/>
                <a:gd name="connsiteX17" fmla="*/ 9406264 w 9406264"/>
                <a:gd name="connsiteY17" fmla="*/ 1511703 h 3104066"/>
                <a:gd name="connsiteX0" fmla="*/ 79384 w 8339464"/>
                <a:gd name="connsiteY0" fmla="*/ 335175 h 3104066"/>
                <a:gd name="connsiteX1" fmla="*/ 189112 w 8339464"/>
                <a:gd name="connsiteY1" fmla="*/ 1828695 h 3104066"/>
                <a:gd name="connsiteX2" fmla="*/ 2030104 w 8339464"/>
                <a:gd name="connsiteY2" fmla="*/ 2980839 h 3104066"/>
                <a:gd name="connsiteX3" fmla="*/ 3779656 w 8339464"/>
                <a:gd name="connsiteY3" fmla="*/ 2852823 h 3104066"/>
                <a:gd name="connsiteX4" fmla="*/ 5011048 w 8339464"/>
                <a:gd name="connsiteY4" fmla="*/ 1042311 h 3104066"/>
                <a:gd name="connsiteX5" fmla="*/ 4153169 w 8339464"/>
                <a:gd name="connsiteY5" fmla="*/ 287413 h 3104066"/>
                <a:gd name="connsiteX6" fmla="*/ 3654836 w 8339464"/>
                <a:gd name="connsiteY6" fmla="*/ 1064978 h 3104066"/>
                <a:gd name="connsiteX7" fmla="*/ 4396062 w 8339464"/>
                <a:gd name="connsiteY7" fmla="*/ 1737433 h 3104066"/>
                <a:gd name="connsiteX8" fmla="*/ 5315848 w 8339464"/>
                <a:gd name="connsiteY8" fmla="*/ 1261767 h 3104066"/>
                <a:gd name="connsiteX9" fmla="*/ 6102232 w 8339464"/>
                <a:gd name="connsiteY9" fmla="*/ 249831 h 3104066"/>
                <a:gd name="connsiteX10" fmla="*/ 6980056 w 8339464"/>
                <a:gd name="connsiteY10" fmla="*/ 134007 h 3104066"/>
                <a:gd name="connsiteX11" fmla="*/ 6993254 w 8339464"/>
                <a:gd name="connsiteY11" fmla="*/ 1568579 h 3104066"/>
                <a:gd name="connsiteX12" fmla="*/ 6419934 w 8339464"/>
                <a:gd name="connsiteY12" fmla="*/ 2087390 h 3104066"/>
                <a:gd name="connsiteX13" fmla="*/ 5923495 w 8339464"/>
                <a:gd name="connsiteY13" fmla="*/ 1371377 h 3104066"/>
                <a:gd name="connsiteX14" fmla="*/ 6760600 w 8339464"/>
                <a:gd name="connsiteY14" fmla="*/ 835047 h 3104066"/>
                <a:gd name="connsiteX15" fmla="*/ 7437256 w 8339464"/>
                <a:gd name="connsiteY15" fmla="*/ 670455 h 3104066"/>
                <a:gd name="connsiteX16" fmla="*/ 8339464 w 8339464"/>
                <a:gd name="connsiteY16" fmla="*/ 938679 h 3104066"/>
                <a:gd name="connsiteX0" fmla="*/ 79384 w 7437256"/>
                <a:gd name="connsiteY0" fmla="*/ 335175 h 3104066"/>
                <a:gd name="connsiteX1" fmla="*/ 189112 w 7437256"/>
                <a:gd name="connsiteY1" fmla="*/ 1828695 h 3104066"/>
                <a:gd name="connsiteX2" fmla="*/ 2030104 w 7437256"/>
                <a:gd name="connsiteY2" fmla="*/ 2980839 h 3104066"/>
                <a:gd name="connsiteX3" fmla="*/ 3779656 w 7437256"/>
                <a:gd name="connsiteY3" fmla="*/ 2852823 h 3104066"/>
                <a:gd name="connsiteX4" fmla="*/ 5011048 w 7437256"/>
                <a:gd name="connsiteY4" fmla="*/ 1042311 h 3104066"/>
                <a:gd name="connsiteX5" fmla="*/ 4153169 w 7437256"/>
                <a:gd name="connsiteY5" fmla="*/ 287413 h 3104066"/>
                <a:gd name="connsiteX6" fmla="*/ 3654836 w 7437256"/>
                <a:gd name="connsiteY6" fmla="*/ 1064978 h 3104066"/>
                <a:gd name="connsiteX7" fmla="*/ 4396062 w 7437256"/>
                <a:gd name="connsiteY7" fmla="*/ 1737433 h 3104066"/>
                <a:gd name="connsiteX8" fmla="*/ 5315848 w 7437256"/>
                <a:gd name="connsiteY8" fmla="*/ 1261767 h 3104066"/>
                <a:gd name="connsiteX9" fmla="*/ 6102232 w 7437256"/>
                <a:gd name="connsiteY9" fmla="*/ 249831 h 3104066"/>
                <a:gd name="connsiteX10" fmla="*/ 6980056 w 7437256"/>
                <a:gd name="connsiteY10" fmla="*/ 134007 h 3104066"/>
                <a:gd name="connsiteX11" fmla="*/ 6993254 w 7437256"/>
                <a:gd name="connsiteY11" fmla="*/ 1568579 h 3104066"/>
                <a:gd name="connsiteX12" fmla="*/ 6419934 w 7437256"/>
                <a:gd name="connsiteY12" fmla="*/ 2087390 h 3104066"/>
                <a:gd name="connsiteX13" fmla="*/ 5923495 w 7437256"/>
                <a:gd name="connsiteY13" fmla="*/ 1371377 h 3104066"/>
                <a:gd name="connsiteX14" fmla="*/ 6760600 w 7437256"/>
                <a:gd name="connsiteY14" fmla="*/ 835047 h 3104066"/>
                <a:gd name="connsiteX15" fmla="*/ 7437256 w 7437256"/>
                <a:gd name="connsiteY15" fmla="*/ 670455 h 3104066"/>
                <a:gd name="connsiteX0" fmla="*/ 79384 w 7077668"/>
                <a:gd name="connsiteY0" fmla="*/ 335175 h 3104066"/>
                <a:gd name="connsiteX1" fmla="*/ 189112 w 7077668"/>
                <a:gd name="connsiteY1" fmla="*/ 1828695 h 3104066"/>
                <a:gd name="connsiteX2" fmla="*/ 2030104 w 7077668"/>
                <a:gd name="connsiteY2" fmla="*/ 2980839 h 3104066"/>
                <a:gd name="connsiteX3" fmla="*/ 3779656 w 7077668"/>
                <a:gd name="connsiteY3" fmla="*/ 2852823 h 3104066"/>
                <a:gd name="connsiteX4" fmla="*/ 5011048 w 7077668"/>
                <a:gd name="connsiteY4" fmla="*/ 1042311 h 3104066"/>
                <a:gd name="connsiteX5" fmla="*/ 4153169 w 7077668"/>
                <a:gd name="connsiteY5" fmla="*/ 287413 h 3104066"/>
                <a:gd name="connsiteX6" fmla="*/ 3654836 w 7077668"/>
                <a:gd name="connsiteY6" fmla="*/ 1064978 h 3104066"/>
                <a:gd name="connsiteX7" fmla="*/ 4396062 w 7077668"/>
                <a:gd name="connsiteY7" fmla="*/ 1737433 h 3104066"/>
                <a:gd name="connsiteX8" fmla="*/ 5315848 w 7077668"/>
                <a:gd name="connsiteY8" fmla="*/ 1261767 h 3104066"/>
                <a:gd name="connsiteX9" fmla="*/ 6102232 w 7077668"/>
                <a:gd name="connsiteY9" fmla="*/ 249831 h 3104066"/>
                <a:gd name="connsiteX10" fmla="*/ 6980056 w 7077668"/>
                <a:gd name="connsiteY10" fmla="*/ 134007 h 3104066"/>
                <a:gd name="connsiteX11" fmla="*/ 6993254 w 7077668"/>
                <a:gd name="connsiteY11" fmla="*/ 1568579 h 3104066"/>
                <a:gd name="connsiteX12" fmla="*/ 6419934 w 7077668"/>
                <a:gd name="connsiteY12" fmla="*/ 2087390 h 3104066"/>
                <a:gd name="connsiteX13" fmla="*/ 5923495 w 7077668"/>
                <a:gd name="connsiteY13" fmla="*/ 1371377 h 3104066"/>
                <a:gd name="connsiteX14" fmla="*/ 6760600 w 7077668"/>
                <a:gd name="connsiteY14" fmla="*/ 835047 h 3104066"/>
                <a:gd name="connsiteX0" fmla="*/ 79384 w 7077668"/>
                <a:gd name="connsiteY0" fmla="*/ 335175 h 3104066"/>
                <a:gd name="connsiteX1" fmla="*/ 189112 w 7077668"/>
                <a:gd name="connsiteY1" fmla="*/ 1828695 h 3104066"/>
                <a:gd name="connsiteX2" fmla="*/ 2030104 w 7077668"/>
                <a:gd name="connsiteY2" fmla="*/ 2980839 h 3104066"/>
                <a:gd name="connsiteX3" fmla="*/ 3779656 w 7077668"/>
                <a:gd name="connsiteY3" fmla="*/ 2852823 h 3104066"/>
                <a:gd name="connsiteX4" fmla="*/ 5011048 w 7077668"/>
                <a:gd name="connsiteY4" fmla="*/ 1042311 h 3104066"/>
                <a:gd name="connsiteX5" fmla="*/ 4153169 w 7077668"/>
                <a:gd name="connsiteY5" fmla="*/ 287413 h 3104066"/>
                <a:gd name="connsiteX6" fmla="*/ 3654836 w 7077668"/>
                <a:gd name="connsiteY6" fmla="*/ 1064978 h 3104066"/>
                <a:gd name="connsiteX7" fmla="*/ 4396062 w 7077668"/>
                <a:gd name="connsiteY7" fmla="*/ 1737433 h 3104066"/>
                <a:gd name="connsiteX8" fmla="*/ 5315848 w 7077668"/>
                <a:gd name="connsiteY8" fmla="*/ 1261767 h 3104066"/>
                <a:gd name="connsiteX9" fmla="*/ 6102232 w 7077668"/>
                <a:gd name="connsiteY9" fmla="*/ 249831 h 3104066"/>
                <a:gd name="connsiteX10" fmla="*/ 6980056 w 7077668"/>
                <a:gd name="connsiteY10" fmla="*/ 134007 h 3104066"/>
                <a:gd name="connsiteX11" fmla="*/ 6993254 w 7077668"/>
                <a:gd name="connsiteY11" fmla="*/ 1568579 h 3104066"/>
                <a:gd name="connsiteX12" fmla="*/ 6419934 w 7077668"/>
                <a:gd name="connsiteY12" fmla="*/ 2087390 h 3104066"/>
                <a:gd name="connsiteX13" fmla="*/ 5923495 w 7077668"/>
                <a:gd name="connsiteY13" fmla="*/ 1371377 h 3104066"/>
                <a:gd name="connsiteX0" fmla="*/ 0 w 6888556"/>
                <a:gd name="connsiteY0" fmla="*/ 1828695 h 3104066"/>
                <a:gd name="connsiteX1" fmla="*/ 1840992 w 6888556"/>
                <a:gd name="connsiteY1" fmla="*/ 2980839 h 3104066"/>
                <a:gd name="connsiteX2" fmla="*/ 3590544 w 6888556"/>
                <a:gd name="connsiteY2" fmla="*/ 2852823 h 3104066"/>
                <a:gd name="connsiteX3" fmla="*/ 4821936 w 6888556"/>
                <a:gd name="connsiteY3" fmla="*/ 1042311 h 3104066"/>
                <a:gd name="connsiteX4" fmla="*/ 3964057 w 6888556"/>
                <a:gd name="connsiteY4" fmla="*/ 287413 h 3104066"/>
                <a:gd name="connsiteX5" fmla="*/ 3465724 w 6888556"/>
                <a:gd name="connsiteY5" fmla="*/ 1064978 h 3104066"/>
                <a:gd name="connsiteX6" fmla="*/ 4206950 w 6888556"/>
                <a:gd name="connsiteY6" fmla="*/ 1737433 h 3104066"/>
                <a:gd name="connsiteX7" fmla="*/ 5126736 w 6888556"/>
                <a:gd name="connsiteY7" fmla="*/ 1261767 h 3104066"/>
                <a:gd name="connsiteX8" fmla="*/ 5913120 w 6888556"/>
                <a:gd name="connsiteY8" fmla="*/ 249831 h 3104066"/>
                <a:gd name="connsiteX9" fmla="*/ 6790944 w 6888556"/>
                <a:gd name="connsiteY9" fmla="*/ 134007 h 3104066"/>
                <a:gd name="connsiteX10" fmla="*/ 6804142 w 6888556"/>
                <a:gd name="connsiteY10" fmla="*/ 1568579 h 3104066"/>
                <a:gd name="connsiteX11" fmla="*/ 6230822 w 6888556"/>
                <a:gd name="connsiteY11" fmla="*/ 2087390 h 3104066"/>
                <a:gd name="connsiteX12" fmla="*/ 5734383 w 6888556"/>
                <a:gd name="connsiteY12" fmla="*/ 1371377 h 3104066"/>
                <a:gd name="connsiteX0" fmla="*/ 0 w 5047564"/>
                <a:gd name="connsiteY0" fmla="*/ 2980839 h 3104066"/>
                <a:gd name="connsiteX1" fmla="*/ 1749552 w 5047564"/>
                <a:gd name="connsiteY1" fmla="*/ 2852823 h 3104066"/>
                <a:gd name="connsiteX2" fmla="*/ 2980944 w 5047564"/>
                <a:gd name="connsiteY2" fmla="*/ 1042311 h 3104066"/>
                <a:gd name="connsiteX3" fmla="*/ 2123065 w 5047564"/>
                <a:gd name="connsiteY3" fmla="*/ 287413 h 3104066"/>
                <a:gd name="connsiteX4" fmla="*/ 1624732 w 5047564"/>
                <a:gd name="connsiteY4" fmla="*/ 1064978 h 3104066"/>
                <a:gd name="connsiteX5" fmla="*/ 2365958 w 5047564"/>
                <a:gd name="connsiteY5" fmla="*/ 1737433 h 3104066"/>
                <a:gd name="connsiteX6" fmla="*/ 3285744 w 5047564"/>
                <a:gd name="connsiteY6" fmla="*/ 1261767 h 3104066"/>
                <a:gd name="connsiteX7" fmla="*/ 4072128 w 5047564"/>
                <a:gd name="connsiteY7" fmla="*/ 249831 h 3104066"/>
                <a:gd name="connsiteX8" fmla="*/ 4949952 w 5047564"/>
                <a:gd name="connsiteY8" fmla="*/ 134007 h 3104066"/>
                <a:gd name="connsiteX9" fmla="*/ 4963150 w 5047564"/>
                <a:gd name="connsiteY9" fmla="*/ 1568579 h 3104066"/>
                <a:gd name="connsiteX10" fmla="*/ 4389830 w 5047564"/>
                <a:gd name="connsiteY10" fmla="*/ 2087390 h 3104066"/>
                <a:gd name="connsiteX11" fmla="*/ 3893391 w 5047564"/>
                <a:gd name="connsiteY11" fmla="*/ 1371377 h 3104066"/>
                <a:gd name="connsiteX0" fmla="*/ 129562 w 3427574"/>
                <a:gd name="connsiteY0" fmla="*/ 2852823 h 2852823"/>
                <a:gd name="connsiteX1" fmla="*/ 1360954 w 3427574"/>
                <a:gd name="connsiteY1" fmla="*/ 1042311 h 2852823"/>
                <a:gd name="connsiteX2" fmla="*/ 503075 w 3427574"/>
                <a:gd name="connsiteY2" fmla="*/ 287413 h 2852823"/>
                <a:gd name="connsiteX3" fmla="*/ 4742 w 3427574"/>
                <a:gd name="connsiteY3" fmla="*/ 1064978 h 2852823"/>
                <a:gd name="connsiteX4" fmla="*/ 745968 w 3427574"/>
                <a:gd name="connsiteY4" fmla="*/ 1737433 h 2852823"/>
                <a:gd name="connsiteX5" fmla="*/ 1665754 w 3427574"/>
                <a:gd name="connsiteY5" fmla="*/ 1261767 h 2852823"/>
                <a:gd name="connsiteX6" fmla="*/ 2452138 w 3427574"/>
                <a:gd name="connsiteY6" fmla="*/ 249831 h 2852823"/>
                <a:gd name="connsiteX7" fmla="*/ 3329962 w 3427574"/>
                <a:gd name="connsiteY7" fmla="*/ 134007 h 2852823"/>
                <a:gd name="connsiteX8" fmla="*/ 3343160 w 3427574"/>
                <a:gd name="connsiteY8" fmla="*/ 1568579 h 2852823"/>
                <a:gd name="connsiteX9" fmla="*/ 2769840 w 3427574"/>
                <a:gd name="connsiteY9" fmla="*/ 2087390 h 2852823"/>
                <a:gd name="connsiteX10" fmla="*/ 2273401 w 3427574"/>
                <a:gd name="connsiteY10" fmla="*/ 1371377 h 2852823"/>
                <a:gd name="connsiteX0" fmla="*/ 1360954 w 3427574"/>
                <a:gd name="connsiteY0" fmla="*/ 1042311 h 2087397"/>
                <a:gd name="connsiteX1" fmla="*/ 503075 w 3427574"/>
                <a:gd name="connsiteY1" fmla="*/ 287413 h 2087397"/>
                <a:gd name="connsiteX2" fmla="*/ 4742 w 3427574"/>
                <a:gd name="connsiteY2" fmla="*/ 1064978 h 2087397"/>
                <a:gd name="connsiteX3" fmla="*/ 745968 w 3427574"/>
                <a:gd name="connsiteY3" fmla="*/ 1737433 h 2087397"/>
                <a:gd name="connsiteX4" fmla="*/ 1665754 w 3427574"/>
                <a:gd name="connsiteY4" fmla="*/ 1261767 h 2087397"/>
                <a:gd name="connsiteX5" fmla="*/ 2452138 w 3427574"/>
                <a:gd name="connsiteY5" fmla="*/ 249831 h 2087397"/>
                <a:gd name="connsiteX6" fmla="*/ 3329962 w 3427574"/>
                <a:gd name="connsiteY6" fmla="*/ 134007 h 2087397"/>
                <a:gd name="connsiteX7" fmla="*/ 3343160 w 3427574"/>
                <a:gd name="connsiteY7" fmla="*/ 1568579 h 2087397"/>
                <a:gd name="connsiteX8" fmla="*/ 2769840 w 3427574"/>
                <a:gd name="connsiteY8" fmla="*/ 2087390 h 2087397"/>
                <a:gd name="connsiteX9" fmla="*/ 2273401 w 3427574"/>
                <a:gd name="connsiteY9" fmla="*/ 1371377 h 2087397"/>
                <a:gd name="connsiteX0" fmla="*/ 503075 w 3427574"/>
                <a:gd name="connsiteY0" fmla="*/ 287413 h 2087397"/>
                <a:gd name="connsiteX1" fmla="*/ 4742 w 3427574"/>
                <a:gd name="connsiteY1" fmla="*/ 1064978 h 2087397"/>
                <a:gd name="connsiteX2" fmla="*/ 745968 w 3427574"/>
                <a:gd name="connsiteY2" fmla="*/ 1737433 h 2087397"/>
                <a:gd name="connsiteX3" fmla="*/ 1665754 w 3427574"/>
                <a:gd name="connsiteY3" fmla="*/ 1261767 h 2087397"/>
                <a:gd name="connsiteX4" fmla="*/ 2452138 w 3427574"/>
                <a:gd name="connsiteY4" fmla="*/ 249831 h 2087397"/>
                <a:gd name="connsiteX5" fmla="*/ 3329962 w 3427574"/>
                <a:gd name="connsiteY5" fmla="*/ 134007 h 2087397"/>
                <a:gd name="connsiteX6" fmla="*/ 3343160 w 3427574"/>
                <a:gd name="connsiteY6" fmla="*/ 1568579 h 2087397"/>
                <a:gd name="connsiteX7" fmla="*/ 2769840 w 3427574"/>
                <a:gd name="connsiteY7" fmla="*/ 2087390 h 2087397"/>
                <a:gd name="connsiteX8" fmla="*/ 2273401 w 3427574"/>
                <a:gd name="connsiteY8" fmla="*/ 1371377 h 2087397"/>
                <a:gd name="connsiteX0" fmla="*/ 0 w 3422832"/>
                <a:gd name="connsiteY0" fmla="*/ 1064978 h 2087397"/>
                <a:gd name="connsiteX1" fmla="*/ 741226 w 3422832"/>
                <a:gd name="connsiteY1" fmla="*/ 1737433 h 2087397"/>
                <a:gd name="connsiteX2" fmla="*/ 1661012 w 3422832"/>
                <a:gd name="connsiteY2" fmla="*/ 1261767 h 2087397"/>
                <a:gd name="connsiteX3" fmla="*/ 2447396 w 3422832"/>
                <a:gd name="connsiteY3" fmla="*/ 249831 h 2087397"/>
                <a:gd name="connsiteX4" fmla="*/ 3325220 w 3422832"/>
                <a:gd name="connsiteY4" fmla="*/ 134007 h 2087397"/>
                <a:gd name="connsiteX5" fmla="*/ 3338418 w 3422832"/>
                <a:gd name="connsiteY5" fmla="*/ 1568579 h 2087397"/>
                <a:gd name="connsiteX6" fmla="*/ 2765098 w 3422832"/>
                <a:gd name="connsiteY6" fmla="*/ 2087390 h 2087397"/>
                <a:gd name="connsiteX7" fmla="*/ 2268659 w 3422832"/>
                <a:gd name="connsiteY7" fmla="*/ 1371377 h 2087397"/>
                <a:gd name="connsiteX0" fmla="*/ 0 w 2681606"/>
                <a:gd name="connsiteY0" fmla="*/ 1737433 h 2087397"/>
                <a:gd name="connsiteX1" fmla="*/ 919786 w 2681606"/>
                <a:gd name="connsiteY1" fmla="*/ 1261767 h 2087397"/>
                <a:gd name="connsiteX2" fmla="*/ 1706170 w 2681606"/>
                <a:gd name="connsiteY2" fmla="*/ 249831 h 2087397"/>
                <a:gd name="connsiteX3" fmla="*/ 2583994 w 2681606"/>
                <a:gd name="connsiteY3" fmla="*/ 134007 h 2087397"/>
                <a:gd name="connsiteX4" fmla="*/ 2597192 w 2681606"/>
                <a:gd name="connsiteY4" fmla="*/ 1568579 h 2087397"/>
                <a:gd name="connsiteX5" fmla="*/ 2023872 w 2681606"/>
                <a:gd name="connsiteY5" fmla="*/ 2087390 h 2087397"/>
                <a:gd name="connsiteX6" fmla="*/ 1527433 w 2681606"/>
                <a:gd name="connsiteY6" fmla="*/ 1371377 h 2087397"/>
                <a:gd name="connsiteX0" fmla="*/ 0 w 1761820"/>
                <a:gd name="connsiteY0" fmla="*/ 1261767 h 2087397"/>
                <a:gd name="connsiteX1" fmla="*/ 786384 w 1761820"/>
                <a:gd name="connsiteY1" fmla="*/ 249831 h 2087397"/>
                <a:gd name="connsiteX2" fmla="*/ 1664208 w 1761820"/>
                <a:gd name="connsiteY2" fmla="*/ 134007 h 2087397"/>
                <a:gd name="connsiteX3" fmla="*/ 1677406 w 1761820"/>
                <a:gd name="connsiteY3" fmla="*/ 1568579 h 2087397"/>
                <a:gd name="connsiteX4" fmla="*/ 1104086 w 1761820"/>
                <a:gd name="connsiteY4" fmla="*/ 2087390 h 2087397"/>
                <a:gd name="connsiteX5" fmla="*/ 607647 w 1761820"/>
                <a:gd name="connsiteY5" fmla="*/ 1371377 h 2087397"/>
                <a:gd name="connsiteX0" fmla="*/ 206258 w 1181694"/>
                <a:gd name="connsiteY0" fmla="*/ 249831 h 2087397"/>
                <a:gd name="connsiteX1" fmla="*/ 1084082 w 1181694"/>
                <a:gd name="connsiteY1" fmla="*/ 134007 h 2087397"/>
                <a:gd name="connsiteX2" fmla="*/ 1097280 w 1181694"/>
                <a:gd name="connsiteY2" fmla="*/ 1568579 h 2087397"/>
                <a:gd name="connsiteX3" fmla="*/ 523960 w 1181694"/>
                <a:gd name="connsiteY3" fmla="*/ 2087390 h 2087397"/>
                <a:gd name="connsiteX4" fmla="*/ 27521 w 1181694"/>
                <a:gd name="connsiteY4" fmla="*/ 1371377 h 2087397"/>
                <a:gd name="connsiteX0" fmla="*/ 312790 w 1174769"/>
                <a:gd name="connsiteY0" fmla="*/ 128890 h 2294930"/>
                <a:gd name="connsiteX1" fmla="*/ 1084082 w 1174769"/>
                <a:gd name="connsiteY1" fmla="*/ 341540 h 2294930"/>
                <a:gd name="connsiteX2" fmla="*/ 1097280 w 1174769"/>
                <a:gd name="connsiteY2" fmla="*/ 1776112 h 2294930"/>
                <a:gd name="connsiteX3" fmla="*/ 523960 w 1174769"/>
                <a:gd name="connsiteY3" fmla="*/ 2294923 h 2294930"/>
                <a:gd name="connsiteX4" fmla="*/ 27521 w 1174769"/>
                <a:gd name="connsiteY4" fmla="*/ 1578910 h 2294930"/>
                <a:gd name="connsiteX0" fmla="*/ 0 w 1809861"/>
                <a:gd name="connsiteY0" fmla="*/ 128890 h 2398989"/>
                <a:gd name="connsiteX1" fmla="*/ 771292 w 1809861"/>
                <a:gd name="connsiteY1" fmla="*/ 341540 h 2398989"/>
                <a:gd name="connsiteX2" fmla="*/ 784490 w 1809861"/>
                <a:gd name="connsiteY2" fmla="*/ 1776112 h 2398989"/>
                <a:gd name="connsiteX3" fmla="*/ 211170 w 1809861"/>
                <a:gd name="connsiteY3" fmla="*/ 2294923 h 2398989"/>
                <a:gd name="connsiteX4" fmla="*/ 1809861 w 1809861"/>
                <a:gd name="connsiteY4" fmla="*/ 2058304 h 2398989"/>
                <a:gd name="connsiteX0" fmla="*/ 0 w 1809861"/>
                <a:gd name="connsiteY0" fmla="*/ 128890 h 2058304"/>
                <a:gd name="connsiteX1" fmla="*/ 771292 w 1809861"/>
                <a:gd name="connsiteY1" fmla="*/ 341540 h 2058304"/>
                <a:gd name="connsiteX2" fmla="*/ 784490 w 1809861"/>
                <a:gd name="connsiteY2" fmla="*/ 1776112 h 2058304"/>
                <a:gd name="connsiteX3" fmla="*/ 1809861 w 1809861"/>
                <a:gd name="connsiteY3" fmla="*/ 2058304 h 2058304"/>
                <a:gd name="connsiteX0" fmla="*/ 0 w 1809861"/>
                <a:gd name="connsiteY0" fmla="*/ 108028 h 2037442"/>
                <a:gd name="connsiteX1" fmla="*/ 771292 w 1809861"/>
                <a:gd name="connsiteY1" fmla="*/ 320678 h 2037442"/>
                <a:gd name="connsiteX2" fmla="*/ 1183985 w 1809861"/>
                <a:gd name="connsiteY2" fmla="*/ 1107180 h 2037442"/>
                <a:gd name="connsiteX3" fmla="*/ 1809861 w 1809861"/>
                <a:gd name="connsiteY3" fmla="*/ 2037442 h 2037442"/>
                <a:gd name="connsiteX0" fmla="*/ 0 w 1929709"/>
                <a:gd name="connsiteY0" fmla="*/ 108028 h 1107440"/>
                <a:gd name="connsiteX1" fmla="*/ 771292 w 1929709"/>
                <a:gd name="connsiteY1" fmla="*/ 320678 h 1107440"/>
                <a:gd name="connsiteX2" fmla="*/ 1183985 w 1929709"/>
                <a:gd name="connsiteY2" fmla="*/ 1107180 h 1107440"/>
                <a:gd name="connsiteX3" fmla="*/ 1929709 w 1929709"/>
                <a:gd name="connsiteY3" fmla="*/ 230836 h 1107440"/>
                <a:gd name="connsiteX0" fmla="*/ 0 w 2006589"/>
                <a:gd name="connsiteY0" fmla="*/ 108028 h 1107440"/>
                <a:gd name="connsiteX1" fmla="*/ 771292 w 2006589"/>
                <a:gd name="connsiteY1" fmla="*/ 320678 h 1107440"/>
                <a:gd name="connsiteX2" fmla="*/ 1183985 w 2006589"/>
                <a:gd name="connsiteY2" fmla="*/ 1107180 h 1107440"/>
                <a:gd name="connsiteX3" fmla="*/ 1929709 w 2006589"/>
                <a:gd name="connsiteY3" fmla="*/ 230836 h 1107440"/>
                <a:gd name="connsiteX0" fmla="*/ 0 w 2006589"/>
                <a:gd name="connsiteY0" fmla="*/ 30563 h 1029975"/>
                <a:gd name="connsiteX1" fmla="*/ 771292 w 2006589"/>
                <a:gd name="connsiteY1" fmla="*/ 243213 h 1029975"/>
                <a:gd name="connsiteX2" fmla="*/ 1183985 w 2006589"/>
                <a:gd name="connsiteY2" fmla="*/ 1029715 h 1029975"/>
                <a:gd name="connsiteX3" fmla="*/ 1929709 w 2006589"/>
                <a:gd name="connsiteY3" fmla="*/ 153371 h 1029975"/>
                <a:gd name="connsiteX0" fmla="*/ 0 w 2042070"/>
                <a:gd name="connsiteY0" fmla="*/ 30563 h 1110589"/>
                <a:gd name="connsiteX1" fmla="*/ 771292 w 2042070"/>
                <a:gd name="connsiteY1" fmla="*/ 243213 h 1110589"/>
                <a:gd name="connsiteX2" fmla="*/ 1183985 w 2042070"/>
                <a:gd name="connsiteY2" fmla="*/ 1029715 h 1110589"/>
                <a:gd name="connsiteX3" fmla="*/ 1929709 w 2042070"/>
                <a:gd name="connsiteY3" fmla="*/ 153371 h 1110589"/>
                <a:gd name="connsiteX0" fmla="*/ 0 w 2002989"/>
                <a:gd name="connsiteY0" fmla="*/ 108190 h 1108440"/>
                <a:gd name="connsiteX1" fmla="*/ 1130837 w 2002989"/>
                <a:gd name="connsiteY1" fmla="*/ 94460 h 1108440"/>
                <a:gd name="connsiteX2" fmla="*/ 1183985 w 2002989"/>
                <a:gd name="connsiteY2" fmla="*/ 1107342 h 1108440"/>
                <a:gd name="connsiteX3" fmla="*/ 1929709 w 2002989"/>
                <a:gd name="connsiteY3" fmla="*/ 230998 h 1108440"/>
                <a:gd name="connsiteX0" fmla="*/ 0 w 2048696"/>
                <a:gd name="connsiteY0" fmla="*/ 73911 h 615627"/>
                <a:gd name="connsiteX1" fmla="*/ 1130837 w 2048696"/>
                <a:gd name="connsiteY1" fmla="*/ 60181 h 615627"/>
                <a:gd name="connsiteX2" fmla="*/ 1650062 w 2048696"/>
                <a:gd name="connsiteY2" fmla="*/ 575914 h 615627"/>
                <a:gd name="connsiteX3" fmla="*/ 1929709 w 2048696"/>
                <a:gd name="connsiteY3" fmla="*/ 196719 h 615627"/>
                <a:gd name="connsiteX0" fmla="*/ 0 w 1900591"/>
                <a:gd name="connsiteY0" fmla="*/ 73911 h 619355"/>
                <a:gd name="connsiteX1" fmla="*/ 1130837 w 1900591"/>
                <a:gd name="connsiteY1" fmla="*/ 60181 h 619355"/>
                <a:gd name="connsiteX2" fmla="*/ 1650062 w 1900591"/>
                <a:gd name="connsiteY2" fmla="*/ 575914 h 619355"/>
                <a:gd name="connsiteX3" fmla="*/ 1752156 w 1900591"/>
                <a:gd name="connsiteY3" fmla="*/ 205597 h 619355"/>
                <a:gd name="connsiteX0" fmla="*/ 0 w 1917541"/>
                <a:gd name="connsiteY0" fmla="*/ 73911 h 687197"/>
                <a:gd name="connsiteX1" fmla="*/ 1130837 w 1917541"/>
                <a:gd name="connsiteY1" fmla="*/ 60181 h 687197"/>
                <a:gd name="connsiteX2" fmla="*/ 1650062 w 1917541"/>
                <a:gd name="connsiteY2" fmla="*/ 575914 h 687197"/>
                <a:gd name="connsiteX3" fmla="*/ 1752156 w 1917541"/>
                <a:gd name="connsiteY3" fmla="*/ 205597 h 687197"/>
                <a:gd name="connsiteX0" fmla="*/ 0 w 2272648"/>
                <a:gd name="connsiteY0" fmla="*/ 234826 h 635048"/>
                <a:gd name="connsiteX1" fmla="*/ 1485944 w 2272648"/>
                <a:gd name="connsiteY1" fmla="*/ 8032 h 635048"/>
                <a:gd name="connsiteX2" fmla="*/ 2005169 w 2272648"/>
                <a:gd name="connsiteY2" fmla="*/ 523765 h 635048"/>
                <a:gd name="connsiteX3" fmla="*/ 2107263 w 2272648"/>
                <a:gd name="connsiteY3" fmla="*/ 153448 h 635048"/>
                <a:gd name="connsiteX0" fmla="*/ 0 w 2272648"/>
                <a:gd name="connsiteY0" fmla="*/ 305421 h 705643"/>
                <a:gd name="connsiteX1" fmla="*/ 1485944 w 2272648"/>
                <a:gd name="connsiteY1" fmla="*/ 78627 h 705643"/>
                <a:gd name="connsiteX2" fmla="*/ 2005169 w 2272648"/>
                <a:gd name="connsiteY2" fmla="*/ 594360 h 705643"/>
                <a:gd name="connsiteX3" fmla="*/ 2107263 w 2272648"/>
                <a:gd name="connsiteY3" fmla="*/ 224043 h 705643"/>
                <a:gd name="connsiteX0" fmla="*/ 0 w 2272648"/>
                <a:gd name="connsiteY0" fmla="*/ 396028 h 796250"/>
                <a:gd name="connsiteX1" fmla="*/ 1485944 w 2272648"/>
                <a:gd name="connsiteY1" fmla="*/ 169234 h 796250"/>
                <a:gd name="connsiteX2" fmla="*/ 2005169 w 2272648"/>
                <a:gd name="connsiteY2" fmla="*/ 684967 h 796250"/>
                <a:gd name="connsiteX3" fmla="*/ 2107263 w 2272648"/>
                <a:gd name="connsiteY3" fmla="*/ 314650 h 796250"/>
                <a:gd name="connsiteX0" fmla="*/ 0 w 2320931"/>
                <a:gd name="connsiteY0" fmla="*/ 81378 h 397544"/>
                <a:gd name="connsiteX1" fmla="*/ 2005169 w 2320931"/>
                <a:gd name="connsiteY1" fmla="*/ 370317 h 397544"/>
                <a:gd name="connsiteX2" fmla="*/ 2107263 w 2320931"/>
                <a:gd name="connsiteY2" fmla="*/ 0 h 397544"/>
                <a:gd name="connsiteX0" fmla="*/ 0 w 2283726"/>
                <a:gd name="connsiteY0" fmla="*/ 340709 h 781520"/>
                <a:gd name="connsiteX1" fmla="*/ 2005169 w 2283726"/>
                <a:gd name="connsiteY1" fmla="*/ 629648 h 781520"/>
                <a:gd name="connsiteX2" fmla="*/ 2107263 w 2283726"/>
                <a:gd name="connsiteY2" fmla="*/ 259331 h 781520"/>
                <a:gd name="connsiteX0" fmla="*/ 0 w 2283726"/>
                <a:gd name="connsiteY0" fmla="*/ 479995 h 920806"/>
                <a:gd name="connsiteX1" fmla="*/ 2005169 w 2283726"/>
                <a:gd name="connsiteY1" fmla="*/ 768934 h 920806"/>
                <a:gd name="connsiteX2" fmla="*/ 2107263 w 2283726"/>
                <a:gd name="connsiteY2" fmla="*/ 398617 h 920806"/>
                <a:gd name="connsiteX0" fmla="*/ 0 w 2458966"/>
                <a:gd name="connsiteY0" fmla="*/ 449801 h 744007"/>
                <a:gd name="connsiteX1" fmla="*/ 2005169 w 2458966"/>
                <a:gd name="connsiteY1" fmla="*/ 738740 h 744007"/>
                <a:gd name="connsiteX2" fmla="*/ 2298133 w 2458966"/>
                <a:gd name="connsiteY2" fmla="*/ 0 h 744007"/>
                <a:gd name="connsiteX0" fmla="*/ 0 w 2458966"/>
                <a:gd name="connsiteY0" fmla="*/ 449801 h 741552"/>
                <a:gd name="connsiteX1" fmla="*/ 2005169 w 2458966"/>
                <a:gd name="connsiteY1" fmla="*/ 738740 h 741552"/>
                <a:gd name="connsiteX2" fmla="*/ 2298133 w 2458966"/>
                <a:gd name="connsiteY2" fmla="*/ 0 h 741552"/>
                <a:gd name="connsiteX0" fmla="*/ 0 w 2276497"/>
                <a:gd name="connsiteY0" fmla="*/ 416146 h 705529"/>
                <a:gd name="connsiteX1" fmla="*/ 2005169 w 2276497"/>
                <a:gd name="connsiteY1" fmla="*/ 705085 h 705529"/>
                <a:gd name="connsiteX2" fmla="*/ 2036242 w 2276497"/>
                <a:gd name="connsiteY2" fmla="*/ 241553 h 705529"/>
                <a:gd name="connsiteX0" fmla="*/ 0 w 2255009"/>
                <a:gd name="connsiteY0" fmla="*/ 462796 h 865534"/>
                <a:gd name="connsiteX1" fmla="*/ 2005169 w 2255009"/>
                <a:gd name="connsiteY1" fmla="*/ 751735 h 865534"/>
                <a:gd name="connsiteX2" fmla="*/ 2036242 w 2255009"/>
                <a:gd name="connsiteY2" fmla="*/ 288203 h 865534"/>
                <a:gd name="connsiteX0" fmla="*/ 0 w 2005169"/>
                <a:gd name="connsiteY0" fmla="*/ 462796 h 751735"/>
                <a:gd name="connsiteX1" fmla="*/ 2005169 w 2005169"/>
                <a:gd name="connsiteY1" fmla="*/ 751735 h 751735"/>
                <a:gd name="connsiteX0" fmla="*/ 0 w 1619089"/>
                <a:gd name="connsiteY0" fmla="*/ 573101 h 573101"/>
                <a:gd name="connsiteX1" fmla="*/ 1619089 w 1619089"/>
                <a:gd name="connsiteY1" fmla="*/ 470880 h 573101"/>
                <a:gd name="connsiteX0" fmla="*/ 0 w 1639323"/>
                <a:gd name="connsiteY0" fmla="*/ 665160 h 665160"/>
                <a:gd name="connsiteX1" fmla="*/ 1619089 w 1639323"/>
                <a:gd name="connsiteY1" fmla="*/ 562939 h 665160"/>
                <a:gd name="connsiteX0" fmla="*/ 0 w 1622578"/>
                <a:gd name="connsiteY0" fmla="*/ 718976 h 718976"/>
                <a:gd name="connsiteX1" fmla="*/ 1619089 w 1622578"/>
                <a:gd name="connsiteY1" fmla="*/ 616755 h 718976"/>
                <a:gd name="connsiteX0" fmla="*/ 0 w 719459"/>
                <a:gd name="connsiteY0" fmla="*/ 721303 h 721303"/>
                <a:gd name="connsiteX1" fmla="*/ 694529 w 719459"/>
                <a:gd name="connsiteY1" fmla="*/ 614002 h 721303"/>
                <a:gd name="connsiteX0" fmla="*/ 0 w 703626"/>
                <a:gd name="connsiteY0" fmla="*/ 241287 h 728176"/>
                <a:gd name="connsiteX1" fmla="*/ 694529 w 703626"/>
                <a:gd name="connsiteY1" fmla="*/ 133986 h 728176"/>
                <a:gd name="connsiteX0" fmla="*/ 0 w 1044321"/>
                <a:gd name="connsiteY0" fmla="*/ 107301 h 856357"/>
                <a:gd name="connsiteX1" fmla="*/ 694529 w 1044321"/>
                <a:gd name="connsiteY1" fmla="*/ 0 h 856357"/>
                <a:gd name="connsiteX0" fmla="*/ 0 w 1470878"/>
                <a:gd name="connsiteY0" fmla="*/ 473061 h 1115031"/>
                <a:gd name="connsiteX1" fmla="*/ 1192369 w 1470878"/>
                <a:gd name="connsiteY1" fmla="*/ 0 h 1115031"/>
                <a:gd name="connsiteX0" fmla="*/ 0 w 1501106"/>
                <a:gd name="connsiteY0" fmla="*/ 473061 h 1223615"/>
                <a:gd name="connsiteX1" fmla="*/ 1192369 w 1501106"/>
                <a:gd name="connsiteY1" fmla="*/ 0 h 1223615"/>
                <a:gd name="connsiteX0" fmla="*/ 0 w 1517372"/>
                <a:gd name="connsiteY0" fmla="*/ 473061 h 1162929"/>
                <a:gd name="connsiteX1" fmla="*/ 1192369 w 1517372"/>
                <a:gd name="connsiteY1" fmla="*/ 0 h 1162929"/>
                <a:gd name="connsiteX0" fmla="*/ 0 w 1521825"/>
                <a:gd name="connsiteY0" fmla="*/ 574661 h 1236610"/>
                <a:gd name="connsiteX1" fmla="*/ 1197449 w 1521825"/>
                <a:gd name="connsiteY1" fmla="*/ 0 h 1236610"/>
                <a:gd name="connsiteX0" fmla="*/ 0 w 1539292"/>
                <a:gd name="connsiteY0" fmla="*/ 574661 h 1149817"/>
                <a:gd name="connsiteX1" fmla="*/ 1438999 w 1539292"/>
                <a:gd name="connsiteY1" fmla="*/ 245684 h 1149817"/>
                <a:gd name="connsiteX2" fmla="*/ 1197449 w 1539292"/>
                <a:gd name="connsiteY2" fmla="*/ 0 h 1149817"/>
                <a:gd name="connsiteX0" fmla="*/ 0 w 1459442"/>
                <a:gd name="connsiteY0" fmla="*/ 574661 h 1891324"/>
                <a:gd name="connsiteX1" fmla="*/ 719671 w 1459442"/>
                <a:gd name="connsiteY1" fmla="*/ 1227140 h 1891324"/>
                <a:gd name="connsiteX2" fmla="*/ 1197449 w 1459442"/>
                <a:gd name="connsiteY2" fmla="*/ 0 h 1891324"/>
                <a:gd name="connsiteX0" fmla="*/ 0 w 1694860"/>
                <a:gd name="connsiteY0" fmla="*/ 574661 h 1278352"/>
                <a:gd name="connsiteX1" fmla="*/ 719671 w 1694860"/>
                <a:gd name="connsiteY1" fmla="*/ 1227140 h 1278352"/>
                <a:gd name="connsiteX2" fmla="*/ 1197449 w 1694860"/>
                <a:gd name="connsiteY2" fmla="*/ 0 h 1278352"/>
                <a:gd name="connsiteX0" fmla="*/ 0 w 1316856"/>
                <a:gd name="connsiteY0" fmla="*/ 599045 h 1301416"/>
                <a:gd name="connsiteX1" fmla="*/ 719671 w 1316856"/>
                <a:gd name="connsiteY1" fmla="*/ 1251524 h 1301416"/>
                <a:gd name="connsiteX2" fmla="*/ 606137 w 1316856"/>
                <a:gd name="connsiteY2" fmla="*/ 0 h 1301416"/>
                <a:gd name="connsiteX0" fmla="*/ 0 w 1141309"/>
                <a:gd name="connsiteY0" fmla="*/ 599045 h 1251524"/>
                <a:gd name="connsiteX1" fmla="*/ 719671 w 1141309"/>
                <a:gd name="connsiteY1" fmla="*/ 1251524 h 1251524"/>
                <a:gd name="connsiteX2" fmla="*/ 1140294 w 1141309"/>
                <a:gd name="connsiteY2" fmla="*/ 526100 h 1251524"/>
                <a:gd name="connsiteX3" fmla="*/ 606137 w 1141309"/>
                <a:gd name="connsiteY3" fmla="*/ 0 h 1251524"/>
                <a:gd name="connsiteX0" fmla="*/ 0 w 1141309"/>
                <a:gd name="connsiteY0" fmla="*/ 586853 h 1239332"/>
                <a:gd name="connsiteX1" fmla="*/ 719671 w 1141309"/>
                <a:gd name="connsiteY1" fmla="*/ 1239332 h 1239332"/>
                <a:gd name="connsiteX2" fmla="*/ 1140294 w 1141309"/>
                <a:gd name="connsiteY2" fmla="*/ 513908 h 1239332"/>
                <a:gd name="connsiteX3" fmla="*/ 203801 w 1141309"/>
                <a:gd name="connsiteY3" fmla="*/ 0 h 1239332"/>
                <a:gd name="connsiteX0" fmla="*/ 0 w 1141309"/>
                <a:gd name="connsiteY0" fmla="*/ 586853 h 1239332"/>
                <a:gd name="connsiteX1" fmla="*/ 719671 w 1141309"/>
                <a:gd name="connsiteY1" fmla="*/ 1239332 h 1239332"/>
                <a:gd name="connsiteX2" fmla="*/ 1140294 w 1141309"/>
                <a:gd name="connsiteY2" fmla="*/ 513908 h 1239332"/>
                <a:gd name="connsiteX3" fmla="*/ 506311 w 1141309"/>
                <a:gd name="connsiteY3" fmla="*/ 142052 h 1239332"/>
                <a:gd name="connsiteX4" fmla="*/ 203801 w 1141309"/>
                <a:gd name="connsiteY4" fmla="*/ 0 h 1239332"/>
                <a:gd name="connsiteX0" fmla="*/ 0 w 1141309"/>
                <a:gd name="connsiteY0" fmla="*/ 451391 h 1103870"/>
                <a:gd name="connsiteX1" fmla="*/ 719671 w 1141309"/>
                <a:gd name="connsiteY1" fmla="*/ 1103870 h 1103870"/>
                <a:gd name="connsiteX2" fmla="*/ 1140294 w 1141309"/>
                <a:gd name="connsiteY2" fmla="*/ 378446 h 1103870"/>
                <a:gd name="connsiteX3" fmla="*/ 506311 w 1141309"/>
                <a:gd name="connsiteY3" fmla="*/ 6590 h 1103870"/>
                <a:gd name="connsiteX4" fmla="*/ 849977 w 1141309"/>
                <a:gd name="connsiteY4" fmla="*/ 675306 h 1103870"/>
                <a:gd name="connsiteX0" fmla="*/ 0 w 1173344"/>
                <a:gd name="connsiteY0" fmla="*/ 451391 h 1204589"/>
                <a:gd name="connsiteX1" fmla="*/ 719671 w 1173344"/>
                <a:gd name="connsiteY1" fmla="*/ 1103870 h 1204589"/>
                <a:gd name="connsiteX2" fmla="*/ 1140294 w 1173344"/>
                <a:gd name="connsiteY2" fmla="*/ 378446 h 1204589"/>
                <a:gd name="connsiteX3" fmla="*/ 506311 w 1173344"/>
                <a:gd name="connsiteY3" fmla="*/ 6590 h 1204589"/>
                <a:gd name="connsiteX4" fmla="*/ 849977 w 1173344"/>
                <a:gd name="connsiteY4" fmla="*/ 675306 h 1204589"/>
                <a:gd name="connsiteX0" fmla="*/ 0 w 1181357"/>
                <a:gd name="connsiteY0" fmla="*/ 451391 h 1001586"/>
                <a:gd name="connsiteX1" fmla="*/ 744055 w 1181357"/>
                <a:gd name="connsiteY1" fmla="*/ 878318 h 1001586"/>
                <a:gd name="connsiteX2" fmla="*/ 1140294 w 1181357"/>
                <a:gd name="connsiteY2" fmla="*/ 378446 h 1001586"/>
                <a:gd name="connsiteX3" fmla="*/ 506311 w 1181357"/>
                <a:gd name="connsiteY3" fmla="*/ 6590 h 1001586"/>
                <a:gd name="connsiteX4" fmla="*/ 849977 w 1181357"/>
                <a:gd name="connsiteY4" fmla="*/ 675306 h 1001586"/>
                <a:gd name="connsiteX0" fmla="*/ 0 w 1181357"/>
                <a:gd name="connsiteY0" fmla="*/ 451391 h 1001586"/>
                <a:gd name="connsiteX1" fmla="*/ 744055 w 1181357"/>
                <a:gd name="connsiteY1" fmla="*/ 878318 h 1001586"/>
                <a:gd name="connsiteX2" fmla="*/ 1140294 w 1181357"/>
                <a:gd name="connsiteY2" fmla="*/ 378446 h 1001586"/>
                <a:gd name="connsiteX3" fmla="*/ 506311 w 1181357"/>
                <a:gd name="connsiteY3" fmla="*/ 6590 h 1001586"/>
                <a:gd name="connsiteX4" fmla="*/ 849977 w 1181357"/>
                <a:gd name="connsiteY4" fmla="*/ 675306 h 1001586"/>
                <a:gd name="connsiteX0" fmla="*/ 0 w 1370333"/>
                <a:gd name="connsiteY0" fmla="*/ 201455 h 1001586"/>
                <a:gd name="connsiteX1" fmla="*/ 933031 w 1370333"/>
                <a:gd name="connsiteY1" fmla="*/ 878318 h 1001586"/>
                <a:gd name="connsiteX2" fmla="*/ 1329270 w 1370333"/>
                <a:gd name="connsiteY2" fmla="*/ 378446 h 1001586"/>
                <a:gd name="connsiteX3" fmla="*/ 695287 w 1370333"/>
                <a:gd name="connsiteY3" fmla="*/ 6590 h 1001586"/>
                <a:gd name="connsiteX4" fmla="*/ 1038953 w 1370333"/>
                <a:gd name="connsiteY4" fmla="*/ 675306 h 1001586"/>
                <a:gd name="connsiteX0" fmla="*/ 0 w 1370333"/>
                <a:gd name="connsiteY0" fmla="*/ 201455 h 1001586"/>
                <a:gd name="connsiteX1" fmla="*/ 933031 w 1370333"/>
                <a:gd name="connsiteY1" fmla="*/ 878318 h 1001586"/>
                <a:gd name="connsiteX2" fmla="*/ 1329270 w 1370333"/>
                <a:gd name="connsiteY2" fmla="*/ 378446 h 1001586"/>
                <a:gd name="connsiteX3" fmla="*/ 695287 w 1370333"/>
                <a:gd name="connsiteY3" fmla="*/ 6590 h 1001586"/>
                <a:gd name="connsiteX4" fmla="*/ 1038953 w 1370333"/>
                <a:gd name="connsiteY4" fmla="*/ 675306 h 1001586"/>
                <a:gd name="connsiteX0" fmla="*/ 0 w 1420283"/>
                <a:gd name="connsiteY0" fmla="*/ 201455 h 878318"/>
                <a:gd name="connsiteX1" fmla="*/ 933031 w 1420283"/>
                <a:gd name="connsiteY1" fmla="*/ 878318 h 878318"/>
                <a:gd name="connsiteX2" fmla="*/ 1329270 w 1420283"/>
                <a:gd name="connsiteY2" fmla="*/ 378446 h 878318"/>
                <a:gd name="connsiteX3" fmla="*/ 695287 w 1420283"/>
                <a:gd name="connsiteY3" fmla="*/ 6590 h 878318"/>
                <a:gd name="connsiteX4" fmla="*/ 1038953 w 1420283"/>
                <a:gd name="connsiteY4" fmla="*/ 675306 h 878318"/>
                <a:gd name="connsiteX0" fmla="*/ 0 w 2448086"/>
                <a:gd name="connsiteY0" fmla="*/ 201552 h 878415"/>
                <a:gd name="connsiteX1" fmla="*/ 933031 w 2448086"/>
                <a:gd name="connsiteY1" fmla="*/ 878415 h 878415"/>
                <a:gd name="connsiteX2" fmla="*/ 1329270 w 2448086"/>
                <a:gd name="connsiteY2" fmla="*/ 378543 h 878415"/>
                <a:gd name="connsiteX3" fmla="*/ 695287 w 2448086"/>
                <a:gd name="connsiteY3" fmla="*/ 6687 h 878415"/>
                <a:gd name="connsiteX4" fmla="*/ 2447129 w 2448086"/>
                <a:gd name="connsiteY4" fmla="*/ 663211 h 878415"/>
                <a:gd name="connsiteX0" fmla="*/ 0 w 2448086"/>
                <a:gd name="connsiteY0" fmla="*/ 201552 h 878415"/>
                <a:gd name="connsiteX1" fmla="*/ 933031 w 2448086"/>
                <a:gd name="connsiteY1" fmla="*/ 878415 h 878415"/>
                <a:gd name="connsiteX2" fmla="*/ 1329270 w 2448086"/>
                <a:gd name="connsiteY2" fmla="*/ 378543 h 878415"/>
                <a:gd name="connsiteX3" fmla="*/ 695287 w 2448086"/>
                <a:gd name="connsiteY3" fmla="*/ 6687 h 878415"/>
                <a:gd name="connsiteX4" fmla="*/ 2447129 w 2448086"/>
                <a:gd name="connsiteY4" fmla="*/ 663211 h 878415"/>
                <a:gd name="connsiteX0" fmla="*/ 0 w 2448041"/>
                <a:gd name="connsiteY0" fmla="*/ 194865 h 871728"/>
                <a:gd name="connsiteX1" fmla="*/ 933031 w 2448041"/>
                <a:gd name="connsiteY1" fmla="*/ 871728 h 871728"/>
                <a:gd name="connsiteX2" fmla="*/ 1329270 w 2448041"/>
                <a:gd name="connsiteY2" fmla="*/ 371856 h 871728"/>
                <a:gd name="connsiteX3" fmla="*/ 695287 w 2448041"/>
                <a:gd name="connsiteY3" fmla="*/ 0 h 871728"/>
                <a:gd name="connsiteX4" fmla="*/ 2447129 w 2448041"/>
                <a:gd name="connsiteY4" fmla="*/ 656524 h 871728"/>
                <a:gd name="connsiteX0" fmla="*/ 0 w 2448041"/>
                <a:gd name="connsiteY0" fmla="*/ 248590 h 925453"/>
                <a:gd name="connsiteX1" fmla="*/ 933031 w 2448041"/>
                <a:gd name="connsiteY1" fmla="*/ 925453 h 925453"/>
                <a:gd name="connsiteX2" fmla="*/ 1329270 w 2448041"/>
                <a:gd name="connsiteY2" fmla="*/ 425581 h 925453"/>
                <a:gd name="connsiteX3" fmla="*/ 695287 w 2448041"/>
                <a:gd name="connsiteY3" fmla="*/ 53725 h 925453"/>
                <a:gd name="connsiteX4" fmla="*/ 2447129 w 2448041"/>
                <a:gd name="connsiteY4" fmla="*/ 710249 h 925453"/>
                <a:gd name="connsiteX0" fmla="*/ 0 w 2448041"/>
                <a:gd name="connsiteY0" fmla="*/ 248590 h 925453"/>
                <a:gd name="connsiteX1" fmla="*/ 933031 w 2448041"/>
                <a:gd name="connsiteY1" fmla="*/ 925453 h 925453"/>
                <a:gd name="connsiteX2" fmla="*/ 1329270 w 2448041"/>
                <a:gd name="connsiteY2" fmla="*/ 425581 h 925453"/>
                <a:gd name="connsiteX3" fmla="*/ 695287 w 2448041"/>
                <a:gd name="connsiteY3" fmla="*/ 53725 h 925453"/>
                <a:gd name="connsiteX4" fmla="*/ 2447129 w 2448041"/>
                <a:gd name="connsiteY4" fmla="*/ 710249 h 925453"/>
                <a:gd name="connsiteX0" fmla="*/ 0 w 2448041"/>
                <a:gd name="connsiteY0" fmla="*/ 248590 h 932574"/>
                <a:gd name="connsiteX1" fmla="*/ 933031 w 2448041"/>
                <a:gd name="connsiteY1" fmla="*/ 925453 h 932574"/>
                <a:gd name="connsiteX2" fmla="*/ 1329270 w 2448041"/>
                <a:gd name="connsiteY2" fmla="*/ 425581 h 932574"/>
                <a:gd name="connsiteX3" fmla="*/ 695287 w 2448041"/>
                <a:gd name="connsiteY3" fmla="*/ 53725 h 932574"/>
                <a:gd name="connsiteX4" fmla="*/ 2447129 w 2448041"/>
                <a:gd name="connsiteY4" fmla="*/ 710249 h 932574"/>
                <a:gd name="connsiteX0" fmla="*/ 0 w 2448041"/>
                <a:gd name="connsiteY0" fmla="*/ 248590 h 1137681"/>
                <a:gd name="connsiteX1" fmla="*/ 774535 w 2448041"/>
                <a:gd name="connsiteY1" fmla="*/ 1132717 h 1137681"/>
                <a:gd name="connsiteX2" fmla="*/ 1329270 w 2448041"/>
                <a:gd name="connsiteY2" fmla="*/ 425581 h 1137681"/>
                <a:gd name="connsiteX3" fmla="*/ 695287 w 2448041"/>
                <a:gd name="connsiteY3" fmla="*/ 53725 h 1137681"/>
                <a:gd name="connsiteX4" fmla="*/ 2447129 w 2448041"/>
                <a:gd name="connsiteY4" fmla="*/ 710249 h 1137681"/>
                <a:gd name="connsiteX0" fmla="*/ 0 w 2448041"/>
                <a:gd name="connsiteY0" fmla="*/ 278858 h 1167949"/>
                <a:gd name="connsiteX1" fmla="*/ 774535 w 2448041"/>
                <a:gd name="connsiteY1" fmla="*/ 1162985 h 1167949"/>
                <a:gd name="connsiteX2" fmla="*/ 1329270 w 2448041"/>
                <a:gd name="connsiteY2" fmla="*/ 455849 h 1167949"/>
                <a:gd name="connsiteX3" fmla="*/ 695287 w 2448041"/>
                <a:gd name="connsiteY3" fmla="*/ 83993 h 1167949"/>
                <a:gd name="connsiteX4" fmla="*/ 2447129 w 2448041"/>
                <a:gd name="connsiteY4" fmla="*/ 740517 h 1167949"/>
                <a:gd name="connsiteX0" fmla="*/ 0 w 1339279"/>
                <a:gd name="connsiteY0" fmla="*/ 278858 h 1167949"/>
                <a:gd name="connsiteX1" fmla="*/ 774535 w 1339279"/>
                <a:gd name="connsiteY1" fmla="*/ 1162985 h 1167949"/>
                <a:gd name="connsiteX2" fmla="*/ 1329270 w 1339279"/>
                <a:gd name="connsiteY2" fmla="*/ 455849 h 1167949"/>
                <a:gd name="connsiteX3" fmla="*/ 695287 w 1339279"/>
                <a:gd name="connsiteY3" fmla="*/ 83993 h 1167949"/>
                <a:gd name="connsiteX0" fmla="*/ 0 w 1339279"/>
                <a:gd name="connsiteY0" fmla="*/ 0 h 889091"/>
                <a:gd name="connsiteX1" fmla="*/ 774535 w 1339279"/>
                <a:gd name="connsiteY1" fmla="*/ 884127 h 889091"/>
                <a:gd name="connsiteX2" fmla="*/ 1329270 w 1339279"/>
                <a:gd name="connsiteY2" fmla="*/ 176991 h 889091"/>
                <a:gd name="connsiteX0" fmla="*/ 0 w 774535"/>
                <a:gd name="connsiteY0" fmla="*/ 0 h 884127"/>
                <a:gd name="connsiteX1" fmla="*/ 774535 w 774535"/>
                <a:gd name="connsiteY1" fmla="*/ 884127 h 884127"/>
                <a:gd name="connsiteX0" fmla="*/ 0 w 183223"/>
                <a:gd name="connsiteY0" fmla="*/ 0 h 325200"/>
                <a:gd name="connsiteX1" fmla="*/ 183223 w 183223"/>
                <a:gd name="connsiteY1" fmla="*/ 286719 h 325200"/>
                <a:gd name="connsiteX0" fmla="*/ 0 w 204745"/>
                <a:gd name="connsiteY0" fmla="*/ 0 h 325200"/>
                <a:gd name="connsiteX1" fmla="*/ 183223 w 204745"/>
                <a:gd name="connsiteY1" fmla="*/ 286719 h 325200"/>
                <a:gd name="connsiteX0" fmla="*/ 0 w 183223"/>
                <a:gd name="connsiteY0" fmla="*/ 0 h 286719"/>
                <a:gd name="connsiteX1" fmla="*/ 183223 w 183223"/>
                <a:gd name="connsiteY1" fmla="*/ 286719 h 286719"/>
                <a:gd name="connsiteX0" fmla="*/ 0 w 152743"/>
                <a:gd name="connsiteY0" fmla="*/ 0 h 244047"/>
                <a:gd name="connsiteX1" fmla="*/ 152743 w 152743"/>
                <a:gd name="connsiteY1" fmla="*/ 244047 h 244047"/>
                <a:gd name="connsiteX0" fmla="*/ 12747 w 42026"/>
                <a:gd name="connsiteY0" fmla="*/ 0 h 329772"/>
                <a:gd name="connsiteX1" fmla="*/ 16900 w 42026"/>
                <a:gd name="connsiteY1" fmla="*/ 329772 h 329772"/>
                <a:gd name="connsiteX0" fmla="*/ 0 w 45080"/>
                <a:gd name="connsiteY0" fmla="*/ 0 h 329772"/>
                <a:gd name="connsiteX1" fmla="*/ 4153 w 45080"/>
                <a:gd name="connsiteY1" fmla="*/ 329772 h 329772"/>
                <a:gd name="connsiteX0" fmla="*/ 0 w 11012"/>
                <a:gd name="connsiteY0" fmla="*/ 0 h 329772"/>
                <a:gd name="connsiteX1" fmla="*/ 4153 w 11012"/>
                <a:gd name="connsiteY1" fmla="*/ 329772 h 329772"/>
                <a:gd name="connsiteX0" fmla="*/ 0 w 4153"/>
                <a:gd name="connsiteY0" fmla="*/ 0 h 329772"/>
                <a:gd name="connsiteX1" fmla="*/ 4153 w 4153"/>
                <a:gd name="connsiteY1" fmla="*/ 329772 h 329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53" h="329772">
                  <a:moveTo>
                    <a:pt x="0" y="0"/>
                  </a:moveTo>
                  <a:cubicBezTo>
                    <a:pt x="1892" y="163264"/>
                    <a:pt x="1880" y="200417"/>
                    <a:pt x="4153" y="329772"/>
                  </a:cubicBezTo>
                </a:path>
              </a:pathLst>
            </a:custGeom>
            <a:noFill/>
            <a:ln w="38100">
              <a:solidFill>
                <a:srgbClr val="F3570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5" name="Полилиния: фигура 94">
              <a:extLst>
                <a:ext uri="{FF2B5EF4-FFF2-40B4-BE49-F238E27FC236}">
                  <a16:creationId xmlns:a16="http://schemas.microsoft.com/office/drawing/2014/main" id="{B13B2C5E-6A84-51B9-827B-630CABDB7004}"/>
                </a:ext>
              </a:extLst>
            </p:cNvPr>
            <p:cNvSpPr/>
            <p:nvPr/>
          </p:nvSpPr>
          <p:spPr>
            <a:xfrm rot="4198655">
              <a:off x="8468345" y="2528590"/>
              <a:ext cx="4153" cy="329772"/>
            </a:xfrm>
            <a:custGeom>
              <a:avLst/>
              <a:gdLst>
                <a:gd name="connsiteX0" fmla="*/ 37712 w 10407008"/>
                <a:gd name="connsiteY0" fmla="*/ 481584 h 3014990"/>
                <a:gd name="connsiteX1" fmla="*/ 25520 w 10407008"/>
                <a:gd name="connsiteY1" fmla="*/ 1609344 h 3014990"/>
                <a:gd name="connsiteX2" fmla="*/ 116960 w 10407008"/>
                <a:gd name="connsiteY2" fmla="*/ 1901952 h 3014990"/>
                <a:gd name="connsiteX3" fmla="*/ 257168 w 10407008"/>
                <a:gd name="connsiteY3" fmla="*/ 2170176 h 3014990"/>
                <a:gd name="connsiteX4" fmla="*/ 982592 w 10407008"/>
                <a:gd name="connsiteY4" fmla="*/ 2657856 h 3014990"/>
                <a:gd name="connsiteX5" fmla="*/ 1701920 w 10407008"/>
                <a:gd name="connsiteY5" fmla="*/ 2901696 h 3014990"/>
                <a:gd name="connsiteX6" fmla="*/ 2287136 w 10407008"/>
                <a:gd name="connsiteY6" fmla="*/ 3011424 h 3014990"/>
                <a:gd name="connsiteX7" fmla="*/ 2878448 w 10407008"/>
                <a:gd name="connsiteY7" fmla="*/ 2993136 h 3014990"/>
                <a:gd name="connsiteX8" fmla="*/ 3451472 w 10407008"/>
                <a:gd name="connsiteY8" fmla="*/ 2773680 h 3014990"/>
                <a:gd name="connsiteX9" fmla="*/ 4189088 w 10407008"/>
                <a:gd name="connsiteY9" fmla="*/ 2097024 h 3014990"/>
                <a:gd name="connsiteX10" fmla="*/ 4439024 w 10407008"/>
                <a:gd name="connsiteY10" fmla="*/ 1627632 h 3014990"/>
                <a:gd name="connsiteX11" fmla="*/ 4481696 w 10407008"/>
                <a:gd name="connsiteY11" fmla="*/ 1335024 h 3014990"/>
                <a:gd name="connsiteX12" fmla="*/ 4469504 w 10407008"/>
                <a:gd name="connsiteY12" fmla="*/ 682752 h 3014990"/>
                <a:gd name="connsiteX13" fmla="*/ 4365872 w 10407008"/>
                <a:gd name="connsiteY13" fmla="*/ 445008 h 3014990"/>
                <a:gd name="connsiteX14" fmla="*/ 4182992 w 10407008"/>
                <a:gd name="connsiteY14" fmla="*/ 365760 h 3014990"/>
                <a:gd name="connsiteX15" fmla="*/ 3829424 w 10407008"/>
                <a:gd name="connsiteY15" fmla="*/ 292608 h 3014990"/>
                <a:gd name="connsiteX16" fmla="*/ 3158864 w 10407008"/>
                <a:gd name="connsiteY16" fmla="*/ 457200 h 3014990"/>
                <a:gd name="connsiteX17" fmla="*/ 3110096 w 10407008"/>
                <a:gd name="connsiteY17" fmla="*/ 633984 h 3014990"/>
                <a:gd name="connsiteX18" fmla="*/ 3122288 w 10407008"/>
                <a:gd name="connsiteY18" fmla="*/ 938784 h 3014990"/>
                <a:gd name="connsiteX19" fmla="*/ 3414896 w 10407008"/>
                <a:gd name="connsiteY19" fmla="*/ 1292352 h 3014990"/>
                <a:gd name="connsiteX20" fmla="*/ 3658736 w 10407008"/>
                <a:gd name="connsiteY20" fmla="*/ 1432560 h 3014990"/>
                <a:gd name="connsiteX21" fmla="*/ 4396352 w 10407008"/>
                <a:gd name="connsiteY21" fmla="*/ 1511808 h 3014990"/>
                <a:gd name="connsiteX22" fmla="*/ 4987664 w 10407008"/>
                <a:gd name="connsiteY22" fmla="*/ 1182624 h 3014990"/>
                <a:gd name="connsiteX23" fmla="*/ 5536304 w 10407008"/>
                <a:gd name="connsiteY23" fmla="*/ 463296 h 3014990"/>
                <a:gd name="connsiteX24" fmla="*/ 5774048 w 10407008"/>
                <a:gd name="connsiteY24" fmla="*/ 170688 h 3014990"/>
                <a:gd name="connsiteX25" fmla="*/ 6401936 w 10407008"/>
                <a:gd name="connsiteY25" fmla="*/ 0 h 3014990"/>
                <a:gd name="connsiteX26" fmla="*/ 6651872 w 10407008"/>
                <a:gd name="connsiteY26" fmla="*/ 54864 h 3014990"/>
                <a:gd name="connsiteX27" fmla="*/ 6871328 w 10407008"/>
                <a:gd name="connsiteY27" fmla="*/ 256032 h 3014990"/>
                <a:gd name="connsiteX28" fmla="*/ 7145648 w 10407008"/>
                <a:gd name="connsiteY28" fmla="*/ 859536 h 3014990"/>
                <a:gd name="connsiteX29" fmla="*/ 7206608 w 10407008"/>
                <a:gd name="connsiteY29" fmla="*/ 1200912 h 3014990"/>
                <a:gd name="connsiteX30" fmla="*/ 7029824 w 10407008"/>
                <a:gd name="connsiteY30" fmla="*/ 1840992 h 3014990"/>
                <a:gd name="connsiteX31" fmla="*/ 6810368 w 10407008"/>
                <a:gd name="connsiteY31" fmla="*/ 2023872 h 3014990"/>
                <a:gd name="connsiteX32" fmla="*/ 6420224 w 10407008"/>
                <a:gd name="connsiteY32" fmla="*/ 2097024 h 3014990"/>
                <a:gd name="connsiteX33" fmla="*/ 5920352 w 10407008"/>
                <a:gd name="connsiteY33" fmla="*/ 1999488 h 3014990"/>
                <a:gd name="connsiteX34" fmla="*/ 5835008 w 10407008"/>
                <a:gd name="connsiteY34" fmla="*/ 1847088 h 3014990"/>
                <a:gd name="connsiteX35" fmla="*/ 5822816 w 10407008"/>
                <a:gd name="connsiteY35" fmla="*/ 1645920 h 3014990"/>
                <a:gd name="connsiteX36" fmla="*/ 6066656 w 10407008"/>
                <a:gd name="connsiteY36" fmla="*/ 1109472 h 3014990"/>
                <a:gd name="connsiteX37" fmla="*/ 6432416 w 10407008"/>
                <a:gd name="connsiteY37" fmla="*/ 755904 h 3014990"/>
                <a:gd name="connsiteX38" fmla="*/ 7109072 w 10407008"/>
                <a:gd name="connsiteY38" fmla="*/ 591312 h 3014990"/>
                <a:gd name="connsiteX39" fmla="*/ 7572368 w 10407008"/>
                <a:gd name="connsiteY39" fmla="*/ 652272 h 3014990"/>
                <a:gd name="connsiteX40" fmla="*/ 8011280 w 10407008"/>
                <a:gd name="connsiteY40" fmla="*/ 859536 h 3014990"/>
                <a:gd name="connsiteX41" fmla="*/ 9078080 w 10407008"/>
                <a:gd name="connsiteY41" fmla="*/ 1432560 h 3014990"/>
                <a:gd name="connsiteX42" fmla="*/ 9328016 w 10407008"/>
                <a:gd name="connsiteY42" fmla="*/ 1469136 h 3014990"/>
                <a:gd name="connsiteX43" fmla="*/ 9614528 w 10407008"/>
                <a:gd name="connsiteY43" fmla="*/ 1402080 h 3014990"/>
                <a:gd name="connsiteX44" fmla="*/ 10321664 w 10407008"/>
                <a:gd name="connsiteY44" fmla="*/ 804672 h 3014990"/>
                <a:gd name="connsiteX45" fmla="*/ 10407008 w 10407008"/>
                <a:gd name="connsiteY45" fmla="*/ 640080 h 3014990"/>
                <a:gd name="connsiteX0" fmla="*/ 71281 w 10440577"/>
                <a:gd name="connsiteY0" fmla="*/ 481584 h 3014990"/>
                <a:gd name="connsiteX1" fmla="*/ 16417 w 10440577"/>
                <a:gd name="connsiteY1" fmla="*/ 1139952 h 3014990"/>
                <a:gd name="connsiteX2" fmla="*/ 150529 w 10440577"/>
                <a:gd name="connsiteY2" fmla="*/ 1901952 h 3014990"/>
                <a:gd name="connsiteX3" fmla="*/ 290737 w 10440577"/>
                <a:gd name="connsiteY3" fmla="*/ 2170176 h 3014990"/>
                <a:gd name="connsiteX4" fmla="*/ 1016161 w 10440577"/>
                <a:gd name="connsiteY4" fmla="*/ 2657856 h 3014990"/>
                <a:gd name="connsiteX5" fmla="*/ 1735489 w 10440577"/>
                <a:gd name="connsiteY5" fmla="*/ 2901696 h 3014990"/>
                <a:gd name="connsiteX6" fmla="*/ 2320705 w 10440577"/>
                <a:gd name="connsiteY6" fmla="*/ 3011424 h 3014990"/>
                <a:gd name="connsiteX7" fmla="*/ 2912017 w 10440577"/>
                <a:gd name="connsiteY7" fmla="*/ 2993136 h 3014990"/>
                <a:gd name="connsiteX8" fmla="*/ 3485041 w 10440577"/>
                <a:gd name="connsiteY8" fmla="*/ 2773680 h 3014990"/>
                <a:gd name="connsiteX9" fmla="*/ 4222657 w 10440577"/>
                <a:gd name="connsiteY9" fmla="*/ 2097024 h 3014990"/>
                <a:gd name="connsiteX10" fmla="*/ 4472593 w 10440577"/>
                <a:gd name="connsiteY10" fmla="*/ 1627632 h 3014990"/>
                <a:gd name="connsiteX11" fmla="*/ 4515265 w 10440577"/>
                <a:gd name="connsiteY11" fmla="*/ 1335024 h 3014990"/>
                <a:gd name="connsiteX12" fmla="*/ 4503073 w 10440577"/>
                <a:gd name="connsiteY12" fmla="*/ 682752 h 3014990"/>
                <a:gd name="connsiteX13" fmla="*/ 4399441 w 10440577"/>
                <a:gd name="connsiteY13" fmla="*/ 445008 h 3014990"/>
                <a:gd name="connsiteX14" fmla="*/ 4216561 w 10440577"/>
                <a:gd name="connsiteY14" fmla="*/ 365760 h 3014990"/>
                <a:gd name="connsiteX15" fmla="*/ 3862993 w 10440577"/>
                <a:gd name="connsiteY15" fmla="*/ 292608 h 3014990"/>
                <a:gd name="connsiteX16" fmla="*/ 3192433 w 10440577"/>
                <a:gd name="connsiteY16" fmla="*/ 457200 h 3014990"/>
                <a:gd name="connsiteX17" fmla="*/ 3143665 w 10440577"/>
                <a:gd name="connsiteY17" fmla="*/ 633984 h 3014990"/>
                <a:gd name="connsiteX18" fmla="*/ 3155857 w 10440577"/>
                <a:gd name="connsiteY18" fmla="*/ 938784 h 3014990"/>
                <a:gd name="connsiteX19" fmla="*/ 3448465 w 10440577"/>
                <a:gd name="connsiteY19" fmla="*/ 1292352 h 3014990"/>
                <a:gd name="connsiteX20" fmla="*/ 3692305 w 10440577"/>
                <a:gd name="connsiteY20" fmla="*/ 1432560 h 3014990"/>
                <a:gd name="connsiteX21" fmla="*/ 4429921 w 10440577"/>
                <a:gd name="connsiteY21" fmla="*/ 1511808 h 3014990"/>
                <a:gd name="connsiteX22" fmla="*/ 5021233 w 10440577"/>
                <a:gd name="connsiteY22" fmla="*/ 1182624 h 3014990"/>
                <a:gd name="connsiteX23" fmla="*/ 5569873 w 10440577"/>
                <a:gd name="connsiteY23" fmla="*/ 463296 h 3014990"/>
                <a:gd name="connsiteX24" fmla="*/ 5807617 w 10440577"/>
                <a:gd name="connsiteY24" fmla="*/ 170688 h 3014990"/>
                <a:gd name="connsiteX25" fmla="*/ 6435505 w 10440577"/>
                <a:gd name="connsiteY25" fmla="*/ 0 h 3014990"/>
                <a:gd name="connsiteX26" fmla="*/ 6685441 w 10440577"/>
                <a:gd name="connsiteY26" fmla="*/ 54864 h 3014990"/>
                <a:gd name="connsiteX27" fmla="*/ 6904897 w 10440577"/>
                <a:gd name="connsiteY27" fmla="*/ 256032 h 3014990"/>
                <a:gd name="connsiteX28" fmla="*/ 7179217 w 10440577"/>
                <a:gd name="connsiteY28" fmla="*/ 859536 h 3014990"/>
                <a:gd name="connsiteX29" fmla="*/ 7240177 w 10440577"/>
                <a:gd name="connsiteY29" fmla="*/ 1200912 h 3014990"/>
                <a:gd name="connsiteX30" fmla="*/ 7063393 w 10440577"/>
                <a:gd name="connsiteY30" fmla="*/ 1840992 h 3014990"/>
                <a:gd name="connsiteX31" fmla="*/ 6843937 w 10440577"/>
                <a:gd name="connsiteY31" fmla="*/ 2023872 h 3014990"/>
                <a:gd name="connsiteX32" fmla="*/ 6453793 w 10440577"/>
                <a:gd name="connsiteY32" fmla="*/ 2097024 h 3014990"/>
                <a:gd name="connsiteX33" fmla="*/ 5953921 w 10440577"/>
                <a:gd name="connsiteY33" fmla="*/ 1999488 h 3014990"/>
                <a:gd name="connsiteX34" fmla="*/ 5868577 w 10440577"/>
                <a:gd name="connsiteY34" fmla="*/ 1847088 h 3014990"/>
                <a:gd name="connsiteX35" fmla="*/ 5856385 w 10440577"/>
                <a:gd name="connsiteY35" fmla="*/ 1645920 h 3014990"/>
                <a:gd name="connsiteX36" fmla="*/ 6100225 w 10440577"/>
                <a:gd name="connsiteY36" fmla="*/ 1109472 h 3014990"/>
                <a:gd name="connsiteX37" fmla="*/ 6465985 w 10440577"/>
                <a:gd name="connsiteY37" fmla="*/ 755904 h 3014990"/>
                <a:gd name="connsiteX38" fmla="*/ 7142641 w 10440577"/>
                <a:gd name="connsiteY38" fmla="*/ 591312 h 3014990"/>
                <a:gd name="connsiteX39" fmla="*/ 7605937 w 10440577"/>
                <a:gd name="connsiteY39" fmla="*/ 652272 h 3014990"/>
                <a:gd name="connsiteX40" fmla="*/ 8044849 w 10440577"/>
                <a:gd name="connsiteY40" fmla="*/ 859536 h 3014990"/>
                <a:gd name="connsiteX41" fmla="*/ 9111649 w 10440577"/>
                <a:gd name="connsiteY41" fmla="*/ 1432560 h 3014990"/>
                <a:gd name="connsiteX42" fmla="*/ 9361585 w 10440577"/>
                <a:gd name="connsiteY42" fmla="*/ 1469136 h 3014990"/>
                <a:gd name="connsiteX43" fmla="*/ 9648097 w 10440577"/>
                <a:gd name="connsiteY43" fmla="*/ 1402080 h 3014990"/>
                <a:gd name="connsiteX44" fmla="*/ 10355233 w 10440577"/>
                <a:gd name="connsiteY44" fmla="*/ 804672 h 3014990"/>
                <a:gd name="connsiteX45" fmla="*/ 10440577 w 10440577"/>
                <a:gd name="connsiteY45" fmla="*/ 640080 h 3014990"/>
                <a:gd name="connsiteX0" fmla="*/ 9724 w 10476556"/>
                <a:gd name="connsiteY0" fmla="*/ 323088 h 3014990"/>
                <a:gd name="connsiteX1" fmla="*/ 52396 w 10476556"/>
                <a:gd name="connsiteY1" fmla="*/ 1139952 h 3014990"/>
                <a:gd name="connsiteX2" fmla="*/ 186508 w 10476556"/>
                <a:gd name="connsiteY2" fmla="*/ 1901952 h 3014990"/>
                <a:gd name="connsiteX3" fmla="*/ 326716 w 10476556"/>
                <a:gd name="connsiteY3" fmla="*/ 2170176 h 3014990"/>
                <a:gd name="connsiteX4" fmla="*/ 1052140 w 10476556"/>
                <a:gd name="connsiteY4" fmla="*/ 2657856 h 3014990"/>
                <a:gd name="connsiteX5" fmla="*/ 1771468 w 10476556"/>
                <a:gd name="connsiteY5" fmla="*/ 2901696 h 3014990"/>
                <a:gd name="connsiteX6" fmla="*/ 2356684 w 10476556"/>
                <a:gd name="connsiteY6" fmla="*/ 3011424 h 3014990"/>
                <a:gd name="connsiteX7" fmla="*/ 2947996 w 10476556"/>
                <a:gd name="connsiteY7" fmla="*/ 2993136 h 3014990"/>
                <a:gd name="connsiteX8" fmla="*/ 3521020 w 10476556"/>
                <a:gd name="connsiteY8" fmla="*/ 2773680 h 3014990"/>
                <a:gd name="connsiteX9" fmla="*/ 4258636 w 10476556"/>
                <a:gd name="connsiteY9" fmla="*/ 2097024 h 3014990"/>
                <a:gd name="connsiteX10" fmla="*/ 4508572 w 10476556"/>
                <a:gd name="connsiteY10" fmla="*/ 1627632 h 3014990"/>
                <a:gd name="connsiteX11" fmla="*/ 4551244 w 10476556"/>
                <a:gd name="connsiteY11" fmla="*/ 1335024 h 3014990"/>
                <a:gd name="connsiteX12" fmla="*/ 4539052 w 10476556"/>
                <a:gd name="connsiteY12" fmla="*/ 682752 h 3014990"/>
                <a:gd name="connsiteX13" fmla="*/ 4435420 w 10476556"/>
                <a:gd name="connsiteY13" fmla="*/ 445008 h 3014990"/>
                <a:gd name="connsiteX14" fmla="*/ 4252540 w 10476556"/>
                <a:gd name="connsiteY14" fmla="*/ 365760 h 3014990"/>
                <a:gd name="connsiteX15" fmla="*/ 3898972 w 10476556"/>
                <a:gd name="connsiteY15" fmla="*/ 292608 h 3014990"/>
                <a:gd name="connsiteX16" fmla="*/ 3228412 w 10476556"/>
                <a:gd name="connsiteY16" fmla="*/ 457200 h 3014990"/>
                <a:gd name="connsiteX17" fmla="*/ 3179644 w 10476556"/>
                <a:gd name="connsiteY17" fmla="*/ 633984 h 3014990"/>
                <a:gd name="connsiteX18" fmla="*/ 3191836 w 10476556"/>
                <a:gd name="connsiteY18" fmla="*/ 938784 h 3014990"/>
                <a:gd name="connsiteX19" fmla="*/ 3484444 w 10476556"/>
                <a:gd name="connsiteY19" fmla="*/ 1292352 h 3014990"/>
                <a:gd name="connsiteX20" fmla="*/ 3728284 w 10476556"/>
                <a:gd name="connsiteY20" fmla="*/ 1432560 h 3014990"/>
                <a:gd name="connsiteX21" fmla="*/ 4465900 w 10476556"/>
                <a:gd name="connsiteY21" fmla="*/ 1511808 h 3014990"/>
                <a:gd name="connsiteX22" fmla="*/ 5057212 w 10476556"/>
                <a:gd name="connsiteY22" fmla="*/ 1182624 h 3014990"/>
                <a:gd name="connsiteX23" fmla="*/ 5605852 w 10476556"/>
                <a:gd name="connsiteY23" fmla="*/ 463296 h 3014990"/>
                <a:gd name="connsiteX24" fmla="*/ 5843596 w 10476556"/>
                <a:gd name="connsiteY24" fmla="*/ 170688 h 3014990"/>
                <a:gd name="connsiteX25" fmla="*/ 6471484 w 10476556"/>
                <a:gd name="connsiteY25" fmla="*/ 0 h 3014990"/>
                <a:gd name="connsiteX26" fmla="*/ 6721420 w 10476556"/>
                <a:gd name="connsiteY26" fmla="*/ 54864 h 3014990"/>
                <a:gd name="connsiteX27" fmla="*/ 6940876 w 10476556"/>
                <a:gd name="connsiteY27" fmla="*/ 256032 h 3014990"/>
                <a:gd name="connsiteX28" fmla="*/ 7215196 w 10476556"/>
                <a:gd name="connsiteY28" fmla="*/ 859536 h 3014990"/>
                <a:gd name="connsiteX29" fmla="*/ 7276156 w 10476556"/>
                <a:gd name="connsiteY29" fmla="*/ 1200912 h 3014990"/>
                <a:gd name="connsiteX30" fmla="*/ 7099372 w 10476556"/>
                <a:gd name="connsiteY30" fmla="*/ 1840992 h 3014990"/>
                <a:gd name="connsiteX31" fmla="*/ 6879916 w 10476556"/>
                <a:gd name="connsiteY31" fmla="*/ 2023872 h 3014990"/>
                <a:gd name="connsiteX32" fmla="*/ 6489772 w 10476556"/>
                <a:gd name="connsiteY32" fmla="*/ 2097024 h 3014990"/>
                <a:gd name="connsiteX33" fmla="*/ 5989900 w 10476556"/>
                <a:gd name="connsiteY33" fmla="*/ 1999488 h 3014990"/>
                <a:gd name="connsiteX34" fmla="*/ 5904556 w 10476556"/>
                <a:gd name="connsiteY34" fmla="*/ 1847088 h 3014990"/>
                <a:gd name="connsiteX35" fmla="*/ 5892364 w 10476556"/>
                <a:gd name="connsiteY35" fmla="*/ 1645920 h 3014990"/>
                <a:gd name="connsiteX36" fmla="*/ 6136204 w 10476556"/>
                <a:gd name="connsiteY36" fmla="*/ 1109472 h 3014990"/>
                <a:gd name="connsiteX37" fmla="*/ 6501964 w 10476556"/>
                <a:gd name="connsiteY37" fmla="*/ 755904 h 3014990"/>
                <a:gd name="connsiteX38" fmla="*/ 7178620 w 10476556"/>
                <a:gd name="connsiteY38" fmla="*/ 591312 h 3014990"/>
                <a:gd name="connsiteX39" fmla="*/ 7641916 w 10476556"/>
                <a:gd name="connsiteY39" fmla="*/ 652272 h 3014990"/>
                <a:gd name="connsiteX40" fmla="*/ 8080828 w 10476556"/>
                <a:gd name="connsiteY40" fmla="*/ 859536 h 3014990"/>
                <a:gd name="connsiteX41" fmla="*/ 9147628 w 10476556"/>
                <a:gd name="connsiteY41" fmla="*/ 1432560 h 3014990"/>
                <a:gd name="connsiteX42" fmla="*/ 9397564 w 10476556"/>
                <a:gd name="connsiteY42" fmla="*/ 1469136 h 3014990"/>
                <a:gd name="connsiteX43" fmla="*/ 9684076 w 10476556"/>
                <a:gd name="connsiteY43" fmla="*/ 1402080 h 3014990"/>
                <a:gd name="connsiteX44" fmla="*/ 10391212 w 10476556"/>
                <a:gd name="connsiteY44" fmla="*/ 804672 h 3014990"/>
                <a:gd name="connsiteX45" fmla="*/ 10476556 w 10476556"/>
                <a:gd name="connsiteY45" fmla="*/ 640080 h 3014990"/>
                <a:gd name="connsiteX0" fmla="*/ 13584 w 10480416"/>
                <a:gd name="connsiteY0" fmla="*/ 323088 h 3014990"/>
                <a:gd name="connsiteX1" fmla="*/ 56256 w 10480416"/>
                <a:gd name="connsiteY1" fmla="*/ 1139952 h 3014990"/>
                <a:gd name="connsiteX2" fmla="*/ 330576 w 10480416"/>
                <a:gd name="connsiteY2" fmla="*/ 2170176 h 3014990"/>
                <a:gd name="connsiteX3" fmla="*/ 1056000 w 10480416"/>
                <a:gd name="connsiteY3" fmla="*/ 2657856 h 3014990"/>
                <a:gd name="connsiteX4" fmla="*/ 1775328 w 10480416"/>
                <a:gd name="connsiteY4" fmla="*/ 2901696 h 3014990"/>
                <a:gd name="connsiteX5" fmla="*/ 2360544 w 10480416"/>
                <a:gd name="connsiteY5" fmla="*/ 3011424 h 3014990"/>
                <a:gd name="connsiteX6" fmla="*/ 2951856 w 10480416"/>
                <a:gd name="connsiteY6" fmla="*/ 2993136 h 3014990"/>
                <a:gd name="connsiteX7" fmla="*/ 3524880 w 10480416"/>
                <a:gd name="connsiteY7" fmla="*/ 2773680 h 3014990"/>
                <a:gd name="connsiteX8" fmla="*/ 4262496 w 10480416"/>
                <a:gd name="connsiteY8" fmla="*/ 2097024 h 3014990"/>
                <a:gd name="connsiteX9" fmla="*/ 4512432 w 10480416"/>
                <a:gd name="connsiteY9" fmla="*/ 1627632 h 3014990"/>
                <a:gd name="connsiteX10" fmla="*/ 4555104 w 10480416"/>
                <a:gd name="connsiteY10" fmla="*/ 1335024 h 3014990"/>
                <a:gd name="connsiteX11" fmla="*/ 4542912 w 10480416"/>
                <a:gd name="connsiteY11" fmla="*/ 682752 h 3014990"/>
                <a:gd name="connsiteX12" fmla="*/ 4439280 w 10480416"/>
                <a:gd name="connsiteY12" fmla="*/ 445008 h 3014990"/>
                <a:gd name="connsiteX13" fmla="*/ 4256400 w 10480416"/>
                <a:gd name="connsiteY13" fmla="*/ 365760 h 3014990"/>
                <a:gd name="connsiteX14" fmla="*/ 3902832 w 10480416"/>
                <a:gd name="connsiteY14" fmla="*/ 292608 h 3014990"/>
                <a:gd name="connsiteX15" fmla="*/ 3232272 w 10480416"/>
                <a:gd name="connsiteY15" fmla="*/ 457200 h 3014990"/>
                <a:gd name="connsiteX16" fmla="*/ 3183504 w 10480416"/>
                <a:gd name="connsiteY16" fmla="*/ 633984 h 3014990"/>
                <a:gd name="connsiteX17" fmla="*/ 3195696 w 10480416"/>
                <a:gd name="connsiteY17" fmla="*/ 938784 h 3014990"/>
                <a:gd name="connsiteX18" fmla="*/ 3488304 w 10480416"/>
                <a:gd name="connsiteY18" fmla="*/ 1292352 h 3014990"/>
                <a:gd name="connsiteX19" fmla="*/ 3732144 w 10480416"/>
                <a:gd name="connsiteY19" fmla="*/ 1432560 h 3014990"/>
                <a:gd name="connsiteX20" fmla="*/ 4469760 w 10480416"/>
                <a:gd name="connsiteY20" fmla="*/ 1511808 h 3014990"/>
                <a:gd name="connsiteX21" fmla="*/ 5061072 w 10480416"/>
                <a:gd name="connsiteY21" fmla="*/ 1182624 h 3014990"/>
                <a:gd name="connsiteX22" fmla="*/ 5609712 w 10480416"/>
                <a:gd name="connsiteY22" fmla="*/ 463296 h 3014990"/>
                <a:gd name="connsiteX23" fmla="*/ 5847456 w 10480416"/>
                <a:gd name="connsiteY23" fmla="*/ 170688 h 3014990"/>
                <a:gd name="connsiteX24" fmla="*/ 6475344 w 10480416"/>
                <a:gd name="connsiteY24" fmla="*/ 0 h 3014990"/>
                <a:gd name="connsiteX25" fmla="*/ 6725280 w 10480416"/>
                <a:gd name="connsiteY25" fmla="*/ 54864 h 3014990"/>
                <a:gd name="connsiteX26" fmla="*/ 6944736 w 10480416"/>
                <a:gd name="connsiteY26" fmla="*/ 256032 h 3014990"/>
                <a:gd name="connsiteX27" fmla="*/ 7219056 w 10480416"/>
                <a:gd name="connsiteY27" fmla="*/ 859536 h 3014990"/>
                <a:gd name="connsiteX28" fmla="*/ 7280016 w 10480416"/>
                <a:gd name="connsiteY28" fmla="*/ 1200912 h 3014990"/>
                <a:gd name="connsiteX29" fmla="*/ 7103232 w 10480416"/>
                <a:gd name="connsiteY29" fmla="*/ 1840992 h 3014990"/>
                <a:gd name="connsiteX30" fmla="*/ 6883776 w 10480416"/>
                <a:gd name="connsiteY30" fmla="*/ 2023872 h 3014990"/>
                <a:gd name="connsiteX31" fmla="*/ 6493632 w 10480416"/>
                <a:gd name="connsiteY31" fmla="*/ 2097024 h 3014990"/>
                <a:gd name="connsiteX32" fmla="*/ 5993760 w 10480416"/>
                <a:gd name="connsiteY32" fmla="*/ 1999488 h 3014990"/>
                <a:gd name="connsiteX33" fmla="*/ 5908416 w 10480416"/>
                <a:gd name="connsiteY33" fmla="*/ 1847088 h 3014990"/>
                <a:gd name="connsiteX34" fmla="*/ 5896224 w 10480416"/>
                <a:gd name="connsiteY34" fmla="*/ 1645920 h 3014990"/>
                <a:gd name="connsiteX35" fmla="*/ 6140064 w 10480416"/>
                <a:gd name="connsiteY35" fmla="*/ 1109472 h 3014990"/>
                <a:gd name="connsiteX36" fmla="*/ 6505824 w 10480416"/>
                <a:gd name="connsiteY36" fmla="*/ 755904 h 3014990"/>
                <a:gd name="connsiteX37" fmla="*/ 7182480 w 10480416"/>
                <a:gd name="connsiteY37" fmla="*/ 591312 h 3014990"/>
                <a:gd name="connsiteX38" fmla="*/ 7645776 w 10480416"/>
                <a:gd name="connsiteY38" fmla="*/ 652272 h 3014990"/>
                <a:gd name="connsiteX39" fmla="*/ 8084688 w 10480416"/>
                <a:gd name="connsiteY39" fmla="*/ 859536 h 3014990"/>
                <a:gd name="connsiteX40" fmla="*/ 9151488 w 10480416"/>
                <a:gd name="connsiteY40" fmla="*/ 1432560 h 3014990"/>
                <a:gd name="connsiteX41" fmla="*/ 9401424 w 10480416"/>
                <a:gd name="connsiteY41" fmla="*/ 1469136 h 3014990"/>
                <a:gd name="connsiteX42" fmla="*/ 9687936 w 10480416"/>
                <a:gd name="connsiteY42" fmla="*/ 1402080 h 3014990"/>
                <a:gd name="connsiteX43" fmla="*/ 10395072 w 10480416"/>
                <a:gd name="connsiteY43" fmla="*/ 804672 h 3014990"/>
                <a:gd name="connsiteX44" fmla="*/ 10480416 w 10480416"/>
                <a:gd name="connsiteY44" fmla="*/ 640080 h 3014990"/>
                <a:gd name="connsiteX0" fmla="*/ 56195 w 10523027"/>
                <a:gd name="connsiteY0" fmla="*/ 323088 h 3014990"/>
                <a:gd name="connsiteX1" fmla="*/ 98867 w 10523027"/>
                <a:gd name="connsiteY1" fmla="*/ 1139952 h 3014990"/>
                <a:gd name="connsiteX2" fmla="*/ 1098611 w 10523027"/>
                <a:gd name="connsiteY2" fmla="*/ 2657856 h 3014990"/>
                <a:gd name="connsiteX3" fmla="*/ 1817939 w 10523027"/>
                <a:gd name="connsiteY3" fmla="*/ 2901696 h 3014990"/>
                <a:gd name="connsiteX4" fmla="*/ 2403155 w 10523027"/>
                <a:gd name="connsiteY4" fmla="*/ 3011424 h 3014990"/>
                <a:gd name="connsiteX5" fmla="*/ 2994467 w 10523027"/>
                <a:gd name="connsiteY5" fmla="*/ 2993136 h 3014990"/>
                <a:gd name="connsiteX6" fmla="*/ 3567491 w 10523027"/>
                <a:gd name="connsiteY6" fmla="*/ 2773680 h 3014990"/>
                <a:gd name="connsiteX7" fmla="*/ 4305107 w 10523027"/>
                <a:gd name="connsiteY7" fmla="*/ 2097024 h 3014990"/>
                <a:gd name="connsiteX8" fmla="*/ 4555043 w 10523027"/>
                <a:gd name="connsiteY8" fmla="*/ 1627632 h 3014990"/>
                <a:gd name="connsiteX9" fmla="*/ 4597715 w 10523027"/>
                <a:gd name="connsiteY9" fmla="*/ 1335024 h 3014990"/>
                <a:gd name="connsiteX10" fmla="*/ 4585523 w 10523027"/>
                <a:gd name="connsiteY10" fmla="*/ 682752 h 3014990"/>
                <a:gd name="connsiteX11" fmla="*/ 4481891 w 10523027"/>
                <a:gd name="connsiteY11" fmla="*/ 445008 h 3014990"/>
                <a:gd name="connsiteX12" fmla="*/ 4299011 w 10523027"/>
                <a:gd name="connsiteY12" fmla="*/ 365760 h 3014990"/>
                <a:gd name="connsiteX13" fmla="*/ 3945443 w 10523027"/>
                <a:gd name="connsiteY13" fmla="*/ 292608 h 3014990"/>
                <a:gd name="connsiteX14" fmla="*/ 3274883 w 10523027"/>
                <a:gd name="connsiteY14" fmla="*/ 457200 h 3014990"/>
                <a:gd name="connsiteX15" fmla="*/ 3226115 w 10523027"/>
                <a:gd name="connsiteY15" fmla="*/ 633984 h 3014990"/>
                <a:gd name="connsiteX16" fmla="*/ 3238307 w 10523027"/>
                <a:gd name="connsiteY16" fmla="*/ 938784 h 3014990"/>
                <a:gd name="connsiteX17" fmla="*/ 3530915 w 10523027"/>
                <a:gd name="connsiteY17" fmla="*/ 1292352 h 3014990"/>
                <a:gd name="connsiteX18" fmla="*/ 3774755 w 10523027"/>
                <a:gd name="connsiteY18" fmla="*/ 1432560 h 3014990"/>
                <a:gd name="connsiteX19" fmla="*/ 4512371 w 10523027"/>
                <a:gd name="connsiteY19" fmla="*/ 1511808 h 3014990"/>
                <a:gd name="connsiteX20" fmla="*/ 5103683 w 10523027"/>
                <a:gd name="connsiteY20" fmla="*/ 1182624 h 3014990"/>
                <a:gd name="connsiteX21" fmla="*/ 5652323 w 10523027"/>
                <a:gd name="connsiteY21" fmla="*/ 463296 h 3014990"/>
                <a:gd name="connsiteX22" fmla="*/ 5890067 w 10523027"/>
                <a:gd name="connsiteY22" fmla="*/ 170688 h 3014990"/>
                <a:gd name="connsiteX23" fmla="*/ 6517955 w 10523027"/>
                <a:gd name="connsiteY23" fmla="*/ 0 h 3014990"/>
                <a:gd name="connsiteX24" fmla="*/ 6767891 w 10523027"/>
                <a:gd name="connsiteY24" fmla="*/ 54864 h 3014990"/>
                <a:gd name="connsiteX25" fmla="*/ 6987347 w 10523027"/>
                <a:gd name="connsiteY25" fmla="*/ 256032 h 3014990"/>
                <a:gd name="connsiteX26" fmla="*/ 7261667 w 10523027"/>
                <a:gd name="connsiteY26" fmla="*/ 859536 h 3014990"/>
                <a:gd name="connsiteX27" fmla="*/ 7322627 w 10523027"/>
                <a:gd name="connsiteY27" fmla="*/ 1200912 h 3014990"/>
                <a:gd name="connsiteX28" fmla="*/ 7145843 w 10523027"/>
                <a:gd name="connsiteY28" fmla="*/ 1840992 h 3014990"/>
                <a:gd name="connsiteX29" fmla="*/ 6926387 w 10523027"/>
                <a:gd name="connsiteY29" fmla="*/ 2023872 h 3014990"/>
                <a:gd name="connsiteX30" fmla="*/ 6536243 w 10523027"/>
                <a:gd name="connsiteY30" fmla="*/ 2097024 h 3014990"/>
                <a:gd name="connsiteX31" fmla="*/ 6036371 w 10523027"/>
                <a:gd name="connsiteY31" fmla="*/ 1999488 h 3014990"/>
                <a:gd name="connsiteX32" fmla="*/ 5951027 w 10523027"/>
                <a:gd name="connsiteY32" fmla="*/ 1847088 h 3014990"/>
                <a:gd name="connsiteX33" fmla="*/ 5938835 w 10523027"/>
                <a:gd name="connsiteY33" fmla="*/ 1645920 h 3014990"/>
                <a:gd name="connsiteX34" fmla="*/ 6182675 w 10523027"/>
                <a:gd name="connsiteY34" fmla="*/ 1109472 h 3014990"/>
                <a:gd name="connsiteX35" fmla="*/ 6548435 w 10523027"/>
                <a:gd name="connsiteY35" fmla="*/ 755904 h 3014990"/>
                <a:gd name="connsiteX36" fmla="*/ 7225091 w 10523027"/>
                <a:gd name="connsiteY36" fmla="*/ 591312 h 3014990"/>
                <a:gd name="connsiteX37" fmla="*/ 7688387 w 10523027"/>
                <a:gd name="connsiteY37" fmla="*/ 652272 h 3014990"/>
                <a:gd name="connsiteX38" fmla="*/ 8127299 w 10523027"/>
                <a:gd name="connsiteY38" fmla="*/ 859536 h 3014990"/>
                <a:gd name="connsiteX39" fmla="*/ 9194099 w 10523027"/>
                <a:gd name="connsiteY39" fmla="*/ 1432560 h 3014990"/>
                <a:gd name="connsiteX40" fmla="*/ 9444035 w 10523027"/>
                <a:gd name="connsiteY40" fmla="*/ 1469136 h 3014990"/>
                <a:gd name="connsiteX41" fmla="*/ 9730547 w 10523027"/>
                <a:gd name="connsiteY41" fmla="*/ 1402080 h 3014990"/>
                <a:gd name="connsiteX42" fmla="*/ 10437683 w 10523027"/>
                <a:gd name="connsiteY42" fmla="*/ 804672 h 3014990"/>
                <a:gd name="connsiteX43" fmla="*/ 10523027 w 10523027"/>
                <a:gd name="connsiteY43" fmla="*/ 640080 h 3014990"/>
                <a:gd name="connsiteX0" fmla="*/ 107633 w 10574465"/>
                <a:gd name="connsiteY0" fmla="*/ 323088 h 3064575"/>
                <a:gd name="connsiteX1" fmla="*/ 150305 w 10574465"/>
                <a:gd name="connsiteY1" fmla="*/ 1139952 h 3064575"/>
                <a:gd name="connsiteX2" fmla="*/ 1869377 w 10574465"/>
                <a:gd name="connsiteY2" fmla="*/ 2901696 h 3064575"/>
                <a:gd name="connsiteX3" fmla="*/ 2454593 w 10574465"/>
                <a:gd name="connsiteY3" fmla="*/ 3011424 h 3064575"/>
                <a:gd name="connsiteX4" fmla="*/ 3045905 w 10574465"/>
                <a:gd name="connsiteY4" fmla="*/ 2993136 h 3064575"/>
                <a:gd name="connsiteX5" fmla="*/ 3618929 w 10574465"/>
                <a:gd name="connsiteY5" fmla="*/ 2773680 h 3064575"/>
                <a:gd name="connsiteX6" fmla="*/ 4356545 w 10574465"/>
                <a:gd name="connsiteY6" fmla="*/ 2097024 h 3064575"/>
                <a:gd name="connsiteX7" fmla="*/ 4606481 w 10574465"/>
                <a:gd name="connsiteY7" fmla="*/ 1627632 h 3064575"/>
                <a:gd name="connsiteX8" fmla="*/ 4649153 w 10574465"/>
                <a:gd name="connsiteY8" fmla="*/ 1335024 h 3064575"/>
                <a:gd name="connsiteX9" fmla="*/ 4636961 w 10574465"/>
                <a:gd name="connsiteY9" fmla="*/ 682752 h 3064575"/>
                <a:gd name="connsiteX10" fmla="*/ 4533329 w 10574465"/>
                <a:gd name="connsiteY10" fmla="*/ 445008 h 3064575"/>
                <a:gd name="connsiteX11" fmla="*/ 4350449 w 10574465"/>
                <a:gd name="connsiteY11" fmla="*/ 365760 h 3064575"/>
                <a:gd name="connsiteX12" fmla="*/ 3996881 w 10574465"/>
                <a:gd name="connsiteY12" fmla="*/ 292608 h 3064575"/>
                <a:gd name="connsiteX13" fmla="*/ 3326321 w 10574465"/>
                <a:gd name="connsiteY13" fmla="*/ 457200 h 3064575"/>
                <a:gd name="connsiteX14" fmla="*/ 3277553 w 10574465"/>
                <a:gd name="connsiteY14" fmla="*/ 633984 h 3064575"/>
                <a:gd name="connsiteX15" fmla="*/ 3289745 w 10574465"/>
                <a:gd name="connsiteY15" fmla="*/ 938784 h 3064575"/>
                <a:gd name="connsiteX16" fmla="*/ 3582353 w 10574465"/>
                <a:gd name="connsiteY16" fmla="*/ 1292352 h 3064575"/>
                <a:gd name="connsiteX17" fmla="*/ 3826193 w 10574465"/>
                <a:gd name="connsiteY17" fmla="*/ 1432560 h 3064575"/>
                <a:gd name="connsiteX18" fmla="*/ 4563809 w 10574465"/>
                <a:gd name="connsiteY18" fmla="*/ 1511808 h 3064575"/>
                <a:gd name="connsiteX19" fmla="*/ 5155121 w 10574465"/>
                <a:gd name="connsiteY19" fmla="*/ 1182624 h 3064575"/>
                <a:gd name="connsiteX20" fmla="*/ 5703761 w 10574465"/>
                <a:gd name="connsiteY20" fmla="*/ 463296 h 3064575"/>
                <a:gd name="connsiteX21" fmla="*/ 5941505 w 10574465"/>
                <a:gd name="connsiteY21" fmla="*/ 170688 h 3064575"/>
                <a:gd name="connsiteX22" fmla="*/ 6569393 w 10574465"/>
                <a:gd name="connsiteY22" fmla="*/ 0 h 3064575"/>
                <a:gd name="connsiteX23" fmla="*/ 6819329 w 10574465"/>
                <a:gd name="connsiteY23" fmla="*/ 54864 h 3064575"/>
                <a:gd name="connsiteX24" fmla="*/ 7038785 w 10574465"/>
                <a:gd name="connsiteY24" fmla="*/ 256032 h 3064575"/>
                <a:gd name="connsiteX25" fmla="*/ 7313105 w 10574465"/>
                <a:gd name="connsiteY25" fmla="*/ 859536 h 3064575"/>
                <a:gd name="connsiteX26" fmla="*/ 7374065 w 10574465"/>
                <a:gd name="connsiteY26" fmla="*/ 1200912 h 3064575"/>
                <a:gd name="connsiteX27" fmla="*/ 7197281 w 10574465"/>
                <a:gd name="connsiteY27" fmla="*/ 1840992 h 3064575"/>
                <a:gd name="connsiteX28" fmla="*/ 6977825 w 10574465"/>
                <a:gd name="connsiteY28" fmla="*/ 2023872 h 3064575"/>
                <a:gd name="connsiteX29" fmla="*/ 6587681 w 10574465"/>
                <a:gd name="connsiteY29" fmla="*/ 2097024 h 3064575"/>
                <a:gd name="connsiteX30" fmla="*/ 6087809 w 10574465"/>
                <a:gd name="connsiteY30" fmla="*/ 1999488 h 3064575"/>
                <a:gd name="connsiteX31" fmla="*/ 6002465 w 10574465"/>
                <a:gd name="connsiteY31" fmla="*/ 1847088 h 3064575"/>
                <a:gd name="connsiteX32" fmla="*/ 5990273 w 10574465"/>
                <a:gd name="connsiteY32" fmla="*/ 1645920 h 3064575"/>
                <a:gd name="connsiteX33" fmla="*/ 6234113 w 10574465"/>
                <a:gd name="connsiteY33" fmla="*/ 1109472 h 3064575"/>
                <a:gd name="connsiteX34" fmla="*/ 6599873 w 10574465"/>
                <a:gd name="connsiteY34" fmla="*/ 755904 h 3064575"/>
                <a:gd name="connsiteX35" fmla="*/ 7276529 w 10574465"/>
                <a:gd name="connsiteY35" fmla="*/ 591312 h 3064575"/>
                <a:gd name="connsiteX36" fmla="*/ 7739825 w 10574465"/>
                <a:gd name="connsiteY36" fmla="*/ 652272 h 3064575"/>
                <a:gd name="connsiteX37" fmla="*/ 8178737 w 10574465"/>
                <a:gd name="connsiteY37" fmla="*/ 859536 h 3064575"/>
                <a:gd name="connsiteX38" fmla="*/ 9245537 w 10574465"/>
                <a:gd name="connsiteY38" fmla="*/ 1432560 h 3064575"/>
                <a:gd name="connsiteX39" fmla="*/ 9495473 w 10574465"/>
                <a:gd name="connsiteY39" fmla="*/ 1469136 h 3064575"/>
                <a:gd name="connsiteX40" fmla="*/ 9781985 w 10574465"/>
                <a:gd name="connsiteY40" fmla="*/ 1402080 h 3064575"/>
                <a:gd name="connsiteX41" fmla="*/ 10489121 w 10574465"/>
                <a:gd name="connsiteY41" fmla="*/ 804672 h 3064575"/>
                <a:gd name="connsiteX42" fmla="*/ 10574465 w 10574465"/>
                <a:gd name="connsiteY42" fmla="*/ 640080 h 3064575"/>
                <a:gd name="connsiteX0" fmla="*/ 107633 w 10574465"/>
                <a:gd name="connsiteY0" fmla="*/ 323088 h 3074075"/>
                <a:gd name="connsiteX1" fmla="*/ 150305 w 10574465"/>
                <a:gd name="connsiteY1" fmla="*/ 1139952 h 3074075"/>
                <a:gd name="connsiteX2" fmla="*/ 1869377 w 10574465"/>
                <a:gd name="connsiteY2" fmla="*/ 2901696 h 3074075"/>
                <a:gd name="connsiteX3" fmla="*/ 3045905 w 10574465"/>
                <a:gd name="connsiteY3" fmla="*/ 2993136 h 3074075"/>
                <a:gd name="connsiteX4" fmla="*/ 3618929 w 10574465"/>
                <a:gd name="connsiteY4" fmla="*/ 2773680 h 3074075"/>
                <a:gd name="connsiteX5" fmla="*/ 4356545 w 10574465"/>
                <a:gd name="connsiteY5" fmla="*/ 2097024 h 3074075"/>
                <a:gd name="connsiteX6" fmla="*/ 4606481 w 10574465"/>
                <a:gd name="connsiteY6" fmla="*/ 1627632 h 3074075"/>
                <a:gd name="connsiteX7" fmla="*/ 4649153 w 10574465"/>
                <a:gd name="connsiteY7" fmla="*/ 1335024 h 3074075"/>
                <a:gd name="connsiteX8" fmla="*/ 4636961 w 10574465"/>
                <a:gd name="connsiteY8" fmla="*/ 682752 h 3074075"/>
                <a:gd name="connsiteX9" fmla="*/ 4533329 w 10574465"/>
                <a:gd name="connsiteY9" fmla="*/ 445008 h 3074075"/>
                <a:gd name="connsiteX10" fmla="*/ 4350449 w 10574465"/>
                <a:gd name="connsiteY10" fmla="*/ 365760 h 3074075"/>
                <a:gd name="connsiteX11" fmla="*/ 3996881 w 10574465"/>
                <a:gd name="connsiteY11" fmla="*/ 292608 h 3074075"/>
                <a:gd name="connsiteX12" fmla="*/ 3326321 w 10574465"/>
                <a:gd name="connsiteY12" fmla="*/ 457200 h 3074075"/>
                <a:gd name="connsiteX13" fmla="*/ 3277553 w 10574465"/>
                <a:gd name="connsiteY13" fmla="*/ 633984 h 3074075"/>
                <a:gd name="connsiteX14" fmla="*/ 3289745 w 10574465"/>
                <a:gd name="connsiteY14" fmla="*/ 938784 h 3074075"/>
                <a:gd name="connsiteX15" fmla="*/ 3582353 w 10574465"/>
                <a:gd name="connsiteY15" fmla="*/ 1292352 h 3074075"/>
                <a:gd name="connsiteX16" fmla="*/ 3826193 w 10574465"/>
                <a:gd name="connsiteY16" fmla="*/ 1432560 h 3074075"/>
                <a:gd name="connsiteX17" fmla="*/ 4563809 w 10574465"/>
                <a:gd name="connsiteY17" fmla="*/ 1511808 h 3074075"/>
                <a:gd name="connsiteX18" fmla="*/ 5155121 w 10574465"/>
                <a:gd name="connsiteY18" fmla="*/ 1182624 h 3074075"/>
                <a:gd name="connsiteX19" fmla="*/ 5703761 w 10574465"/>
                <a:gd name="connsiteY19" fmla="*/ 463296 h 3074075"/>
                <a:gd name="connsiteX20" fmla="*/ 5941505 w 10574465"/>
                <a:gd name="connsiteY20" fmla="*/ 170688 h 3074075"/>
                <a:gd name="connsiteX21" fmla="*/ 6569393 w 10574465"/>
                <a:gd name="connsiteY21" fmla="*/ 0 h 3074075"/>
                <a:gd name="connsiteX22" fmla="*/ 6819329 w 10574465"/>
                <a:gd name="connsiteY22" fmla="*/ 54864 h 3074075"/>
                <a:gd name="connsiteX23" fmla="*/ 7038785 w 10574465"/>
                <a:gd name="connsiteY23" fmla="*/ 256032 h 3074075"/>
                <a:gd name="connsiteX24" fmla="*/ 7313105 w 10574465"/>
                <a:gd name="connsiteY24" fmla="*/ 859536 h 3074075"/>
                <a:gd name="connsiteX25" fmla="*/ 7374065 w 10574465"/>
                <a:gd name="connsiteY25" fmla="*/ 1200912 h 3074075"/>
                <a:gd name="connsiteX26" fmla="*/ 7197281 w 10574465"/>
                <a:gd name="connsiteY26" fmla="*/ 1840992 h 3074075"/>
                <a:gd name="connsiteX27" fmla="*/ 6977825 w 10574465"/>
                <a:gd name="connsiteY27" fmla="*/ 2023872 h 3074075"/>
                <a:gd name="connsiteX28" fmla="*/ 6587681 w 10574465"/>
                <a:gd name="connsiteY28" fmla="*/ 2097024 h 3074075"/>
                <a:gd name="connsiteX29" fmla="*/ 6087809 w 10574465"/>
                <a:gd name="connsiteY29" fmla="*/ 1999488 h 3074075"/>
                <a:gd name="connsiteX30" fmla="*/ 6002465 w 10574465"/>
                <a:gd name="connsiteY30" fmla="*/ 1847088 h 3074075"/>
                <a:gd name="connsiteX31" fmla="*/ 5990273 w 10574465"/>
                <a:gd name="connsiteY31" fmla="*/ 1645920 h 3074075"/>
                <a:gd name="connsiteX32" fmla="*/ 6234113 w 10574465"/>
                <a:gd name="connsiteY32" fmla="*/ 1109472 h 3074075"/>
                <a:gd name="connsiteX33" fmla="*/ 6599873 w 10574465"/>
                <a:gd name="connsiteY33" fmla="*/ 755904 h 3074075"/>
                <a:gd name="connsiteX34" fmla="*/ 7276529 w 10574465"/>
                <a:gd name="connsiteY34" fmla="*/ 591312 h 3074075"/>
                <a:gd name="connsiteX35" fmla="*/ 7739825 w 10574465"/>
                <a:gd name="connsiteY35" fmla="*/ 652272 h 3074075"/>
                <a:gd name="connsiteX36" fmla="*/ 8178737 w 10574465"/>
                <a:gd name="connsiteY36" fmla="*/ 859536 h 3074075"/>
                <a:gd name="connsiteX37" fmla="*/ 9245537 w 10574465"/>
                <a:gd name="connsiteY37" fmla="*/ 1432560 h 3074075"/>
                <a:gd name="connsiteX38" fmla="*/ 9495473 w 10574465"/>
                <a:gd name="connsiteY38" fmla="*/ 1469136 h 3074075"/>
                <a:gd name="connsiteX39" fmla="*/ 9781985 w 10574465"/>
                <a:gd name="connsiteY39" fmla="*/ 1402080 h 3074075"/>
                <a:gd name="connsiteX40" fmla="*/ 10489121 w 10574465"/>
                <a:gd name="connsiteY40" fmla="*/ 804672 h 3074075"/>
                <a:gd name="connsiteX41" fmla="*/ 10574465 w 10574465"/>
                <a:gd name="connsiteY41" fmla="*/ 640080 h 3074075"/>
                <a:gd name="connsiteX0" fmla="*/ 107633 w 10574465"/>
                <a:gd name="connsiteY0" fmla="*/ 323088 h 3019675"/>
                <a:gd name="connsiteX1" fmla="*/ 150305 w 10574465"/>
                <a:gd name="connsiteY1" fmla="*/ 1139952 h 3019675"/>
                <a:gd name="connsiteX2" fmla="*/ 1869377 w 10574465"/>
                <a:gd name="connsiteY2" fmla="*/ 2901696 h 3019675"/>
                <a:gd name="connsiteX3" fmla="*/ 3618929 w 10574465"/>
                <a:gd name="connsiteY3" fmla="*/ 2773680 h 3019675"/>
                <a:gd name="connsiteX4" fmla="*/ 4356545 w 10574465"/>
                <a:gd name="connsiteY4" fmla="*/ 2097024 h 3019675"/>
                <a:gd name="connsiteX5" fmla="*/ 4606481 w 10574465"/>
                <a:gd name="connsiteY5" fmla="*/ 1627632 h 3019675"/>
                <a:gd name="connsiteX6" fmla="*/ 4649153 w 10574465"/>
                <a:gd name="connsiteY6" fmla="*/ 1335024 h 3019675"/>
                <a:gd name="connsiteX7" fmla="*/ 4636961 w 10574465"/>
                <a:gd name="connsiteY7" fmla="*/ 682752 h 3019675"/>
                <a:gd name="connsiteX8" fmla="*/ 4533329 w 10574465"/>
                <a:gd name="connsiteY8" fmla="*/ 445008 h 3019675"/>
                <a:gd name="connsiteX9" fmla="*/ 4350449 w 10574465"/>
                <a:gd name="connsiteY9" fmla="*/ 365760 h 3019675"/>
                <a:gd name="connsiteX10" fmla="*/ 3996881 w 10574465"/>
                <a:gd name="connsiteY10" fmla="*/ 292608 h 3019675"/>
                <a:gd name="connsiteX11" fmla="*/ 3326321 w 10574465"/>
                <a:gd name="connsiteY11" fmla="*/ 457200 h 3019675"/>
                <a:gd name="connsiteX12" fmla="*/ 3277553 w 10574465"/>
                <a:gd name="connsiteY12" fmla="*/ 633984 h 3019675"/>
                <a:gd name="connsiteX13" fmla="*/ 3289745 w 10574465"/>
                <a:gd name="connsiteY13" fmla="*/ 938784 h 3019675"/>
                <a:gd name="connsiteX14" fmla="*/ 3582353 w 10574465"/>
                <a:gd name="connsiteY14" fmla="*/ 1292352 h 3019675"/>
                <a:gd name="connsiteX15" fmla="*/ 3826193 w 10574465"/>
                <a:gd name="connsiteY15" fmla="*/ 1432560 h 3019675"/>
                <a:gd name="connsiteX16" fmla="*/ 4563809 w 10574465"/>
                <a:gd name="connsiteY16" fmla="*/ 1511808 h 3019675"/>
                <a:gd name="connsiteX17" fmla="*/ 5155121 w 10574465"/>
                <a:gd name="connsiteY17" fmla="*/ 1182624 h 3019675"/>
                <a:gd name="connsiteX18" fmla="*/ 5703761 w 10574465"/>
                <a:gd name="connsiteY18" fmla="*/ 463296 h 3019675"/>
                <a:gd name="connsiteX19" fmla="*/ 5941505 w 10574465"/>
                <a:gd name="connsiteY19" fmla="*/ 170688 h 3019675"/>
                <a:gd name="connsiteX20" fmla="*/ 6569393 w 10574465"/>
                <a:gd name="connsiteY20" fmla="*/ 0 h 3019675"/>
                <a:gd name="connsiteX21" fmla="*/ 6819329 w 10574465"/>
                <a:gd name="connsiteY21" fmla="*/ 54864 h 3019675"/>
                <a:gd name="connsiteX22" fmla="*/ 7038785 w 10574465"/>
                <a:gd name="connsiteY22" fmla="*/ 256032 h 3019675"/>
                <a:gd name="connsiteX23" fmla="*/ 7313105 w 10574465"/>
                <a:gd name="connsiteY23" fmla="*/ 859536 h 3019675"/>
                <a:gd name="connsiteX24" fmla="*/ 7374065 w 10574465"/>
                <a:gd name="connsiteY24" fmla="*/ 1200912 h 3019675"/>
                <a:gd name="connsiteX25" fmla="*/ 7197281 w 10574465"/>
                <a:gd name="connsiteY25" fmla="*/ 1840992 h 3019675"/>
                <a:gd name="connsiteX26" fmla="*/ 6977825 w 10574465"/>
                <a:gd name="connsiteY26" fmla="*/ 2023872 h 3019675"/>
                <a:gd name="connsiteX27" fmla="*/ 6587681 w 10574465"/>
                <a:gd name="connsiteY27" fmla="*/ 2097024 h 3019675"/>
                <a:gd name="connsiteX28" fmla="*/ 6087809 w 10574465"/>
                <a:gd name="connsiteY28" fmla="*/ 1999488 h 3019675"/>
                <a:gd name="connsiteX29" fmla="*/ 6002465 w 10574465"/>
                <a:gd name="connsiteY29" fmla="*/ 1847088 h 3019675"/>
                <a:gd name="connsiteX30" fmla="*/ 5990273 w 10574465"/>
                <a:gd name="connsiteY30" fmla="*/ 1645920 h 3019675"/>
                <a:gd name="connsiteX31" fmla="*/ 6234113 w 10574465"/>
                <a:gd name="connsiteY31" fmla="*/ 1109472 h 3019675"/>
                <a:gd name="connsiteX32" fmla="*/ 6599873 w 10574465"/>
                <a:gd name="connsiteY32" fmla="*/ 755904 h 3019675"/>
                <a:gd name="connsiteX33" fmla="*/ 7276529 w 10574465"/>
                <a:gd name="connsiteY33" fmla="*/ 591312 h 3019675"/>
                <a:gd name="connsiteX34" fmla="*/ 7739825 w 10574465"/>
                <a:gd name="connsiteY34" fmla="*/ 652272 h 3019675"/>
                <a:gd name="connsiteX35" fmla="*/ 8178737 w 10574465"/>
                <a:gd name="connsiteY35" fmla="*/ 859536 h 3019675"/>
                <a:gd name="connsiteX36" fmla="*/ 9245537 w 10574465"/>
                <a:gd name="connsiteY36" fmla="*/ 1432560 h 3019675"/>
                <a:gd name="connsiteX37" fmla="*/ 9495473 w 10574465"/>
                <a:gd name="connsiteY37" fmla="*/ 1469136 h 3019675"/>
                <a:gd name="connsiteX38" fmla="*/ 9781985 w 10574465"/>
                <a:gd name="connsiteY38" fmla="*/ 1402080 h 3019675"/>
                <a:gd name="connsiteX39" fmla="*/ 10489121 w 10574465"/>
                <a:gd name="connsiteY39" fmla="*/ 804672 h 3019675"/>
                <a:gd name="connsiteX40" fmla="*/ 10574465 w 10574465"/>
                <a:gd name="connsiteY40" fmla="*/ 640080 h 3019675"/>
                <a:gd name="connsiteX0" fmla="*/ 107633 w 10574465"/>
                <a:gd name="connsiteY0" fmla="*/ 323088 h 3037175"/>
                <a:gd name="connsiteX1" fmla="*/ 150305 w 10574465"/>
                <a:gd name="connsiteY1" fmla="*/ 1139952 h 3037175"/>
                <a:gd name="connsiteX2" fmla="*/ 1869377 w 10574465"/>
                <a:gd name="connsiteY2" fmla="*/ 2901696 h 3037175"/>
                <a:gd name="connsiteX3" fmla="*/ 3618929 w 10574465"/>
                <a:gd name="connsiteY3" fmla="*/ 2773680 h 3037175"/>
                <a:gd name="connsiteX4" fmla="*/ 4606481 w 10574465"/>
                <a:gd name="connsiteY4" fmla="*/ 1627632 h 3037175"/>
                <a:gd name="connsiteX5" fmla="*/ 4649153 w 10574465"/>
                <a:gd name="connsiteY5" fmla="*/ 1335024 h 3037175"/>
                <a:gd name="connsiteX6" fmla="*/ 4636961 w 10574465"/>
                <a:gd name="connsiteY6" fmla="*/ 682752 h 3037175"/>
                <a:gd name="connsiteX7" fmla="*/ 4533329 w 10574465"/>
                <a:gd name="connsiteY7" fmla="*/ 445008 h 3037175"/>
                <a:gd name="connsiteX8" fmla="*/ 4350449 w 10574465"/>
                <a:gd name="connsiteY8" fmla="*/ 365760 h 3037175"/>
                <a:gd name="connsiteX9" fmla="*/ 3996881 w 10574465"/>
                <a:gd name="connsiteY9" fmla="*/ 292608 h 3037175"/>
                <a:gd name="connsiteX10" fmla="*/ 3326321 w 10574465"/>
                <a:gd name="connsiteY10" fmla="*/ 457200 h 3037175"/>
                <a:gd name="connsiteX11" fmla="*/ 3277553 w 10574465"/>
                <a:gd name="connsiteY11" fmla="*/ 633984 h 3037175"/>
                <a:gd name="connsiteX12" fmla="*/ 3289745 w 10574465"/>
                <a:gd name="connsiteY12" fmla="*/ 938784 h 3037175"/>
                <a:gd name="connsiteX13" fmla="*/ 3582353 w 10574465"/>
                <a:gd name="connsiteY13" fmla="*/ 1292352 h 3037175"/>
                <a:gd name="connsiteX14" fmla="*/ 3826193 w 10574465"/>
                <a:gd name="connsiteY14" fmla="*/ 1432560 h 3037175"/>
                <a:gd name="connsiteX15" fmla="*/ 4563809 w 10574465"/>
                <a:gd name="connsiteY15" fmla="*/ 1511808 h 3037175"/>
                <a:gd name="connsiteX16" fmla="*/ 5155121 w 10574465"/>
                <a:gd name="connsiteY16" fmla="*/ 1182624 h 3037175"/>
                <a:gd name="connsiteX17" fmla="*/ 5703761 w 10574465"/>
                <a:gd name="connsiteY17" fmla="*/ 463296 h 3037175"/>
                <a:gd name="connsiteX18" fmla="*/ 5941505 w 10574465"/>
                <a:gd name="connsiteY18" fmla="*/ 170688 h 3037175"/>
                <a:gd name="connsiteX19" fmla="*/ 6569393 w 10574465"/>
                <a:gd name="connsiteY19" fmla="*/ 0 h 3037175"/>
                <a:gd name="connsiteX20" fmla="*/ 6819329 w 10574465"/>
                <a:gd name="connsiteY20" fmla="*/ 54864 h 3037175"/>
                <a:gd name="connsiteX21" fmla="*/ 7038785 w 10574465"/>
                <a:gd name="connsiteY21" fmla="*/ 256032 h 3037175"/>
                <a:gd name="connsiteX22" fmla="*/ 7313105 w 10574465"/>
                <a:gd name="connsiteY22" fmla="*/ 859536 h 3037175"/>
                <a:gd name="connsiteX23" fmla="*/ 7374065 w 10574465"/>
                <a:gd name="connsiteY23" fmla="*/ 1200912 h 3037175"/>
                <a:gd name="connsiteX24" fmla="*/ 7197281 w 10574465"/>
                <a:gd name="connsiteY24" fmla="*/ 1840992 h 3037175"/>
                <a:gd name="connsiteX25" fmla="*/ 6977825 w 10574465"/>
                <a:gd name="connsiteY25" fmla="*/ 2023872 h 3037175"/>
                <a:gd name="connsiteX26" fmla="*/ 6587681 w 10574465"/>
                <a:gd name="connsiteY26" fmla="*/ 2097024 h 3037175"/>
                <a:gd name="connsiteX27" fmla="*/ 6087809 w 10574465"/>
                <a:gd name="connsiteY27" fmla="*/ 1999488 h 3037175"/>
                <a:gd name="connsiteX28" fmla="*/ 6002465 w 10574465"/>
                <a:gd name="connsiteY28" fmla="*/ 1847088 h 3037175"/>
                <a:gd name="connsiteX29" fmla="*/ 5990273 w 10574465"/>
                <a:gd name="connsiteY29" fmla="*/ 1645920 h 3037175"/>
                <a:gd name="connsiteX30" fmla="*/ 6234113 w 10574465"/>
                <a:gd name="connsiteY30" fmla="*/ 1109472 h 3037175"/>
                <a:gd name="connsiteX31" fmla="*/ 6599873 w 10574465"/>
                <a:gd name="connsiteY31" fmla="*/ 755904 h 3037175"/>
                <a:gd name="connsiteX32" fmla="*/ 7276529 w 10574465"/>
                <a:gd name="connsiteY32" fmla="*/ 591312 h 3037175"/>
                <a:gd name="connsiteX33" fmla="*/ 7739825 w 10574465"/>
                <a:gd name="connsiteY33" fmla="*/ 652272 h 3037175"/>
                <a:gd name="connsiteX34" fmla="*/ 8178737 w 10574465"/>
                <a:gd name="connsiteY34" fmla="*/ 859536 h 3037175"/>
                <a:gd name="connsiteX35" fmla="*/ 9245537 w 10574465"/>
                <a:gd name="connsiteY35" fmla="*/ 1432560 h 3037175"/>
                <a:gd name="connsiteX36" fmla="*/ 9495473 w 10574465"/>
                <a:gd name="connsiteY36" fmla="*/ 1469136 h 3037175"/>
                <a:gd name="connsiteX37" fmla="*/ 9781985 w 10574465"/>
                <a:gd name="connsiteY37" fmla="*/ 1402080 h 3037175"/>
                <a:gd name="connsiteX38" fmla="*/ 10489121 w 10574465"/>
                <a:gd name="connsiteY38" fmla="*/ 804672 h 3037175"/>
                <a:gd name="connsiteX39" fmla="*/ 10574465 w 10574465"/>
                <a:gd name="connsiteY39" fmla="*/ 640080 h 3037175"/>
                <a:gd name="connsiteX0" fmla="*/ 107633 w 10574465"/>
                <a:gd name="connsiteY0" fmla="*/ 323088 h 3037175"/>
                <a:gd name="connsiteX1" fmla="*/ 150305 w 10574465"/>
                <a:gd name="connsiteY1" fmla="*/ 1139952 h 3037175"/>
                <a:gd name="connsiteX2" fmla="*/ 1869377 w 10574465"/>
                <a:gd name="connsiteY2" fmla="*/ 2901696 h 3037175"/>
                <a:gd name="connsiteX3" fmla="*/ 3618929 w 10574465"/>
                <a:gd name="connsiteY3" fmla="*/ 2773680 h 3037175"/>
                <a:gd name="connsiteX4" fmla="*/ 4606481 w 10574465"/>
                <a:gd name="connsiteY4" fmla="*/ 1627632 h 3037175"/>
                <a:gd name="connsiteX5" fmla="*/ 4636961 w 10574465"/>
                <a:gd name="connsiteY5" fmla="*/ 682752 h 3037175"/>
                <a:gd name="connsiteX6" fmla="*/ 4533329 w 10574465"/>
                <a:gd name="connsiteY6" fmla="*/ 445008 h 3037175"/>
                <a:gd name="connsiteX7" fmla="*/ 4350449 w 10574465"/>
                <a:gd name="connsiteY7" fmla="*/ 365760 h 3037175"/>
                <a:gd name="connsiteX8" fmla="*/ 3996881 w 10574465"/>
                <a:gd name="connsiteY8" fmla="*/ 292608 h 3037175"/>
                <a:gd name="connsiteX9" fmla="*/ 3326321 w 10574465"/>
                <a:gd name="connsiteY9" fmla="*/ 457200 h 3037175"/>
                <a:gd name="connsiteX10" fmla="*/ 3277553 w 10574465"/>
                <a:gd name="connsiteY10" fmla="*/ 633984 h 3037175"/>
                <a:gd name="connsiteX11" fmla="*/ 3289745 w 10574465"/>
                <a:gd name="connsiteY11" fmla="*/ 938784 h 3037175"/>
                <a:gd name="connsiteX12" fmla="*/ 3582353 w 10574465"/>
                <a:gd name="connsiteY12" fmla="*/ 1292352 h 3037175"/>
                <a:gd name="connsiteX13" fmla="*/ 3826193 w 10574465"/>
                <a:gd name="connsiteY13" fmla="*/ 1432560 h 3037175"/>
                <a:gd name="connsiteX14" fmla="*/ 4563809 w 10574465"/>
                <a:gd name="connsiteY14" fmla="*/ 1511808 h 3037175"/>
                <a:gd name="connsiteX15" fmla="*/ 5155121 w 10574465"/>
                <a:gd name="connsiteY15" fmla="*/ 1182624 h 3037175"/>
                <a:gd name="connsiteX16" fmla="*/ 5703761 w 10574465"/>
                <a:gd name="connsiteY16" fmla="*/ 463296 h 3037175"/>
                <a:gd name="connsiteX17" fmla="*/ 5941505 w 10574465"/>
                <a:gd name="connsiteY17" fmla="*/ 170688 h 3037175"/>
                <a:gd name="connsiteX18" fmla="*/ 6569393 w 10574465"/>
                <a:gd name="connsiteY18" fmla="*/ 0 h 3037175"/>
                <a:gd name="connsiteX19" fmla="*/ 6819329 w 10574465"/>
                <a:gd name="connsiteY19" fmla="*/ 54864 h 3037175"/>
                <a:gd name="connsiteX20" fmla="*/ 7038785 w 10574465"/>
                <a:gd name="connsiteY20" fmla="*/ 256032 h 3037175"/>
                <a:gd name="connsiteX21" fmla="*/ 7313105 w 10574465"/>
                <a:gd name="connsiteY21" fmla="*/ 859536 h 3037175"/>
                <a:gd name="connsiteX22" fmla="*/ 7374065 w 10574465"/>
                <a:gd name="connsiteY22" fmla="*/ 1200912 h 3037175"/>
                <a:gd name="connsiteX23" fmla="*/ 7197281 w 10574465"/>
                <a:gd name="connsiteY23" fmla="*/ 1840992 h 3037175"/>
                <a:gd name="connsiteX24" fmla="*/ 6977825 w 10574465"/>
                <a:gd name="connsiteY24" fmla="*/ 2023872 h 3037175"/>
                <a:gd name="connsiteX25" fmla="*/ 6587681 w 10574465"/>
                <a:gd name="connsiteY25" fmla="*/ 2097024 h 3037175"/>
                <a:gd name="connsiteX26" fmla="*/ 6087809 w 10574465"/>
                <a:gd name="connsiteY26" fmla="*/ 1999488 h 3037175"/>
                <a:gd name="connsiteX27" fmla="*/ 6002465 w 10574465"/>
                <a:gd name="connsiteY27" fmla="*/ 1847088 h 3037175"/>
                <a:gd name="connsiteX28" fmla="*/ 5990273 w 10574465"/>
                <a:gd name="connsiteY28" fmla="*/ 1645920 h 3037175"/>
                <a:gd name="connsiteX29" fmla="*/ 6234113 w 10574465"/>
                <a:gd name="connsiteY29" fmla="*/ 1109472 h 3037175"/>
                <a:gd name="connsiteX30" fmla="*/ 6599873 w 10574465"/>
                <a:gd name="connsiteY30" fmla="*/ 755904 h 3037175"/>
                <a:gd name="connsiteX31" fmla="*/ 7276529 w 10574465"/>
                <a:gd name="connsiteY31" fmla="*/ 591312 h 3037175"/>
                <a:gd name="connsiteX32" fmla="*/ 7739825 w 10574465"/>
                <a:gd name="connsiteY32" fmla="*/ 652272 h 3037175"/>
                <a:gd name="connsiteX33" fmla="*/ 8178737 w 10574465"/>
                <a:gd name="connsiteY33" fmla="*/ 859536 h 3037175"/>
                <a:gd name="connsiteX34" fmla="*/ 9245537 w 10574465"/>
                <a:gd name="connsiteY34" fmla="*/ 1432560 h 3037175"/>
                <a:gd name="connsiteX35" fmla="*/ 9495473 w 10574465"/>
                <a:gd name="connsiteY35" fmla="*/ 1469136 h 3037175"/>
                <a:gd name="connsiteX36" fmla="*/ 9781985 w 10574465"/>
                <a:gd name="connsiteY36" fmla="*/ 1402080 h 3037175"/>
                <a:gd name="connsiteX37" fmla="*/ 10489121 w 10574465"/>
                <a:gd name="connsiteY37" fmla="*/ 804672 h 3037175"/>
                <a:gd name="connsiteX38" fmla="*/ 10574465 w 10574465"/>
                <a:gd name="connsiteY38" fmla="*/ 640080 h 3037175"/>
                <a:gd name="connsiteX0" fmla="*/ 107633 w 10574465"/>
                <a:gd name="connsiteY0" fmla="*/ 323088 h 3037175"/>
                <a:gd name="connsiteX1" fmla="*/ 150305 w 10574465"/>
                <a:gd name="connsiteY1" fmla="*/ 1139952 h 3037175"/>
                <a:gd name="connsiteX2" fmla="*/ 1869377 w 10574465"/>
                <a:gd name="connsiteY2" fmla="*/ 2901696 h 3037175"/>
                <a:gd name="connsiteX3" fmla="*/ 3618929 w 10574465"/>
                <a:gd name="connsiteY3" fmla="*/ 2773680 h 3037175"/>
                <a:gd name="connsiteX4" fmla="*/ 4606481 w 10574465"/>
                <a:gd name="connsiteY4" fmla="*/ 1627632 h 3037175"/>
                <a:gd name="connsiteX5" fmla="*/ 4533329 w 10574465"/>
                <a:gd name="connsiteY5" fmla="*/ 445008 h 3037175"/>
                <a:gd name="connsiteX6" fmla="*/ 4350449 w 10574465"/>
                <a:gd name="connsiteY6" fmla="*/ 365760 h 3037175"/>
                <a:gd name="connsiteX7" fmla="*/ 3996881 w 10574465"/>
                <a:gd name="connsiteY7" fmla="*/ 292608 h 3037175"/>
                <a:gd name="connsiteX8" fmla="*/ 3326321 w 10574465"/>
                <a:gd name="connsiteY8" fmla="*/ 457200 h 3037175"/>
                <a:gd name="connsiteX9" fmla="*/ 3277553 w 10574465"/>
                <a:gd name="connsiteY9" fmla="*/ 633984 h 3037175"/>
                <a:gd name="connsiteX10" fmla="*/ 3289745 w 10574465"/>
                <a:gd name="connsiteY10" fmla="*/ 938784 h 3037175"/>
                <a:gd name="connsiteX11" fmla="*/ 3582353 w 10574465"/>
                <a:gd name="connsiteY11" fmla="*/ 1292352 h 3037175"/>
                <a:gd name="connsiteX12" fmla="*/ 3826193 w 10574465"/>
                <a:gd name="connsiteY12" fmla="*/ 1432560 h 3037175"/>
                <a:gd name="connsiteX13" fmla="*/ 4563809 w 10574465"/>
                <a:gd name="connsiteY13" fmla="*/ 1511808 h 3037175"/>
                <a:gd name="connsiteX14" fmla="*/ 5155121 w 10574465"/>
                <a:gd name="connsiteY14" fmla="*/ 1182624 h 3037175"/>
                <a:gd name="connsiteX15" fmla="*/ 5703761 w 10574465"/>
                <a:gd name="connsiteY15" fmla="*/ 463296 h 3037175"/>
                <a:gd name="connsiteX16" fmla="*/ 5941505 w 10574465"/>
                <a:gd name="connsiteY16" fmla="*/ 170688 h 3037175"/>
                <a:gd name="connsiteX17" fmla="*/ 6569393 w 10574465"/>
                <a:gd name="connsiteY17" fmla="*/ 0 h 3037175"/>
                <a:gd name="connsiteX18" fmla="*/ 6819329 w 10574465"/>
                <a:gd name="connsiteY18" fmla="*/ 54864 h 3037175"/>
                <a:gd name="connsiteX19" fmla="*/ 7038785 w 10574465"/>
                <a:gd name="connsiteY19" fmla="*/ 256032 h 3037175"/>
                <a:gd name="connsiteX20" fmla="*/ 7313105 w 10574465"/>
                <a:gd name="connsiteY20" fmla="*/ 859536 h 3037175"/>
                <a:gd name="connsiteX21" fmla="*/ 7374065 w 10574465"/>
                <a:gd name="connsiteY21" fmla="*/ 1200912 h 3037175"/>
                <a:gd name="connsiteX22" fmla="*/ 7197281 w 10574465"/>
                <a:gd name="connsiteY22" fmla="*/ 1840992 h 3037175"/>
                <a:gd name="connsiteX23" fmla="*/ 6977825 w 10574465"/>
                <a:gd name="connsiteY23" fmla="*/ 2023872 h 3037175"/>
                <a:gd name="connsiteX24" fmla="*/ 6587681 w 10574465"/>
                <a:gd name="connsiteY24" fmla="*/ 2097024 h 3037175"/>
                <a:gd name="connsiteX25" fmla="*/ 6087809 w 10574465"/>
                <a:gd name="connsiteY25" fmla="*/ 1999488 h 3037175"/>
                <a:gd name="connsiteX26" fmla="*/ 6002465 w 10574465"/>
                <a:gd name="connsiteY26" fmla="*/ 1847088 h 3037175"/>
                <a:gd name="connsiteX27" fmla="*/ 5990273 w 10574465"/>
                <a:gd name="connsiteY27" fmla="*/ 1645920 h 3037175"/>
                <a:gd name="connsiteX28" fmla="*/ 6234113 w 10574465"/>
                <a:gd name="connsiteY28" fmla="*/ 1109472 h 3037175"/>
                <a:gd name="connsiteX29" fmla="*/ 6599873 w 10574465"/>
                <a:gd name="connsiteY29" fmla="*/ 755904 h 3037175"/>
                <a:gd name="connsiteX30" fmla="*/ 7276529 w 10574465"/>
                <a:gd name="connsiteY30" fmla="*/ 591312 h 3037175"/>
                <a:gd name="connsiteX31" fmla="*/ 7739825 w 10574465"/>
                <a:gd name="connsiteY31" fmla="*/ 652272 h 3037175"/>
                <a:gd name="connsiteX32" fmla="*/ 8178737 w 10574465"/>
                <a:gd name="connsiteY32" fmla="*/ 859536 h 3037175"/>
                <a:gd name="connsiteX33" fmla="*/ 9245537 w 10574465"/>
                <a:gd name="connsiteY33" fmla="*/ 1432560 h 3037175"/>
                <a:gd name="connsiteX34" fmla="*/ 9495473 w 10574465"/>
                <a:gd name="connsiteY34" fmla="*/ 1469136 h 3037175"/>
                <a:gd name="connsiteX35" fmla="*/ 9781985 w 10574465"/>
                <a:gd name="connsiteY35" fmla="*/ 1402080 h 3037175"/>
                <a:gd name="connsiteX36" fmla="*/ 10489121 w 10574465"/>
                <a:gd name="connsiteY36" fmla="*/ 804672 h 3037175"/>
                <a:gd name="connsiteX37" fmla="*/ 10574465 w 10574465"/>
                <a:gd name="connsiteY37" fmla="*/ 640080 h 3037175"/>
                <a:gd name="connsiteX0" fmla="*/ 107633 w 10574465"/>
                <a:gd name="connsiteY0" fmla="*/ 323088 h 3037175"/>
                <a:gd name="connsiteX1" fmla="*/ 150305 w 10574465"/>
                <a:gd name="connsiteY1" fmla="*/ 1139952 h 3037175"/>
                <a:gd name="connsiteX2" fmla="*/ 1869377 w 10574465"/>
                <a:gd name="connsiteY2" fmla="*/ 2901696 h 3037175"/>
                <a:gd name="connsiteX3" fmla="*/ 3618929 w 10574465"/>
                <a:gd name="connsiteY3" fmla="*/ 2773680 h 3037175"/>
                <a:gd name="connsiteX4" fmla="*/ 4606481 w 10574465"/>
                <a:gd name="connsiteY4" fmla="*/ 1627632 h 3037175"/>
                <a:gd name="connsiteX5" fmla="*/ 4673537 w 10574465"/>
                <a:gd name="connsiteY5" fmla="*/ 633984 h 3037175"/>
                <a:gd name="connsiteX6" fmla="*/ 4350449 w 10574465"/>
                <a:gd name="connsiteY6" fmla="*/ 365760 h 3037175"/>
                <a:gd name="connsiteX7" fmla="*/ 3996881 w 10574465"/>
                <a:gd name="connsiteY7" fmla="*/ 292608 h 3037175"/>
                <a:gd name="connsiteX8" fmla="*/ 3326321 w 10574465"/>
                <a:gd name="connsiteY8" fmla="*/ 457200 h 3037175"/>
                <a:gd name="connsiteX9" fmla="*/ 3277553 w 10574465"/>
                <a:gd name="connsiteY9" fmla="*/ 633984 h 3037175"/>
                <a:gd name="connsiteX10" fmla="*/ 3289745 w 10574465"/>
                <a:gd name="connsiteY10" fmla="*/ 938784 h 3037175"/>
                <a:gd name="connsiteX11" fmla="*/ 3582353 w 10574465"/>
                <a:gd name="connsiteY11" fmla="*/ 1292352 h 3037175"/>
                <a:gd name="connsiteX12" fmla="*/ 3826193 w 10574465"/>
                <a:gd name="connsiteY12" fmla="*/ 1432560 h 3037175"/>
                <a:gd name="connsiteX13" fmla="*/ 4563809 w 10574465"/>
                <a:gd name="connsiteY13" fmla="*/ 1511808 h 3037175"/>
                <a:gd name="connsiteX14" fmla="*/ 5155121 w 10574465"/>
                <a:gd name="connsiteY14" fmla="*/ 1182624 h 3037175"/>
                <a:gd name="connsiteX15" fmla="*/ 5703761 w 10574465"/>
                <a:gd name="connsiteY15" fmla="*/ 463296 h 3037175"/>
                <a:gd name="connsiteX16" fmla="*/ 5941505 w 10574465"/>
                <a:gd name="connsiteY16" fmla="*/ 170688 h 3037175"/>
                <a:gd name="connsiteX17" fmla="*/ 6569393 w 10574465"/>
                <a:gd name="connsiteY17" fmla="*/ 0 h 3037175"/>
                <a:gd name="connsiteX18" fmla="*/ 6819329 w 10574465"/>
                <a:gd name="connsiteY18" fmla="*/ 54864 h 3037175"/>
                <a:gd name="connsiteX19" fmla="*/ 7038785 w 10574465"/>
                <a:gd name="connsiteY19" fmla="*/ 256032 h 3037175"/>
                <a:gd name="connsiteX20" fmla="*/ 7313105 w 10574465"/>
                <a:gd name="connsiteY20" fmla="*/ 859536 h 3037175"/>
                <a:gd name="connsiteX21" fmla="*/ 7374065 w 10574465"/>
                <a:gd name="connsiteY21" fmla="*/ 1200912 h 3037175"/>
                <a:gd name="connsiteX22" fmla="*/ 7197281 w 10574465"/>
                <a:gd name="connsiteY22" fmla="*/ 1840992 h 3037175"/>
                <a:gd name="connsiteX23" fmla="*/ 6977825 w 10574465"/>
                <a:gd name="connsiteY23" fmla="*/ 2023872 h 3037175"/>
                <a:gd name="connsiteX24" fmla="*/ 6587681 w 10574465"/>
                <a:gd name="connsiteY24" fmla="*/ 2097024 h 3037175"/>
                <a:gd name="connsiteX25" fmla="*/ 6087809 w 10574465"/>
                <a:gd name="connsiteY25" fmla="*/ 1999488 h 3037175"/>
                <a:gd name="connsiteX26" fmla="*/ 6002465 w 10574465"/>
                <a:gd name="connsiteY26" fmla="*/ 1847088 h 3037175"/>
                <a:gd name="connsiteX27" fmla="*/ 5990273 w 10574465"/>
                <a:gd name="connsiteY27" fmla="*/ 1645920 h 3037175"/>
                <a:gd name="connsiteX28" fmla="*/ 6234113 w 10574465"/>
                <a:gd name="connsiteY28" fmla="*/ 1109472 h 3037175"/>
                <a:gd name="connsiteX29" fmla="*/ 6599873 w 10574465"/>
                <a:gd name="connsiteY29" fmla="*/ 755904 h 3037175"/>
                <a:gd name="connsiteX30" fmla="*/ 7276529 w 10574465"/>
                <a:gd name="connsiteY30" fmla="*/ 591312 h 3037175"/>
                <a:gd name="connsiteX31" fmla="*/ 7739825 w 10574465"/>
                <a:gd name="connsiteY31" fmla="*/ 652272 h 3037175"/>
                <a:gd name="connsiteX32" fmla="*/ 8178737 w 10574465"/>
                <a:gd name="connsiteY32" fmla="*/ 859536 h 3037175"/>
                <a:gd name="connsiteX33" fmla="*/ 9245537 w 10574465"/>
                <a:gd name="connsiteY33" fmla="*/ 1432560 h 3037175"/>
                <a:gd name="connsiteX34" fmla="*/ 9495473 w 10574465"/>
                <a:gd name="connsiteY34" fmla="*/ 1469136 h 3037175"/>
                <a:gd name="connsiteX35" fmla="*/ 9781985 w 10574465"/>
                <a:gd name="connsiteY35" fmla="*/ 1402080 h 3037175"/>
                <a:gd name="connsiteX36" fmla="*/ 10489121 w 10574465"/>
                <a:gd name="connsiteY36" fmla="*/ 804672 h 3037175"/>
                <a:gd name="connsiteX37" fmla="*/ 10574465 w 10574465"/>
                <a:gd name="connsiteY37" fmla="*/ 640080 h 3037175"/>
                <a:gd name="connsiteX0" fmla="*/ 107633 w 10574465"/>
                <a:gd name="connsiteY0" fmla="*/ 323088 h 3037175"/>
                <a:gd name="connsiteX1" fmla="*/ 150305 w 10574465"/>
                <a:gd name="connsiteY1" fmla="*/ 1139952 h 3037175"/>
                <a:gd name="connsiteX2" fmla="*/ 1869377 w 10574465"/>
                <a:gd name="connsiteY2" fmla="*/ 2901696 h 3037175"/>
                <a:gd name="connsiteX3" fmla="*/ 3618929 w 10574465"/>
                <a:gd name="connsiteY3" fmla="*/ 2773680 h 3037175"/>
                <a:gd name="connsiteX4" fmla="*/ 4606481 w 10574465"/>
                <a:gd name="connsiteY4" fmla="*/ 1627632 h 3037175"/>
                <a:gd name="connsiteX5" fmla="*/ 4673537 w 10574465"/>
                <a:gd name="connsiteY5" fmla="*/ 633984 h 3037175"/>
                <a:gd name="connsiteX6" fmla="*/ 3996881 w 10574465"/>
                <a:gd name="connsiteY6" fmla="*/ 292608 h 3037175"/>
                <a:gd name="connsiteX7" fmla="*/ 3326321 w 10574465"/>
                <a:gd name="connsiteY7" fmla="*/ 457200 h 3037175"/>
                <a:gd name="connsiteX8" fmla="*/ 3277553 w 10574465"/>
                <a:gd name="connsiteY8" fmla="*/ 633984 h 3037175"/>
                <a:gd name="connsiteX9" fmla="*/ 3289745 w 10574465"/>
                <a:gd name="connsiteY9" fmla="*/ 938784 h 3037175"/>
                <a:gd name="connsiteX10" fmla="*/ 3582353 w 10574465"/>
                <a:gd name="connsiteY10" fmla="*/ 1292352 h 3037175"/>
                <a:gd name="connsiteX11" fmla="*/ 3826193 w 10574465"/>
                <a:gd name="connsiteY11" fmla="*/ 1432560 h 3037175"/>
                <a:gd name="connsiteX12" fmla="*/ 4563809 w 10574465"/>
                <a:gd name="connsiteY12" fmla="*/ 1511808 h 3037175"/>
                <a:gd name="connsiteX13" fmla="*/ 5155121 w 10574465"/>
                <a:gd name="connsiteY13" fmla="*/ 1182624 h 3037175"/>
                <a:gd name="connsiteX14" fmla="*/ 5703761 w 10574465"/>
                <a:gd name="connsiteY14" fmla="*/ 463296 h 3037175"/>
                <a:gd name="connsiteX15" fmla="*/ 5941505 w 10574465"/>
                <a:gd name="connsiteY15" fmla="*/ 170688 h 3037175"/>
                <a:gd name="connsiteX16" fmla="*/ 6569393 w 10574465"/>
                <a:gd name="connsiteY16" fmla="*/ 0 h 3037175"/>
                <a:gd name="connsiteX17" fmla="*/ 6819329 w 10574465"/>
                <a:gd name="connsiteY17" fmla="*/ 54864 h 3037175"/>
                <a:gd name="connsiteX18" fmla="*/ 7038785 w 10574465"/>
                <a:gd name="connsiteY18" fmla="*/ 256032 h 3037175"/>
                <a:gd name="connsiteX19" fmla="*/ 7313105 w 10574465"/>
                <a:gd name="connsiteY19" fmla="*/ 859536 h 3037175"/>
                <a:gd name="connsiteX20" fmla="*/ 7374065 w 10574465"/>
                <a:gd name="connsiteY20" fmla="*/ 1200912 h 3037175"/>
                <a:gd name="connsiteX21" fmla="*/ 7197281 w 10574465"/>
                <a:gd name="connsiteY21" fmla="*/ 1840992 h 3037175"/>
                <a:gd name="connsiteX22" fmla="*/ 6977825 w 10574465"/>
                <a:gd name="connsiteY22" fmla="*/ 2023872 h 3037175"/>
                <a:gd name="connsiteX23" fmla="*/ 6587681 w 10574465"/>
                <a:gd name="connsiteY23" fmla="*/ 2097024 h 3037175"/>
                <a:gd name="connsiteX24" fmla="*/ 6087809 w 10574465"/>
                <a:gd name="connsiteY24" fmla="*/ 1999488 h 3037175"/>
                <a:gd name="connsiteX25" fmla="*/ 6002465 w 10574465"/>
                <a:gd name="connsiteY25" fmla="*/ 1847088 h 3037175"/>
                <a:gd name="connsiteX26" fmla="*/ 5990273 w 10574465"/>
                <a:gd name="connsiteY26" fmla="*/ 1645920 h 3037175"/>
                <a:gd name="connsiteX27" fmla="*/ 6234113 w 10574465"/>
                <a:gd name="connsiteY27" fmla="*/ 1109472 h 3037175"/>
                <a:gd name="connsiteX28" fmla="*/ 6599873 w 10574465"/>
                <a:gd name="connsiteY28" fmla="*/ 755904 h 3037175"/>
                <a:gd name="connsiteX29" fmla="*/ 7276529 w 10574465"/>
                <a:gd name="connsiteY29" fmla="*/ 591312 h 3037175"/>
                <a:gd name="connsiteX30" fmla="*/ 7739825 w 10574465"/>
                <a:gd name="connsiteY30" fmla="*/ 652272 h 3037175"/>
                <a:gd name="connsiteX31" fmla="*/ 8178737 w 10574465"/>
                <a:gd name="connsiteY31" fmla="*/ 859536 h 3037175"/>
                <a:gd name="connsiteX32" fmla="*/ 9245537 w 10574465"/>
                <a:gd name="connsiteY32" fmla="*/ 1432560 h 3037175"/>
                <a:gd name="connsiteX33" fmla="*/ 9495473 w 10574465"/>
                <a:gd name="connsiteY33" fmla="*/ 1469136 h 3037175"/>
                <a:gd name="connsiteX34" fmla="*/ 9781985 w 10574465"/>
                <a:gd name="connsiteY34" fmla="*/ 1402080 h 3037175"/>
                <a:gd name="connsiteX35" fmla="*/ 10489121 w 10574465"/>
                <a:gd name="connsiteY35" fmla="*/ 804672 h 3037175"/>
                <a:gd name="connsiteX36" fmla="*/ 10574465 w 10574465"/>
                <a:gd name="connsiteY36" fmla="*/ 640080 h 3037175"/>
                <a:gd name="connsiteX0" fmla="*/ 107633 w 10574465"/>
                <a:gd name="connsiteY0" fmla="*/ 323088 h 3037175"/>
                <a:gd name="connsiteX1" fmla="*/ 150305 w 10574465"/>
                <a:gd name="connsiteY1" fmla="*/ 1139952 h 3037175"/>
                <a:gd name="connsiteX2" fmla="*/ 1869377 w 10574465"/>
                <a:gd name="connsiteY2" fmla="*/ 2901696 h 3037175"/>
                <a:gd name="connsiteX3" fmla="*/ 3618929 w 10574465"/>
                <a:gd name="connsiteY3" fmla="*/ 2773680 h 3037175"/>
                <a:gd name="connsiteX4" fmla="*/ 4606481 w 10574465"/>
                <a:gd name="connsiteY4" fmla="*/ 1627632 h 3037175"/>
                <a:gd name="connsiteX5" fmla="*/ 4673537 w 10574465"/>
                <a:gd name="connsiteY5" fmla="*/ 633984 h 3037175"/>
                <a:gd name="connsiteX6" fmla="*/ 3996881 w 10574465"/>
                <a:gd name="connsiteY6" fmla="*/ 292608 h 3037175"/>
                <a:gd name="connsiteX7" fmla="*/ 3326321 w 10574465"/>
                <a:gd name="connsiteY7" fmla="*/ 457200 h 3037175"/>
                <a:gd name="connsiteX8" fmla="*/ 3289745 w 10574465"/>
                <a:gd name="connsiteY8" fmla="*/ 938784 h 3037175"/>
                <a:gd name="connsiteX9" fmla="*/ 3582353 w 10574465"/>
                <a:gd name="connsiteY9" fmla="*/ 1292352 h 3037175"/>
                <a:gd name="connsiteX10" fmla="*/ 3826193 w 10574465"/>
                <a:gd name="connsiteY10" fmla="*/ 1432560 h 3037175"/>
                <a:gd name="connsiteX11" fmla="*/ 4563809 w 10574465"/>
                <a:gd name="connsiteY11" fmla="*/ 1511808 h 3037175"/>
                <a:gd name="connsiteX12" fmla="*/ 5155121 w 10574465"/>
                <a:gd name="connsiteY12" fmla="*/ 1182624 h 3037175"/>
                <a:gd name="connsiteX13" fmla="*/ 5703761 w 10574465"/>
                <a:gd name="connsiteY13" fmla="*/ 463296 h 3037175"/>
                <a:gd name="connsiteX14" fmla="*/ 5941505 w 10574465"/>
                <a:gd name="connsiteY14" fmla="*/ 170688 h 3037175"/>
                <a:gd name="connsiteX15" fmla="*/ 6569393 w 10574465"/>
                <a:gd name="connsiteY15" fmla="*/ 0 h 3037175"/>
                <a:gd name="connsiteX16" fmla="*/ 6819329 w 10574465"/>
                <a:gd name="connsiteY16" fmla="*/ 54864 h 3037175"/>
                <a:gd name="connsiteX17" fmla="*/ 7038785 w 10574465"/>
                <a:gd name="connsiteY17" fmla="*/ 256032 h 3037175"/>
                <a:gd name="connsiteX18" fmla="*/ 7313105 w 10574465"/>
                <a:gd name="connsiteY18" fmla="*/ 859536 h 3037175"/>
                <a:gd name="connsiteX19" fmla="*/ 7374065 w 10574465"/>
                <a:gd name="connsiteY19" fmla="*/ 1200912 h 3037175"/>
                <a:gd name="connsiteX20" fmla="*/ 7197281 w 10574465"/>
                <a:gd name="connsiteY20" fmla="*/ 1840992 h 3037175"/>
                <a:gd name="connsiteX21" fmla="*/ 6977825 w 10574465"/>
                <a:gd name="connsiteY21" fmla="*/ 2023872 h 3037175"/>
                <a:gd name="connsiteX22" fmla="*/ 6587681 w 10574465"/>
                <a:gd name="connsiteY22" fmla="*/ 2097024 h 3037175"/>
                <a:gd name="connsiteX23" fmla="*/ 6087809 w 10574465"/>
                <a:gd name="connsiteY23" fmla="*/ 1999488 h 3037175"/>
                <a:gd name="connsiteX24" fmla="*/ 6002465 w 10574465"/>
                <a:gd name="connsiteY24" fmla="*/ 1847088 h 3037175"/>
                <a:gd name="connsiteX25" fmla="*/ 5990273 w 10574465"/>
                <a:gd name="connsiteY25" fmla="*/ 1645920 h 3037175"/>
                <a:gd name="connsiteX26" fmla="*/ 6234113 w 10574465"/>
                <a:gd name="connsiteY26" fmla="*/ 1109472 h 3037175"/>
                <a:gd name="connsiteX27" fmla="*/ 6599873 w 10574465"/>
                <a:gd name="connsiteY27" fmla="*/ 755904 h 3037175"/>
                <a:gd name="connsiteX28" fmla="*/ 7276529 w 10574465"/>
                <a:gd name="connsiteY28" fmla="*/ 591312 h 3037175"/>
                <a:gd name="connsiteX29" fmla="*/ 7739825 w 10574465"/>
                <a:gd name="connsiteY29" fmla="*/ 652272 h 3037175"/>
                <a:gd name="connsiteX30" fmla="*/ 8178737 w 10574465"/>
                <a:gd name="connsiteY30" fmla="*/ 859536 h 3037175"/>
                <a:gd name="connsiteX31" fmla="*/ 9245537 w 10574465"/>
                <a:gd name="connsiteY31" fmla="*/ 1432560 h 3037175"/>
                <a:gd name="connsiteX32" fmla="*/ 9495473 w 10574465"/>
                <a:gd name="connsiteY32" fmla="*/ 1469136 h 3037175"/>
                <a:gd name="connsiteX33" fmla="*/ 9781985 w 10574465"/>
                <a:gd name="connsiteY33" fmla="*/ 1402080 h 3037175"/>
                <a:gd name="connsiteX34" fmla="*/ 10489121 w 10574465"/>
                <a:gd name="connsiteY34" fmla="*/ 804672 h 3037175"/>
                <a:gd name="connsiteX35" fmla="*/ 10574465 w 10574465"/>
                <a:gd name="connsiteY35" fmla="*/ 640080 h 3037175"/>
                <a:gd name="connsiteX0" fmla="*/ 107633 w 10574465"/>
                <a:gd name="connsiteY0" fmla="*/ 323088 h 3037175"/>
                <a:gd name="connsiteX1" fmla="*/ 150305 w 10574465"/>
                <a:gd name="connsiteY1" fmla="*/ 1139952 h 3037175"/>
                <a:gd name="connsiteX2" fmla="*/ 1869377 w 10574465"/>
                <a:gd name="connsiteY2" fmla="*/ 2901696 h 3037175"/>
                <a:gd name="connsiteX3" fmla="*/ 3618929 w 10574465"/>
                <a:gd name="connsiteY3" fmla="*/ 2773680 h 3037175"/>
                <a:gd name="connsiteX4" fmla="*/ 4606481 w 10574465"/>
                <a:gd name="connsiteY4" fmla="*/ 1627632 h 3037175"/>
                <a:gd name="connsiteX5" fmla="*/ 4673537 w 10574465"/>
                <a:gd name="connsiteY5" fmla="*/ 633984 h 3037175"/>
                <a:gd name="connsiteX6" fmla="*/ 3996881 w 10574465"/>
                <a:gd name="connsiteY6" fmla="*/ 292608 h 3037175"/>
                <a:gd name="connsiteX7" fmla="*/ 3326321 w 10574465"/>
                <a:gd name="connsiteY7" fmla="*/ 457200 h 3037175"/>
                <a:gd name="connsiteX8" fmla="*/ 3582353 w 10574465"/>
                <a:gd name="connsiteY8" fmla="*/ 1292352 h 3037175"/>
                <a:gd name="connsiteX9" fmla="*/ 3826193 w 10574465"/>
                <a:gd name="connsiteY9" fmla="*/ 1432560 h 3037175"/>
                <a:gd name="connsiteX10" fmla="*/ 4563809 w 10574465"/>
                <a:gd name="connsiteY10" fmla="*/ 1511808 h 3037175"/>
                <a:gd name="connsiteX11" fmla="*/ 5155121 w 10574465"/>
                <a:gd name="connsiteY11" fmla="*/ 1182624 h 3037175"/>
                <a:gd name="connsiteX12" fmla="*/ 5703761 w 10574465"/>
                <a:gd name="connsiteY12" fmla="*/ 463296 h 3037175"/>
                <a:gd name="connsiteX13" fmla="*/ 5941505 w 10574465"/>
                <a:gd name="connsiteY13" fmla="*/ 170688 h 3037175"/>
                <a:gd name="connsiteX14" fmla="*/ 6569393 w 10574465"/>
                <a:gd name="connsiteY14" fmla="*/ 0 h 3037175"/>
                <a:gd name="connsiteX15" fmla="*/ 6819329 w 10574465"/>
                <a:gd name="connsiteY15" fmla="*/ 54864 h 3037175"/>
                <a:gd name="connsiteX16" fmla="*/ 7038785 w 10574465"/>
                <a:gd name="connsiteY16" fmla="*/ 256032 h 3037175"/>
                <a:gd name="connsiteX17" fmla="*/ 7313105 w 10574465"/>
                <a:gd name="connsiteY17" fmla="*/ 859536 h 3037175"/>
                <a:gd name="connsiteX18" fmla="*/ 7374065 w 10574465"/>
                <a:gd name="connsiteY18" fmla="*/ 1200912 h 3037175"/>
                <a:gd name="connsiteX19" fmla="*/ 7197281 w 10574465"/>
                <a:gd name="connsiteY19" fmla="*/ 1840992 h 3037175"/>
                <a:gd name="connsiteX20" fmla="*/ 6977825 w 10574465"/>
                <a:gd name="connsiteY20" fmla="*/ 2023872 h 3037175"/>
                <a:gd name="connsiteX21" fmla="*/ 6587681 w 10574465"/>
                <a:gd name="connsiteY21" fmla="*/ 2097024 h 3037175"/>
                <a:gd name="connsiteX22" fmla="*/ 6087809 w 10574465"/>
                <a:gd name="connsiteY22" fmla="*/ 1999488 h 3037175"/>
                <a:gd name="connsiteX23" fmla="*/ 6002465 w 10574465"/>
                <a:gd name="connsiteY23" fmla="*/ 1847088 h 3037175"/>
                <a:gd name="connsiteX24" fmla="*/ 5990273 w 10574465"/>
                <a:gd name="connsiteY24" fmla="*/ 1645920 h 3037175"/>
                <a:gd name="connsiteX25" fmla="*/ 6234113 w 10574465"/>
                <a:gd name="connsiteY25" fmla="*/ 1109472 h 3037175"/>
                <a:gd name="connsiteX26" fmla="*/ 6599873 w 10574465"/>
                <a:gd name="connsiteY26" fmla="*/ 755904 h 3037175"/>
                <a:gd name="connsiteX27" fmla="*/ 7276529 w 10574465"/>
                <a:gd name="connsiteY27" fmla="*/ 591312 h 3037175"/>
                <a:gd name="connsiteX28" fmla="*/ 7739825 w 10574465"/>
                <a:gd name="connsiteY28" fmla="*/ 652272 h 3037175"/>
                <a:gd name="connsiteX29" fmla="*/ 8178737 w 10574465"/>
                <a:gd name="connsiteY29" fmla="*/ 859536 h 3037175"/>
                <a:gd name="connsiteX30" fmla="*/ 9245537 w 10574465"/>
                <a:gd name="connsiteY30" fmla="*/ 1432560 h 3037175"/>
                <a:gd name="connsiteX31" fmla="*/ 9495473 w 10574465"/>
                <a:gd name="connsiteY31" fmla="*/ 1469136 h 3037175"/>
                <a:gd name="connsiteX32" fmla="*/ 9781985 w 10574465"/>
                <a:gd name="connsiteY32" fmla="*/ 1402080 h 3037175"/>
                <a:gd name="connsiteX33" fmla="*/ 10489121 w 10574465"/>
                <a:gd name="connsiteY33" fmla="*/ 804672 h 3037175"/>
                <a:gd name="connsiteX34" fmla="*/ 10574465 w 10574465"/>
                <a:gd name="connsiteY34" fmla="*/ 640080 h 3037175"/>
                <a:gd name="connsiteX0" fmla="*/ 107633 w 10574465"/>
                <a:gd name="connsiteY0" fmla="*/ 323088 h 3037175"/>
                <a:gd name="connsiteX1" fmla="*/ 150305 w 10574465"/>
                <a:gd name="connsiteY1" fmla="*/ 1139952 h 3037175"/>
                <a:gd name="connsiteX2" fmla="*/ 1869377 w 10574465"/>
                <a:gd name="connsiteY2" fmla="*/ 2901696 h 3037175"/>
                <a:gd name="connsiteX3" fmla="*/ 3618929 w 10574465"/>
                <a:gd name="connsiteY3" fmla="*/ 2773680 h 3037175"/>
                <a:gd name="connsiteX4" fmla="*/ 4606481 w 10574465"/>
                <a:gd name="connsiteY4" fmla="*/ 1627632 h 3037175"/>
                <a:gd name="connsiteX5" fmla="*/ 4673537 w 10574465"/>
                <a:gd name="connsiteY5" fmla="*/ 633984 h 3037175"/>
                <a:gd name="connsiteX6" fmla="*/ 3996881 w 10574465"/>
                <a:gd name="connsiteY6" fmla="*/ 292608 h 3037175"/>
                <a:gd name="connsiteX7" fmla="*/ 3326321 w 10574465"/>
                <a:gd name="connsiteY7" fmla="*/ 457200 h 3037175"/>
                <a:gd name="connsiteX8" fmla="*/ 3826193 w 10574465"/>
                <a:gd name="connsiteY8" fmla="*/ 1432560 h 3037175"/>
                <a:gd name="connsiteX9" fmla="*/ 4563809 w 10574465"/>
                <a:gd name="connsiteY9" fmla="*/ 1511808 h 3037175"/>
                <a:gd name="connsiteX10" fmla="*/ 5155121 w 10574465"/>
                <a:gd name="connsiteY10" fmla="*/ 1182624 h 3037175"/>
                <a:gd name="connsiteX11" fmla="*/ 5703761 w 10574465"/>
                <a:gd name="connsiteY11" fmla="*/ 463296 h 3037175"/>
                <a:gd name="connsiteX12" fmla="*/ 5941505 w 10574465"/>
                <a:gd name="connsiteY12" fmla="*/ 170688 h 3037175"/>
                <a:gd name="connsiteX13" fmla="*/ 6569393 w 10574465"/>
                <a:gd name="connsiteY13" fmla="*/ 0 h 3037175"/>
                <a:gd name="connsiteX14" fmla="*/ 6819329 w 10574465"/>
                <a:gd name="connsiteY14" fmla="*/ 54864 h 3037175"/>
                <a:gd name="connsiteX15" fmla="*/ 7038785 w 10574465"/>
                <a:gd name="connsiteY15" fmla="*/ 256032 h 3037175"/>
                <a:gd name="connsiteX16" fmla="*/ 7313105 w 10574465"/>
                <a:gd name="connsiteY16" fmla="*/ 859536 h 3037175"/>
                <a:gd name="connsiteX17" fmla="*/ 7374065 w 10574465"/>
                <a:gd name="connsiteY17" fmla="*/ 1200912 h 3037175"/>
                <a:gd name="connsiteX18" fmla="*/ 7197281 w 10574465"/>
                <a:gd name="connsiteY18" fmla="*/ 1840992 h 3037175"/>
                <a:gd name="connsiteX19" fmla="*/ 6977825 w 10574465"/>
                <a:gd name="connsiteY19" fmla="*/ 2023872 h 3037175"/>
                <a:gd name="connsiteX20" fmla="*/ 6587681 w 10574465"/>
                <a:gd name="connsiteY20" fmla="*/ 2097024 h 3037175"/>
                <a:gd name="connsiteX21" fmla="*/ 6087809 w 10574465"/>
                <a:gd name="connsiteY21" fmla="*/ 1999488 h 3037175"/>
                <a:gd name="connsiteX22" fmla="*/ 6002465 w 10574465"/>
                <a:gd name="connsiteY22" fmla="*/ 1847088 h 3037175"/>
                <a:gd name="connsiteX23" fmla="*/ 5990273 w 10574465"/>
                <a:gd name="connsiteY23" fmla="*/ 1645920 h 3037175"/>
                <a:gd name="connsiteX24" fmla="*/ 6234113 w 10574465"/>
                <a:gd name="connsiteY24" fmla="*/ 1109472 h 3037175"/>
                <a:gd name="connsiteX25" fmla="*/ 6599873 w 10574465"/>
                <a:gd name="connsiteY25" fmla="*/ 755904 h 3037175"/>
                <a:gd name="connsiteX26" fmla="*/ 7276529 w 10574465"/>
                <a:gd name="connsiteY26" fmla="*/ 591312 h 3037175"/>
                <a:gd name="connsiteX27" fmla="*/ 7739825 w 10574465"/>
                <a:gd name="connsiteY27" fmla="*/ 652272 h 3037175"/>
                <a:gd name="connsiteX28" fmla="*/ 8178737 w 10574465"/>
                <a:gd name="connsiteY28" fmla="*/ 859536 h 3037175"/>
                <a:gd name="connsiteX29" fmla="*/ 9245537 w 10574465"/>
                <a:gd name="connsiteY29" fmla="*/ 1432560 h 3037175"/>
                <a:gd name="connsiteX30" fmla="*/ 9495473 w 10574465"/>
                <a:gd name="connsiteY30" fmla="*/ 1469136 h 3037175"/>
                <a:gd name="connsiteX31" fmla="*/ 9781985 w 10574465"/>
                <a:gd name="connsiteY31" fmla="*/ 1402080 h 3037175"/>
                <a:gd name="connsiteX32" fmla="*/ 10489121 w 10574465"/>
                <a:gd name="connsiteY32" fmla="*/ 804672 h 3037175"/>
                <a:gd name="connsiteX33" fmla="*/ 10574465 w 10574465"/>
                <a:gd name="connsiteY33" fmla="*/ 640080 h 3037175"/>
                <a:gd name="connsiteX0" fmla="*/ 107633 w 10574465"/>
                <a:gd name="connsiteY0" fmla="*/ 323088 h 3037175"/>
                <a:gd name="connsiteX1" fmla="*/ 150305 w 10574465"/>
                <a:gd name="connsiteY1" fmla="*/ 1139952 h 3037175"/>
                <a:gd name="connsiteX2" fmla="*/ 1869377 w 10574465"/>
                <a:gd name="connsiteY2" fmla="*/ 2901696 h 3037175"/>
                <a:gd name="connsiteX3" fmla="*/ 3618929 w 10574465"/>
                <a:gd name="connsiteY3" fmla="*/ 2773680 h 3037175"/>
                <a:gd name="connsiteX4" fmla="*/ 4606481 w 10574465"/>
                <a:gd name="connsiteY4" fmla="*/ 1627632 h 3037175"/>
                <a:gd name="connsiteX5" fmla="*/ 4673537 w 10574465"/>
                <a:gd name="connsiteY5" fmla="*/ 633984 h 3037175"/>
                <a:gd name="connsiteX6" fmla="*/ 3996881 w 10574465"/>
                <a:gd name="connsiteY6" fmla="*/ 292608 h 3037175"/>
                <a:gd name="connsiteX7" fmla="*/ 3326321 w 10574465"/>
                <a:gd name="connsiteY7" fmla="*/ 457200 h 3037175"/>
                <a:gd name="connsiteX8" fmla="*/ 3436049 w 10574465"/>
                <a:gd name="connsiteY8" fmla="*/ 1200912 h 3037175"/>
                <a:gd name="connsiteX9" fmla="*/ 4563809 w 10574465"/>
                <a:gd name="connsiteY9" fmla="*/ 1511808 h 3037175"/>
                <a:gd name="connsiteX10" fmla="*/ 5155121 w 10574465"/>
                <a:gd name="connsiteY10" fmla="*/ 1182624 h 3037175"/>
                <a:gd name="connsiteX11" fmla="*/ 5703761 w 10574465"/>
                <a:gd name="connsiteY11" fmla="*/ 463296 h 3037175"/>
                <a:gd name="connsiteX12" fmla="*/ 5941505 w 10574465"/>
                <a:gd name="connsiteY12" fmla="*/ 170688 h 3037175"/>
                <a:gd name="connsiteX13" fmla="*/ 6569393 w 10574465"/>
                <a:gd name="connsiteY13" fmla="*/ 0 h 3037175"/>
                <a:gd name="connsiteX14" fmla="*/ 6819329 w 10574465"/>
                <a:gd name="connsiteY14" fmla="*/ 54864 h 3037175"/>
                <a:gd name="connsiteX15" fmla="*/ 7038785 w 10574465"/>
                <a:gd name="connsiteY15" fmla="*/ 256032 h 3037175"/>
                <a:gd name="connsiteX16" fmla="*/ 7313105 w 10574465"/>
                <a:gd name="connsiteY16" fmla="*/ 859536 h 3037175"/>
                <a:gd name="connsiteX17" fmla="*/ 7374065 w 10574465"/>
                <a:gd name="connsiteY17" fmla="*/ 1200912 h 3037175"/>
                <a:gd name="connsiteX18" fmla="*/ 7197281 w 10574465"/>
                <a:gd name="connsiteY18" fmla="*/ 1840992 h 3037175"/>
                <a:gd name="connsiteX19" fmla="*/ 6977825 w 10574465"/>
                <a:gd name="connsiteY19" fmla="*/ 2023872 h 3037175"/>
                <a:gd name="connsiteX20" fmla="*/ 6587681 w 10574465"/>
                <a:gd name="connsiteY20" fmla="*/ 2097024 h 3037175"/>
                <a:gd name="connsiteX21" fmla="*/ 6087809 w 10574465"/>
                <a:gd name="connsiteY21" fmla="*/ 1999488 h 3037175"/>
                <a:gd name="connsiteX22" fmla="*/ 6002465 w 10574465"/>
                <a:gd name="connsiteY22" fmla="*/ 1847088 h 3037175"/>
                <a:gd name="connsiteX23" fmla="*/ 5990273 w 10574465"/>
                <a:gd name="connsiteY23" fmla="*/ 1645920 h 3037175"/>
                <a:gd name="connsiteX24" fmla="*/ 6234113 w 10574465"/>
                <a:gd name="connsiteY24" fmla="*/ 1109472 h 3037175"/>
                <a:gd name="connsiteX25" fmla="*/ 6599873 w 10574465"/>
                <a:gd name="connsiteY25" fmla="*/ 755904 h 3037175"/>
                <a:gd name="connsiteX26" fmla="*/ 7276529 w 10574465"/>
                <a:gd name="connsiteY26" fmla="*/ 591312 h 3037175"/>
                <a:gd name="connsiteX27" fmla="*/ 7739825 w 10574465"/>
                <a:gd name="connsiteY27" fmla="*/ 652272 h 3037175"/>
                <a:gd name="connsiteX28" fmla="*/ 8178737 w 10574465"/>
                <a:gd name="connsiteY28" fmla="*/ 859536 h 3037175"/>
                <a:gd name="connsiteX29" fmla="*/ 9245537 w 10574465"/>
                <a:gd name="connsiteY29" fmla="*/ 1432560 h 3037175"/>
                <a:gd name="connsiteX30" fmla="*/ 9495473 w 10574465"/>
                <a:gd name="connsiteY30" fmla="*/ 1469136 h 3037175"/>
                <a:gd name="connsiteX31" fmla="*/ 9781985 w 10574465"/>
                <a:gd name="connsiteY31" fmla="*/ 1402080 h 3037175"/>
                <a:gd name="connsiteX32" fmla="*/ 10489121 w 10574465"/>
                <a:gd name="connsiteY32" fmla="*/ 804672 h 3037175"/>
                <a:gd name="connsiteX33" fmla="*/ 10574465 w 10574465"/>
                <a:gd name="connsiteY33" fmla="*/ 640080 h 3037175"/>
                <a:gd name="connsiteX0" fmla="*/ 107633 w 10574465"/>
                <a:gd name="connsiteY0" fmla="*/ 323088 h 3037175"/>
                <a:gd name="connsiteX1" fmla="*/ 150305 w 10574465"/>
                <a:gd name="connsiteY1" fmla="*/ 1139952 h 3037175"/>
                <a:gd name="connsiteX2" fmla="*/ 1869377 w 10574465"/>
                <a:gd name="connsiteY2" fmla="*/ 2901696 h 3037175"/>
                <a:gd name="connsiteX3" fmla="*/ 3618929 w 10574465"/>
                <a:gd name="connsiteY3" fmla="*/ 2773680 h 3037175"/>
                <a:gd name="connsiteX4" fmla="*/ 4606481 w 10574465"/>
                <a:gd name="connsiteY4" fmla="*/ 1627632 h 3037175"/>
                <a:gd name="connsiteX5" fmla="*/ 4673537 w 10574465"/>
                <a:gd name="connsiteY5" fmla="*/ 633984 h 3037175"/>
                <a:gd name="connsiteX6" fmla="*/ 3996881 w 10574465"/>
                <a:gd name="connsiteY6" fmla="*/ 292608 h 3037175"/>
                <a:gd name="connsiteX7" fmla="*/ 3326321 w 10574465"/>
                <a:gd name="connsiteY7" fmla="*/ 457200 h 3037175"/>
                <a:gd name="connsiteX8" fmla="*/ 3436049 w 10574465"/>
                <a:gd name="connsiteY8" fmla="*/ 1200912 h 3037175"/>
                <a:gd name="connsiteX9" fmla="*/ 4563809 w 10574465"/>
                <a:gd name="connsiteY9" fmla="*/ 1511808 h 3037175"/>
                <a:gd name="connsiteX10" fmla="*/ 5155121 w 10574465"/>
                <a:gd name="connsiteY10" fmla="*/ 1182624 h 3037175"/>
                <a:gd name="connsiteX11" fmla="*/ 5941505 w 10574465"/>
                <a:gd name="connsiteY11" fmla="*/ 170688 h 3037175"/>
                <a:gd name="connsiteX12" fmla="*/ 6569393 w 10574465"/>
                <a:gd name="connsiteY12" fmla="*/ 0 h 3037175"/>
                <a:gd name="connsiteX13" fmla="*/ 6819329 w 10574465"/>
                <a:gd name="connsiteY13" fmla="*/ 54864 h 3037175"/>
                <a:gd name="connsiteX14" fmla="*/ 7038785 w 10574465"/>
                <a:gd name="connsiteY14" fmla="*/ 256032 h 3037175"/>
                <a:gd name="connsiteX15" fmla="*/ 7313105 w 10574465"/>
                <a:gd name="connsiteY15" fmla="*/ 859536 h 3037175"/>
                <a:gd name="connsiteX16" fmla="*/ 7374065 w 10574465"/>
                <a:gd name="connsiteY16" fmla="*/ 1200912 h 3037175"/>
                <a:gd name="connsiteX17" fmla="*/ 7197281 w 10574465"/>
                <a:gd name="connsiteY17" fmla="*/ 1840992 h 3037175"/>
                <a:gd name="connsiteX18" fmla="*/ 6977825 w 10574465"/>
                <a:gd name="connsiteY18" fmla="*/ 2023872 h 3037175"/>
                <a:gd name="connsiteX19" fmla="*/ 6587681 w 10574465"/>
                <a:gd name="connsiteY19" fmla="*/ 2097024 h 3037175"/>
                <a:gd name="connsiteX20" fmla="*/ 6087809 w 10574465"/>
                <a:gd name="connsiteY20" fmla="*/ 1999488 h 3037175"/>
                <a:gd name="connsiteX21" fmla="*/ 6002465 w 10574465"/>
                <a:gd name="connsiteY21" fmla="*/ 1847088 h 3037175"/>
                <a:gd name="connsiteX22" fmla="*/ 5990273 w 10574465"/>
                <a:gd name="connsiteY22" fmla="*/ 1645920 h 3037175"/>
                <a:gd name="connsiteX23" fmla="*/ 6234113 w 10574465"/>
                <a:gd name="connsiteY23" fmla="*/ 1109472 h 3037175"/>
                <a:gd name="connsiteX24" fmla="*/ 6599873 w 10574465"/>
                <a:gd name="connsiteY24" fmla="*/ 755904 h 3037175"/>
                <a:gd name="connsiteX25" fmla="*/ 7276529 w 10574465"/>
                <a:gd name="connsiteY25" fmla="*/ 591312 h 3037175"/>
                <a:gd name="connsiteX26" fmla="*/ 7739825 w 10574465"/>
                <a:gd name="connsiteY26" fmla="*/ 652272 h 3037175"/>
                <a:gd name="connsiteX27" fmla="*/ 8178737 w 10574465"/>
                <a:gd name="connsiteY27" fmla="*/ 859536 h 3037175"/>
                <a:gd name="connsiteX28" fmla="*/ 9245537 w 10574465"/>
                <a:gd name="connsiteY28" fmla="*/ 1432560 h 3037175"/>
                <a:gd name="connsiteX29" fmla="*/ 9495473 w 10574465"/>
                <a:gd name="connsiteY29" fmla="*/ 1469136 h 3037175"/>
                <a:gd name="connsiteX30" fmla="*/ 9781985 w 10574465"/>
                <a:gd name="connsiteY30" fmla="*/ 1402080 h 3037175"/>
                <a:gd name="connsiteX31" fmla="*/ 10489121 w 10574465"/>
                <a:gd name="connsiteY31" fmla="*/ 804672 h 3037175"/>
                <a:gd name="connsiteX32" fmla="*/ 10574465 w 10574465"/>
                <a:gd name="connsiteY32" fmla="*/ 640080 h 3037175"/>
                <a:gd name="connsiteX0" fmla="*/ 107633 w 10574465"/>
                <a:gd name="connsiteY0" fmla="*/ 287814 h 3001901"/>
                <a:gd name="connsiteX1" fmla="*/ 150305 w 10574465"/>
                <a:gd name="connsiteY1" fmla="*/ 1104678 h 3001901"/>
                <a:gd name="connsiteX2" fmla="*/ 1869377 w 10574465"/>
                <a:gd name="connsiteY2" fmla="*/ 2866422 h 3001901"/>
                <a:gd name="connsiteX3" fmla="*/ 3618929 w 10574465"/>
                <a:gd name="connsiteY3" fmla="*/ 2738406 h 3001901"/>
                <a:gd name="connsiteX4" fmla="*/ 4606481 w 10574465"/>
                <a:gd name="connsiteY4" fmla="*/ 1592358 h 3001901"/>
                <a:gd name="connsiteX5" fmla="*/ 4673537 w 10574465"/>
                <a:gd name="connsiteY5" fmla="*/ 598710 h 3001901"/>
                <a:gd name="connsiteX6" fmla="*/ 3996881 w 10574465"/>
                <a:gd name="connsiteY6" fmla="*/ 257334 h 3001901"/>
                <a:gd name="connsiteX7" fmla="*/ 3326321 w 10574465"/>
                <a:gd name="connsiteY7" fmla="*/ 421926 h 3001901"/>
                <a:gd name="connsiteX8" fmla="*/ 3436049 w 10574465"/>
                <a:gd name="connsiteY8" fmla="*/ 1165638 h 3001901"/>
                <a:gd name="connsiteX9" fmla="*/ 4563809 w 10574465"/>
                <a:gd name="connsiteY9" fmla="*/ 1476534 h 3001901"/>
                <a:gd name="connsiteX10" fmla="*/ 5155121 w 10574465"/>
                <a:gd name="connsiteY10" fmla="*/ 1147350 h 3001901"/>
                <a:gd name="connsiteX11" fmla="*/ 5941505 w 10574465"/>
                <a:gd name="connsiteY11" fmla="*/ 135414 h 3001901"/>
                <a:gd name="connsiteX12" fmla="*/ 6819329 w 10574465"/>
                <a:gd name="connsiteY12" fmla="*/ 19590 h 3001901"/>
                <a:gd name="connsiteX13" fmla="*/ 7038785 w 10574465"/>
                <a:gd name="connsiteY13" fmla="*/ 220758 h 3001901"/>
                <a:gd name="connsiteX14" fmla="*/ 7313105 w 10574465"/>
                <a:gd name="connsiteY14" fmla="*/ 824262 h 3001901"/>
                <a:gd name="connsiteX15" fmla="*/ 7374065 w 10574465"/>
                <a:gd name="connsiteY15" fmla="*/ 1165638 h 3001901"/>
                <a:gd name="connsiteX16" fmla="*/ 7197281 w 10574465"/>
                <a:gd name="connsiteY16" fmla="*/ 1805718 h 3001901"/>
                <a:gd name="connsiteX17" fmla="*/ 6977825 w 10574465"/>
                <a:gd name="connsiteY17" fmla="*/ 1988598 h 3001901"/>
                <a:gd name="connsiteX18" fmla="*/ 6587681 w 10574465"/>
                <a:gd name="connsiteY18" fmla="*/ 2061750 h 3001901"/>
                <a:gd name="connsiteX19" fmla="*/ 6087809 w 10574465"/>
                <a:gd name="connsiteY19" fmla="*/ 1964214 h 3001901"/>
                <a:gd name="connsiteX20" fmla="*/ 6002465 w 10574465"/>
                <a:gd name="connsiteY20" fmla="*/ 1811814 h 3001901"/>
                <a:gd name="connsiteX21" fmla="*/ 5990273 w 10574465"/>
                <a:gd name="connsiteY21" fmla="*/ 1610646 h 3001901"/>
                <a:gd name="connsiteX22" fmla="*/ 6234113 w 10574465"/>
                <a:gd name="connsiteY22" fmla="*/ 1074198 h 3001901"/>
                <a:gd name="connsiteX23" fmla="*/ 6599873 w 10574465"/>
                <a:gd name="connsiteY23" fmla="*/ 720630 h 3001901"/>
                <a:gd name="connsiteX24" fmla="*/ 7276529 w 10574465"/>
                <a:gd name="connsiteY24" fmla="*/ 556038 h 3001901"/>
                <a:gd name="connsiteX25" fmla="*/ 7739825 w 10574465"/>
                <a:gd name="connsiteY25" fmla="*/ 616998 h 3001901"/>
                <a:gd name="connsiteX26" fmla="*/ 8178737 w 10574465"/>
                <a:gd name="connsiteY26" fmla="*/ 824262 h 3001901"/>
                <a:gd name="connsiteX27" fmla="*/ 9245537 w 10574465"/>
                <a:gd name="connsiteY27" fmla="*/ 1397286 h 3001901"/>
                <a:gd name="connsiteX28" fmla="*/ 9495473 w 10574465"/>
                <a:gd name="connsiteY28" fmla="*/ 1433862 h 3001901"/>
                <a:gd name="connsiteX29" fmla="*/ 9781985 w 10574465"/>
                <a:gd name="connsiteY29" fmla="*/ 1366806 h 3001901"/>
                <a:gd name="connsiteX30" fmla="*/ 10489121 w 10574465"/>
                <a:gd name="connsiteY30" fmla="*/ 769398 h 3001901"/>
                <a:gd name="connsiteX31" fmla="*/ 10574465 w 10574465"/>
                <a:gd name="connsiteY31" fmla="*/ 604806 h 3001901"/>
                <a:gd name="connsiteX0" fmla="*/ 107633 w 10574465"/>
                <a:gd name="connsiteY0" fmla="*/ 331601 h 3045688"/>
                <a:gd name="connsiteX1" fmla="*/ 150305 w 10574465"/>
                <a:gd name="connsiteY1" fmla="*/ 1148465 h 3045688"/>
                <a:gd name="connsiteX2" fmla="*/ 1869377 w 10574465"/>
                <a:gd name="connsiteY2" fmla="*/ 2910209 h 3045688"/>
                <a:gd name="connsiteX3" fmla="*/ 3618929 w 10574465"/>
                <a:gd name="connsiteY3" fmla="*/ 2782193 h 3045688"/>
                <a:gd name="connsiteX4" fmla="*/ 4606481 w 10574465"/>
                <a:gd name="connsiteY4" fmla="*/ 1636145 h 3045688"/>
                <a:gd name="connsiteX5" fmla="*/ 4673537 w 10574465"/>
                <a:gd name="connsiteY5" fmla="*/ 642497 h 3045688"/>
                <a:gd name="connsiteX6" fmla="*/ 3996881 w 10574465"/>
                <a:gd name="connsiteY6" fmla="*/ 301121 h 3045688"/>
                <a:gd name="connsiteX7" fmla="*/ 3326321 w 10574465"/>
                <a:gd name="connsiteY7" fmla="*/ 465713 h 3045688"/>
                <a:gd name="connsiteX8" fmla="*/ 3436049 w 10574465"/>
                <a:gd name="connsiteY8" fmla="*/ 1209425 h 3045688"/>
                <a:gd name="connsiteX9" fmla="*/ 4563809 w 10574465"/>
                <a:gd name="connsiteY9" fmla="*/ 1520321 h 3045688"/>
                <a:gd name="connsiteX10" fmla="*/ 5155121 w 10574465"/>
                <a:gd name="connsiteY10" fmla="*/ 1191137 h 3045688"/>
                <a:gd name="connsiteX11" fmla="*/ 5941505 w 10574465"/>
                <a:gd name="connsiteY11" fmla="*/ 179201 h 3045688"/>
                <a:gd name="connsiteX12" fmla="*/ 6819329 w 10574465"/>
                <a:gd name="connsiteY12" fmla="*/ 63377 h 3045688"/>
                <a:gd name="connsiteX13" fmla="*/ 7313105 w 10574465"/>
                <a:gd name="connsiteY13" fmla="*/ 868049 h 3045688"/>
                <a:gd name="connsiteX14" fmla="*/ 7374065 w 10574465"/>
                <a:gd name="connsiteY14" fmla="*/ 1209425 h 3045688"/>
                <a:gd name="connsiteX15" fmla="*/ 7197281 w 10574465"/>
                <a:gd name="connsiteY15" fmla="*/ 1849505 h 3045688"/>
                <a:gd name="connsiteX16" fmla="*/ 6977825 w 10574465"/>
                <a:gd name="connsiteY16" fmla="*/ 2032385 h 3045688"/>
                <a:gd name="connsiteX17" fmla="*/ 6587681 w 10574465"/>
                <a:gd name="connsiteY17" fmla="*/ 2105537 h 3045688"/>
                <a:gd name="connsiteX18" fmla="*/ 6087809 w 10574465"/>
                <a:gd name="connsiteY18" fmla="*/ 2008001 h 3045688"/>
                <a:gd name="connsiteX19" fmla="*/ 6002465 w 10574465"/>
                <a:gd name="connsiteY19" fmla="*/ 1855601 h 3045688"/>
                <a:gd name="connsiteX20" fmla="*/ 5990273 w 10574465"/>
                <a:gd name="connsiteY20" fmla="*/ 1654433 h 3045688"/>
                <a:gd name="connsiteX21" fmla="*/ 6234113 w 10574465"/>
                <a:gd name="connsiteY21" fmla="*/ 1117985 h 3045688"/>
                <a:gd name="connsiteX22" fmla="*/ 6599873 w 10574465"/>
                <a:gd name="connsiteY22" fmla="*/ 764417 h 3045688"/>
                <a:gd name="connsiteX23" fmla="*/ 7276529 w 10574465"/>
                <a:gd name="connsiteY23" fmla="*/ 599825 h 3045688"/>
                <a:gd name="connsiteX24" fmla="*/ 7739825 w 10574465"/>
                <a:gd name="connsiteY24" fmla="*/ 660785 h 3045688"/>
                <a:gd name="connsiteX25" fmla="*/ 8178737 w 10574465"/>
                <a:gd name="connsiteY25" fmla="*/ 868049 h 3045688"/>
                <a:gd name="connsiteX26" fmla="*/ 9245537 w 10574465"/>
                <a:gd name="connsiteY26" fmla="*/ 1441073 h 3045688"/>
                <a:gd name="connsiteX27" fmla="*/ 9495473 w 10574465"/>
                <a:gd name="connsiteY27" fmla="*/ 1477649 h 3045688"/>
                <a:gd name="connsiteX28" fmla="*/ 9781985 w 10574465"/>
                <a:gd name="connsiteY28" fmla="*/ 1410593 h 3045688"/>
                <a:gd name="connsiteX29" fmla="*/ 10489121 w 10574465"/>
                <a:gd name="connsiteY29" fmla="*/ 813185 h 3045688"/>
                <a:gd name="connsiteX30" fmla="*/ 10574465 w 10574465"/>
                <a:gd name="connsiteY30" fmla="*/ 648593 h 3045688"/>
                <a:gd name="connsiteX0" fmla="*/ 107633 w 10574465"/>
                <a:gd name="connsiteY0" fmla="*/ 356726 h 3070813"/>
                <a:gd name="connsiteX1" fmla="*/ 150305 w 10574465"/>
                <a:gd name="connsiteY1" fmla="*/ 1173590 h 3070813"/>
                <a:gd name="connsiteX2" fmla="*/ 1869377 w 10574465"/>
                <a:gd name="connsiteY2" fmla="*/ 2935334 h 3070813"/>
                <a:gd name="connsiteX3" fmla="*/ 3618929 w 10574465"/>
                <a:gd name="connsiteY3" fmla="*/ 2807318 h 3070813"/>
                <a:gd name="connsiteX4" fmla="*/ 4606481 w 10574465"/>
                <a:gd name="connsiteY4" fmla="*/ 1661270 h 3070813"/>
                <a:gd name="connsiteX5" fmla="*/ 4673537 w 10574465"/>
                <a:gd name="connsiteY5" fmla="*/ 667622 h 3070813"/>
                <a:gd name="connsiteX6" fmla="*/ 3996881 w 10574465"/>
                <a:gd name="connsiteY6" fmla="*/ 326246 h 3070813"/>
                <a:gd name="connsiteX7" fmla="*/ 3326321 w 10574465"/>
                <a:gd name="connsiteY7" fmla="*/ 490838 h 3070813"/>
                <a:gd name="connsiteX8" fmla="*/ 3436049 w 10574465"/>
                <a:gd name="connsiteY8" fmla="*/ 1234550 h 3070813"/>
                <a:gd name="connsiteX9" fmla="*/ 4563809 w 10574465"/>
                <a:gd name="connsiteY9" fmla="*/ 1545446 h 3070813"/>
                <a:gd name="connsiteX10" fmla="*/ 5155121 w 10574465"/>
                <a:gd name="connsiteY10" fmla="*/ 1216262 h 3070813"/>
                <a:gd name="connsiteX11" fmla="*/ 5941505 w 10574465"/>
                <a:gd name="connsiteY11" fmla="*/ 204326 h 3070813"/>
                <a:gd name="connsiteX12" fmla="*/ 6819329 w 10574465"/>
                <a:gd name="connsiteY12" fmla="*/ 88502 h 3070813"/>
                <a:gd name="connsiteX13" fmla="*/ 7374065 w 10574465"/>
                <a:gd name="connsiteY13" fmla="*/ 1234550 h 3070813"/>
                <a:gd name="connsiteX14" fmla="*/ 7197281 w 10574465"/>
                <a:gd name="connsiteY14" fmla="*/ 1874630 h 3070813"/>
                <a:gd name="connsiteX15" fmla="*/ 6977825 w 10574465"/>
                <a:gd name="connsiteY15" fmla="*/ 2057510 h 3070813"/>
                <a:gd name="connsiteX16" fmla="*/ 6587681 w 10574465"/>
                <a:gd name="connsiteY16" fmla="*/ 2130662 h 3070813"/>
                <a:gd name="connsiteX17" fmla="*/ 6087809 w 10574465"/>
                <a:gd name="connsiteY17" fmla="*/ 2033126 h 3070813"/>
                <a:gd name="connsiteX18" fmla="*/ 6002465 w 10574465"/>
                <a:gd name="connsiteY18" fmla="*/ 1880726 h 3070813"/>
                <a:gd name="connsiteX19" fmla="*/ 5990273 w 10574465"/>
                <a:gd name="connsiteY19" fmla="*/ 1679558 h 3070813"/>
                <a:gd name="connsiteX20" fmla="*/ 6234113 w 10574465"/>
                <a:gd name="connsiteY20" fmla="*/ 1143110 h 3070813"/>
                <a:gd name="connsiteX21" fmla="*/ 6599873 w 10574465"/>
                <a:gd name="connsiteY21" fmla="*/ 789542 h 3070813"/>
                <a:gd name="connsiteX22" fmla="*/ 7276529 w 10574465"/>
                <a:gd name="connsiteY22" fmla="*/ 624950 h 3070813"/>
                <a:gd name="connsiteX23" fmla="*/ 7739825 w 10574465"/>
                <a:gd name="connsiteY23" fmla="*/ 685910 h 3070813"/>
                <a:gd name="connsiteX24" fmla="*/ 8178737 w 10574465"/>
                <a:gd name="connsiteY24" fmla="*/ 893174 h 3070813"/>
                <a:gd name="connsiteX25" fmla="*/ 9245537 w 10574465"/>
                <a:gd name="connsiteY25" fmla="*/ 1466198 h 3070813"/>
                <a:gd name="connsiteX26" fmla="*/ 9495473 w 10574465"/>
                <a:gd name="connsiteY26" fmla="*/ 1502774 h 3070813"/>
                <a:gd name="connsiteX27" fmla="*/ 9781985 w 10574465"/>
                <a:gd name="connsiteY27" fmla="*/ 1435718 h 3070813"/>
                <a:gd name="connsiteX28" fmla="*/ 10489121 w 10574465"/>
                <a:gd name="connsiteY28" fmla="*/ 838310 h 3070813"/>
                <a:gd name="connsiteX29" fmla="*/ 10574465 w 10574465"/>
                <a:gd name="connsiteY29" fmla="*/ 673718 h 3070813"/>
                <a:gd name="connsiteX0" fmla="*/ 107633 w 10574465"/>
                <a:gd name="connsiteY0" fmla="*/ 356726 h 3070813"/>
                <a:gd name="connsiteX1" fmla="*/ 150305 w 10574465"/>
                <a:gd name="connsiteY1" fmla="*/ 1173590 h 3070813"/>
                <a:gd name="connsiteX2" fmla="*/ 1869377 w 10574465"/>
                <a:gd name="connsiteY2" fmla="*/ 2935334 h 3070813"/>
                <a:gd name="connsiteX3" fmla="*/ 3618929 w 10574465"/>
                <a:gd name="connsiteY3" fmla="*/ 2807318 h 3070813"/>
                <a:gd name="connsiteX4" fmla="*/ 4606481 w 10574465"/>
                <a:gd name="connsiteY4" fmla="*/ 1661270 h 3070813"/>
                <a:gd name="connsiteX5" fmla="*/ 4673537 w 10574465"/>
                <a:gd name="connsiteY5" fmla="*/ 667622 h 3070813"/>
                <a:gd name="connsiteX6" fmla="*/ 3996881 w 10574465"/>
                <a:gd name="connsiteY6" fmla="*/ 326246 h 3070813"/>
                <a:gd name="connsiteX7" fmla="*/ 3326321 w 10574465"/>
                <a:gd name="connsiteY7" fmla="*/ 490838 h 3070813"/>
                <a:gd name="connsiteX8" fmla="*/ 3436049 w 10574465"/>
                <a:gd name="connsiteY8" fmla="*/ 1234550 h 3070813"/>
                <a:gd name="connsiteX9" fmla="*/ 4563809 w 10574465"/>
                <a:gd name="connsiteY9" fmla="*/ 1545446 h 3070813"/>
                <a:gd name="connsiteX10" fmla="*/ 5155121 w 10574465"/>
                <a:gd name="connsiteY10" fmla="*/ 1216262 h 3070813"/>
                <a:gd name="connsiteX11" fmla="*/ 5941505 w 10574465"/>
                <a:gd name="connsiteY11" fmla="*/ 204326 h 3070813"/>
                <a:gd name="connsiteX12" fmla="*/ 6819329 w 10574465"/>
                <a:gd name="connsiteY12" fmla="*/ 88502 h 3070813"/>
                <a:gd name="connsiteX13" fmla="*/ 7374065 w 10574465"/>
                <a:gd name="connsiteY13" fmla="*/ 1234550 h 3070813"/>
                <a:gd name="connsiteX14" fmla="*/ 6977825 w 10574465"/>
                <a:gd name="connsiteY14" fmla="*/ 2057510 h 3070813"/>
                <a:gd name="connsiteX15" fmla="*/ 6587681 w 10574465"/>
                <a:gd name="connsiteY15" fmla="*/ 2130662 h 3070813"/>
                <a:gd name="connsiteX16" fmla="*/ 6087809 w 10574465"/>
                <a:gd name="connsiteY16" fmla="*/ 2033126 h 3070813"/>
                <a:gd name="connsiteX17" fmla="*/ 6002465 w 10574465"/>
                <a:gd name="connsiteY17" fmla="*/ 1880726 h 3070813"/>
                <a:gd name="connsiteX18" fmla="*/ 5990273 w 10574465"/>
                <a:gd name="connsiteY18" fmla="*/ 1679558 h 3070813"/>
                <a:gd name="connsiteX19" fmla="*/ 6234113 w 10574465"/>
                <a:gd name="connsiteY19" fmla="*/ 1143110 h 3070813"/>
                <a:gd name="connsiteX20" fmla="*/ 6599873 w 10574465"/>
                <a:gd name="connsiteY20" fmla="*/ 789542 h 3070813"/>
                <a:gd name="connsiteX21" fmla="*/ 7276529 w 10574465"/>
                <a:gd name="connsiteY21" fmla="*/ 624950 h 3070813"/>
                <a:gd name="connsiteX22" fmla="*/ 7739825 w 10574465"/>
                <a:gd name="connsiteY22" fmla="*/ 685910 h 3070813"/>
                <a:gd name="connsiteX23" fmla="*/ 8178737 w 10574465"/>
                <a:gd name="connsiteY23" fmla="*/ 893174 h 3070813"/>
                <a:gd name="connsiteX24" fmla="*/ 9245537 w 10574465"/>
                <a:gd name="connsiteY24" fmla="*/ 1466198 h 3070813"/>
                <a:gd name="connsiteX25" fmla="*/ 9495473 w 10574465"/>
                <a:gd name="connsiteY25" fmla="*/ 1502774 h 3070813"/>
                <a:gd name="connsiteX26" fmla="*/ 9781985 w 10574465"/>
                <a:gd name="connsiteY26" fmla="*/ 1435718 h 3070813"/>
                <a:gd name="connsiteX27" fmla="*/ 10489121 w 10574465"/>
                <a:gd name="connsiteY27" fmla="*/ 838310 h 3070813"/>
                <a:gd name="connsiteX28" fmla="*/ 10574465 w 10574465"/>
                <a:gd name="connsiteY28" fmla="*/ 673718 h 3070813"/>
                <a:gd name="connsiteX0" fmla="*/ 107633 w 10574465"/>
                <a:gd name="connsiteY0" fmla="*/ 356726 h 3070813"/>
                <a:gd name="connsiteX1" fmla="*/ 150305 w 10574465"/>
                <a:gd name="connsiteY1" fmla="*/ 1173590 h 3070813"/>
                <a:gd name="connsiteX2" fmla="*/ 1869377 w 10574465"/>
                <a:gd name="connsiteY2" fmla="*/ 2935334 h 3070813"/>
                <a:gd name="connsiteX3" fmla="*/ 3618929 w 10574465"/>
                <a:gd name="connsiteY3" fmla="*/ 2807318 h 3070813"/>
                <a:gd name="connsiteX4" fmla="*/ 4606481 w 10574465"/>
                <a:gd name="connsiteY4" fmla="*/ 1661270 h 3070813"/>
                <a:gd name="connsiteX5" fmla="*/ 4673537 w 10574465"/>
                <a:gd name="connsiteY5" fmla="*/ 667622 h 3070813"/>
                <a:gd name="connsiteX6" fmla="*/ 3996881 w 10574465"/>
                <a:gd name="connsiteY6" fmla="*/ 326246 h 3070813"/>
                <a:gd name="connsiteX7" fmla="*/ 3326321 w 10574465"/>
                <a:gd name="connsiteY7" fmla="*/ 490838 h 3070813"/>
                <a:gd name="connsiteX8" fmla="*/ 3436049 w 10574465"/>
                <a:gd name="connsiteY8" fmla="*/ 1234550 h 3070813"/>
                <a:gd name="connsiteX9" fmla="*/ 4563809 w 10574465"/>
                <a:gd name="connsiteY9" fmla="*/ 1545446 h 3070813"/>
                <a:gd name="connsiteX10" fmla="*/ 5155121 w 10574465"/>
                <a:gd name="connsiteY10" fmla="*/ 1216262 h 3070813"/>
                <a:gd name="connsiteX11" fmla="*/ 5941505 w 10574465"/>
                <a:gd name="connsiteY11" fmla="*/ 204326 h 3070813"/>
                <a:gd name="connsiteX12" fmla="*/ 6819329 w 10574465"/>
                <a:gd name="connsiteY12" fmla="*/ 88502 h 3070813"/>
                <a:gd name="connsiteX13" fmla="*/ 7374065 w 10574465"/>
                <a:gd name="connsiteY13" fmla="*/ 1234550 h 3070813"/>
                <a:gd name="connsiteX14" fmla="*/ 6587681 w 10574465"/>
                <a:gd name="connsiteY14" fmla="*/ 2130662 h 3070813"/>
                <a:gd name="connsiteX15" fmla="*/ 6087809 w 10574465"/>
                <a:gd name="connsiteY15" fmla="*/ 2033126 h 3070813"/>
                <a:gd name="connsiteX16" fmla="*/ 6002465 w 10574465"/>
                <a:gd name="connsiteY16" fmla="*/ 1880726 h 3070813"/>
                <a:gd name="connsiteX17" fmla="*/ 5990273 w 10574465"/>
                <a:gd name="connsiteY17" fmla="*/ 1679558 h 3070813"/>
                <a:gd name="connsiteX18" fmla="*/ 6234113 w 10574465"/>
                <a:gd name="connsiteY18" fmla="*/ 1143110 h 3070813"/>
                <a:gd name="connsiteX19" fmla="*/ 6599873 w 10574465"/>
                <a:gd name="connsiteY19" fmla="*/ 789542 h 3070813"/>
                <a:gd name="connsiteX20" fmla="*/ 7276529 w 10574465"/>
                <a:gd name="connsiteY20" fmla="*/ 624950 h 3070813"/>
                <a:gd name="connsiteX21" fmla="*/ 7739825 w 10574465"/>
                <a:gd name="connsiteY21" fmla="*/ 685910 h 3070813"/>
                <a:gd name="connsiteX22" fmla="*/ 8178737 w 10574465"/>
                <a:gd name="connsiteY22" fmla="*/ 893174 h 3070813"/>
                <a:gd name="connsiteX23" fmla="*/ 9245537 w 10574465"/>
                <a:gd name="connsiteY23" fmla="*/ 1466198 h 3070813"/>
                <a:gd name="connsiteX24" fmla="*/ 9495473 w 10574465"/>
                <a:gd name="connsiteY24" fmla="*/ 1502774 h 3070813"/>
                <a:gd name="connsiteX25" fmla="*/ 9781985 w 10574465"/>
                <a:gd name="connsiteY25" fmla="*/ 1435718 h 3070813"/>
                <a:gd name="connsiteX26" fmla="*/ 10489121 w 10574465"/>
                <a:gd name="connsiteY26" fmla="*/ 838310 h 3070813"/>
                <a:gd name="connsiteX27" fmla="*/ 10574465 w 10574465"/>
                <a:gd name="connsiteY27" fmla="*/ 673718 h 3070813"/>
                <a:gd name="connsiteX0" fmla="*/ 107633 w 10574465"/>
                <a:gd name="connsiteY0" fmla="*/ 356726 h 3070813"/>
                <a:gd name="connsiteX1" fmla="*/ 150305 w 10574465"/>
                <a:gd name="connsiteY1" fmla="*/ 1173590 h 3070813"/>
                <a:gd name="connsiteX2" fmla="*/ 1869377 w 10574465"/>
                <a:gd name="connsiteY2" fmla="*/ 2935334 h 3070813"/>
                <a:gd name="connsiteX3" fmla="*/ 3618929 w 10574465"/>
                <a:gd name="connsiteY3" fmla="*/ 2807318 h 3070813"/>
                <a:gd name="connsiteX4" fmla="*/ 4606481 w 10574465"/>
                <a:gd name="connsiteY4" fmla="*/ 1661270 h 3070813"/>
                <a:gd name="connsiteX5" fmla="*/ 4673537 w 10574465"/>
                <a:gd name="connsiteY5" fmla="*/ 667622 h 3070813"/>
                <a:gd name="connsiteX6" fmla="*/ 3996881 w 10574465"/>
                <a:gd name="connsiteY6" fmla="*/ 326246 h 3070813"/>
                <a:gd name="connsiteX7" fmla="*/ 3326321 w 10574465"/>
                <a:gd name="connsiteY7" fmla="*/ 490838 h 3070813"/>
                <a:gd name="connsiteX8" fmla="*/ 3436049 w 10574465"/>
                <a:gd name="connsiteY8" fmla="*/ 1234550 h 3070813"/>
                <a:gd name="connsiteX9" fmla="*/ 4563809 w 10574465"/>
                <a:gd name="connsiteY9" fmla="*/ 1545446 h 3070813"/>
                <a:gd name="connsiteX10" fmla="*/ 5155121 w 10574465"/>
                <a:gd name="connsiteY10" fmla="*/ 1216262 h 3070813"/>
                <a:gd name="connsiteX11" fmla="*/ 5941505 w 10574465"/>
                <a:gd name="connsiteY11" fmla="*/ 204326 h 3070813"/>
                <a:gd name="connsiteX12" fmla="*/ 6819329 w 10574465"/>
                <a:gd name="connsiteY12" fmla="*/ 88502 h 3070813"/>
                <a:gd name="connsiteX13" fmla="*/ 7374065 w 10574465"/>
                <a:gd name="connsiteY13" fmla="*/ 1234550 h 3070813"/>
                <a:gd name="connsiteX14" fmla="*/ 6587681 w 10574465"/>
                <a:gd name="connsiteY14" fmla="*/ 2130662 h 3070813"/>
                <a:gd name="connsiteX15" fmla="*/ 6002465 w 10574465"/>
                <a:gd name="connsiteY15" fmla="*/ 1880726 h 3070813"/>
                <a:gd name="connsiteX16" fmla="*/ 5990273 w 10574465"/>
                <a:gd name="connsiteY16" fmla="*/ 1679558 h 3070813"/>
                <a:gd name="connsiteX17" fmla="*/ 6234113 w 10574465"/>
                <a:gd name="connsiteY17" fmla="*/ 1143110 h 3070813"/>
                <a:gd name="connsiteX18" fmla="*/ 6599873 w 10574465"/>
                <a:gd name="connsiteY18" fmla="*/ 789542 h 3070813"/>
                <a:gd name="connsiteX19" fmla="*/ 7276529 w 10574465"/>
                <a:gd name="connsiteY19" fmla="*/ 624950 h 3070813"/>
                <a:gd name="connsiteX20" fmla="*/ 7739825 w 10574465"/>
                <a:gd name="connsiteY20" fmla="*/ 685910 h 3070813"/>
                <a:gd name="connsiteX21" fmla="*/ 8178737 w 10574465"/>
                <a:gd name="connsiteY21" fmla="*/ 893174 h 3070813"/>
                <a:gd name="connsiteX22" fmla="*/ 9245537 w 10574465"/>
                <a:gd name="connsiteY22" fmla="*/ 1466198 h 3070813"/>
                <a:gd name="connsiteX23" fmla="*/ 9495473 w 10574465"/>
                <a:gd name="connsiteY23" fmla="*/ 1502774 h 3070813"/>
                <a:gd name="connsiteX24" fmla="*/ 9781985 w 10574465"/>
                <a:gd name="connsiteY24" fmla="*/ 1435718 h 3070813"/>
                <a:gd name="connsiteX25" fmla="*/ 10489121 w 10574465"/>
                <a:gd name="connsiteY25" fmla="*/ 838310 h 3070813"/>
                <a:gd name="connsiteX26" fmla="*/ 10574465 w 10574465"/>
                <a:gd name="connsiteY26" fmla="*/ 673718 h 3070813"/>
                <a:gd name="connsiteX0" fmla="*/ 107633 w 10574465"/>
                <a:gd name="connsiteY0" fmla="*/ 356726 h 3070813"/>
                <a:gd name="connsiteX1" fmla="*/ 150305 w 10574465"/>
                <a:gd name="connsiteY1" fmla="*/ 1173590 h 3070813"/>
                <a:gd name="connsiteX2" fmla="*/ 1869377 w 10574465"/>
                <a:gd name="connsiteY2" fmla="*/ 2935334 h 3070813"/>
                <a:gd name="connsiteX3" fmla="*/ 3618929 w 10574465"/>
                <a:gd name="connsiteY3" fmla="*/ 2807318 h 3070813"/>
                <a:gd name="connsiteX4" fmla="*/ 4606481 w 10574465"/>
                <a:gd name="connsiteY4" fmla="*/ 1661270 h 3070813"/>
                <a:gd name="connsiteX5" fmla="*/ 4673537 w 10574465"/>
                <a:gd name="connsiteY5" fmla="*/ 667622 h 3070813"/>
                <a:gd name="connsiteX6" fmla="*/ 3996881 w 10574465"/>
                <a:gd name="connsiteY6" fmla="*/ 326246 h 3070813"/>
                <a:gd name="connsiteX7" fmla="*/ 3326321 w 10574465"/>
                <a:gd name="connsiteY7" fmla="*/ 490838 h 3070813"/>
                <a:gd name="connsiteX8" fmla="*/ 3436049 w 10574465"/>
                <a:gd name="connsiteY8" fmla="*/ 1234550 h 3070813"/>
                <a:gd name="connsiteX9" fmla="*/ 4563809 w 10574465"/>
                <a:gd name="connsiteY9" fmla="*/ 1545446 h 3070813"/>
                <a:gd name="connsiteX10" fmla="*/ 5155121 w 10574465"/>
                <a:gd name="connsiteY10" fmla="*/ 1216262 h 3070813"/>
                <a:gd name="connsiteX11" fmla="*/ 5941505 w 10574465"/>
                <a:gd name="connsiteY11" fmla="*/ 204326 h 3070813"/>
                <a:gd name="connsiteX12" fmla="*/ 6819329 w 10574465"/>
                <a:gd name="connsiteY12" fmla="*/ 88502 h 3070813"/>
                <a:gd name="connsiteX13" fmla="*/ 7374065 w 10574465"/>
                <a:gd name="connsiteY13" fmla="*/ 1234550 h 3070813"/>
                <a:gd name="connsiteX14" fmla="*/ 6587681 w 10574465"/>
                <a:gd name="connsiteY14" fmla="*/ 2130662 h 3070813"/>
                <a:gd name="connsiteX15" fmla="*/ 6002465 w 10574465"/>
                <a:gd name="connsiteY15" fmla="*/ 1880726 h 3070813"/>
                <a:gd name="connsiteX16" fmla="*/ 6234113 w 10574465"/>
                <a:gd name="connsiteY16" fmla="*/ 1143110 h 3070813"/>
                <a:gd name="connsiteX17" fmla="*/ 6599873 w 10574465"/>
                <a:gd name="connsiteY17" fmla="*/ 789542 h 3070813"/>
                <a:gd name="connsiteX18" fmla="*/ 7276529 w 10574465"/>
                <a:gd name="connsiteY18" fmla="*/ 624950 h 3070813"/>
                <a:gd name="connsiteX19" fmla="*/ 7739825 w 10574465"/>
                <a:gd name="connsiteY19" fmla="*/ 685910 h 3070813"/>
                <a:gd name="connsiteX20" fmla="*/ 8178737 w 10574465"/>
                <a:gd name="connsiteY20" fmla="*/ 893174 h 3070813"/>
                <a:gd name="connsiteX21" fmla="*/ 9245537 w 10574465"/>
                <a:gd name="connsiteY21" fmla="*/ 1466198 h 3070813"/>
                <a:gd name="connsiteX22" fmla="*/ 9495473 w 10574465"/>
                <a:gd name="connsiteY22" fmla="*/ 1502774 h 3070813"/>
                <a:gd name="connsiteX23" fmla="*/ 9781985 w 10574465"/>
                <a:gd name="connsiteY23" fmla="*/ 1435718 h 3070813"/>
                <a:gd name="connsiteX24" fmla="*/ 10489121 w 10574465"/>
                <a:gd name="connsiteY24" fmla="*/ 838310 h 3070813"/>
                <a:gd name="connsiteX25" fmla="*/ 10574465 w 10574465"/>
                <a:gd name="connsiteY25" fmla="*/ 673718 h 3070813"/>
                <a:gd name="connsiteX0" fmla="*/ 107633 w 10574465"/>
                <a:gd name="connsiteY0" fmla="*/ 356726 h 3070813"/>
                <a:gd name="connsiteX1" fmla="*/ 150305 w 10574465"/>
                <a:gd name="connsiteY1" fmla="*/ 1173590 h 3070813"/>
                <a:gd name="connsiteX2" fmla="*/ 1869377 w 10574465"/>
                <a:gd name="connsiteY2" fmla="*/ 2935334 h 3070813"/>
                <a:gd name="connsiteX3" fmla="*/ 3618929 w 10574465"/>
                <a:gd name="connsiteY3" fmla="*/ 2807318 h 3070813"/>
                <a:gd name="connsiteX4" fmla="*/ 4606481 w 10574465"/>
                <a:gd name="connsiteY4" fmla="*/ 1661270 h 3070813"/>
                <a:gd name="connsiteX5" fmla="*/ 4673537 w 10574465"/>
                <a:gd name="connsiteY5" fmla="*/ 667622 h 3070813"/>
                <a:gd name="connsiteX6" fmla="*/ 3996881 w 10574465"/>
                <a:gd name="connsiteY6" fmla="*/ 326246 h 3070813"/>
                <a:gd name="connsiteX7" fmla="*/ 3326321 w 10574465"/>
                <a:gd name="connsiteY7" fmla="*/ 490838 h 3070813"/>
                <a:gd name="connsiteX8" fmla="*/ 3436049 w 10574465"/>
                <a:gd name="connsiteY8" fmla="*/ 1234550 h 3070813"/>
                <a:gd name="connsiteX9" fmla="*/ 4563809 w 10574465"/>
                <a:gd name="connsiteY9" fmla="*/ 1545446 h 3070813"/>
                <a:gd name="connsiteX10" fmla="*/ 5155121 w 10574465"/>
                <a:gd name="connsiteY10" fmla="*/ 1216262 h 3070813"/>
                <a:gd name="connsiteX11" fmla="*/ 5941505 w 10574465"/>
                <a:gd name="connsiteY11" fmla="*/ 204326 h 3070813"/>
                <a:gd name="connsiteX12" fmla="*/ 6819329 w 10574465"/>
                <a:gd name="connsiteY12" fmla="*/ 88502 h 3070813"/>
                <a:gd name="connsiteX13" fmla="*/ 7374065 w 10574465"/>
                <a:gd name="connsiteY13" fmla="*/ 1234550 h 3070813"/>
                <a:gd name="connsiteX14" fmla="*/ 6587681 w 10574465"/>
                <a:gd name="connsiteY14" fmla="*/ 2130662 h 3070813"/>
                <a:gd name="connsiteX15" fmla="*/ 6002465 w 10574465"/>
                <a:gd name="connsiteY15" fmla="*/ 1880726 h 3070813"/>
                <a:gd name="connsiteX16" fmla="*/ 6599873 w 10574465"/>
                <a:gd name="connsiteY16" fmla="*/ 789542 h 3070813"/>
                <a:gd name="connsiteX17" fmla="*/ 7276529 w 10574465"/>
                <a:gd name="connsiteY17" fmla="*/ 624950 h 3070813"/>
                <a:gd name="connsiteX18" fmla="*/ 7739825 w 10574465"/>
                <a:gd name="connsiteY18" fmla="*/ 685910 h 3070813"/>
                <a:gd name="connsiteX19" fmla="*/ 8178737 w 10574465"/>
                <a:gd name="connsiteY19" fmla="*/ 893174 h 3070813"/>
                <a:gd name="connsiteX20" fmla="*/ 9245537 w 10574465"/>
                <a:gd name="connsiteY20" fmla="*/ 1466198 h 3070813"/>
                <a:gd name="connsiteX21" fmla="*/ 9495473 w 10574465"/>
                <a:gd name="connsiteY21" fmla="*/ 1502774 h 3070813"/>
                <a:gd name="connsiteX22" fmla="*/ 9781985 w 10574465"/>
                <a:gd name="connsiteY22" fmla="*/ 1435718 h 3070813"/>
                <a:gd name="connsiteX23" fmla="*/ 10489121 w 10574465"/>
                <a:gd name="connsiteY23" fmla="*/ 838310 h 3070813"/>
                <a:gd name="connsiteX24" fmla="*/ 10574465 w 10574465"/>
                <a:gd name="connsiteY24" fmla="*/ 673718 h 3070813"/>
                <a:gd name="connsiteX0" fmla="*/ 107633 w 10574465"/>
                <a:gd name="connsiteY0" fmla="*/ 356726 h 3070813"/>
                <a:gd name="connsiteX1" fmla="*/ 150305 w 10574465"/>
                <a:gd name="connsiteY1" fmla="*/ 1173590 h 3070813"/>
                <a:gd name="connsiteX2" fmla="*/ 1869377 w 10574465"/>
                <a:gd name="connsiteY2" fmla="*/ 2935334 h 3070813"/>
                <a:gd name="connsiteX3" fmla="*/ 3618929 w 10574465"/>
                <a:gd name="connsiteY3" fmla="*/ 2807318 h 3070813"/>
                <a:gd name="connsiteX4" fmla="*/ 4606481 w 10574465"/>
                <a:gd name="connsiteY4" fmla="*/ 1661270 h 3070813"/>
                <a:gd name="connsiteX5" fmla="*/ 4673537 w 10574465"/>
                <a:gd name="connsiteY5" fmla="*/ 667622 h 3070813"/>
                <a:gd name="connsiteX6" fmla="*/ 3996881 w 10574465"/>
                <a:gd name="connsiteY6" fmla="*/ 326246 h 3070813"/>
                <a:gd name="connsiteX7" fmla="*/ 3326321 w 10574465"/>
                <a:gd name="connsiteY7" fmla="*/ 490838 h 3070813"/>
                <a:gd name="connsiteX8" fmla="*/ 3436049 w 10574465"/>
                <a:gd name="connsiteY8" fmla="*/ 1234550 h 3070813"/>
                <a:gd name="connsiteX9" fmla="*/ 4563809 w 10574465"/>
                <a:gd name="connsiteY9" fmla="*/ 1545446 h 3070813"/>
                <a:gd name="connsiteX10" fmla="*/ 5155121 w 10574465"/>
                <a:gd name="connsiteY10" fmla="*/ 1216262 h 3070813"/>
                <a:gd name="connsiteX11" fmla="*/ 5941505 w 10574465"/>
                <a:gd name="connsiteY11" fmla="*/ 204326 h 3070813"/>
                <a:gd name="connsiteX12" fmla="*/ 6819329 w 10574465"/>
                <a:gd name="connsiteY12" fmla="*/ 88502 h 3070813"/>
                <a:gd name="connsiteX13" fmla="*/ 7374065 w 10574465"/>
                <a:gd name="connsiteY13" fmla="*/ 1234550 h 3070813"/>
                <a:gd name="connsiteX14" fmla="*/ 6587681 w 10574465"/>
                <a:gd name="connsiteY14" fmla="*/ 2130662 h 3070813"/>
                <a:gd name="connsiteX15" fmla="*/ 6002465 w 10574465"/>
                <a:gd name="connsiteY15" fmla="*/ 1880726 h 3070813"/>
                <a:gd name="connsiteX16" fmla="*/ 6599873 w 10574465"/>
                <a:gd name="connsiteY16" fmla="*/ 789542 h 3070813"/>
                <a:gd name="connsiteX17" fmla="*/ 7276529 w 10574465"/>
                <a:gd name="connsiteY17" fmla="*/ 624950 h 3070813"/>
                <a:gd name="connsiteX18" fmla="*/ 8178737 w 10574465"/>
                <a:gd name="connsiteY18" fmla="*/ 893174 h 3070813"/>
                <a:gd name="connsiteX19" fmla="*/ 9245537 w 10574465"/>
                <a:gd name="connsiteY19" fmla="*/ 1466198 h 3070813"/>
                <a:gd name="connsiteX20" fmla="*/ 9495473 w 10574465"/>
                <a:gd name="connsiteY20" fmla="*/ 1502774 h 3070813"/>
                <a:gd name="connsiteX21" fmla="*/ 9781985 w 10574465"/>
                <a:gd name="connsiteY21" fmla="*/ 1435718 h 3070813"/>
                <a:gd name="connsiteX22" fmla="*/ 10489121 w 10574465"/>
                <a:gd name="connsiteY22" fmla="*/ 838310 h 3070813"/>
                <a:gd name="connsiteX23" fmla="*/ 10574465 w 10574465"/>
                <a:gd name="connsiteY23" fmla="*/ 673718 h 3070813"/>
                <a:gd name="connsiteX0" fmla="*/ 107633 w 10574465"/>
                <a:gd name="connsiteY0" fmla="*/ 356726 h 3070813"/>
                <a:gd name="connsiteX1" fmla="*/ 150305 w 10574465"/>
                <a:gd name="connsiteY1" fmla="*/ 1173590 h 3070813"/>
                <a:gd name="connsiteX2" fmla="*/ 1869377 w 10574465"/>
                <a:gd name="connsiteY2" fmla="*/ 2935334 h 3070813"/>
                <a:gd name="connsiteX3" fmla="*/ 3618929 w 10574465"/>
                <a:gd name="connsiteY3" fmla="*/ 2807318 h 3070813"/>
                <a:gd name="connsiteX4" fmla="*/ 4606481 w 10574465"/>
                <a:gd name="connsiteY4" fmla="*/ 1661270 h 3070813"/>
                <a:gd name="connsiteX5" fmla="*/ 4673537 w 10574465"/>
                <a:gd name="connsiteY5" fmla="*/ 667622 h 3070813"/>
                <a:gd name="connsiteX6" fmla="*/ 3996881 w 10574465"/>
                <a:gd name="connsiteY6" fmla="*/ 326246 h 3070813"/>
                <a:gd name="connsiteX7" fmla="*/ 3326321 w 10574465"/>
                <a:gd name="connsiteY7" fmla="*/ 490838 h 3070813"/>
                <a:gd name="connsiteX8" fmla="*/ 3436049 w 10574465"/>
                <a:gd name="connsiteY8" fmla="*/ 1234550 h 3070813"/>
                <a:gd name="connsiteX9" fmla="*/ 4563809 w 10574465"/>
                <a:gd name="connsiteY9" fmla="*/ 1545446 h 3070813"/>
                <a:gd name="connsiteX10" fmla="*/ 5155121 w 10574465"/>
                <a:gd name="connsiteY10" fmla="*/ 1216262 h 3070813"/>
                <a:gd name="connsiteX11" fmla="*/ 5941505 w 10574465"/>
                <a:gd name="connsiteY11" fmla="*/ 204326 h 3070813"/>
                <a:gd name="connsiteX12" fmla="*/ 6819329 w 10574465"/>
                <a:gd name="connsiteY12" fmla="*/ 88502 h 3070813"/>
                <a:gd name="connsiteX13" fmla="*/ 7374065 w 10574465"/>
                <a:gd name="connsiteY13" fmla="*/ 1234550 h 3070813"/>
                <a:gd name="connsiteX14" fmla="*/ 6587681 w 10574465"/>
                <a:gd name="connsiteY14" fmla="*/ 2130662 h 3070813"/>
                <a:gd name="connsiteX15" fmla="*/ 6002465 w 10574465"/>
                <a:gd name="connsiteY15" fmla="*/ 1880726 h 3070813"/>
                <a:gd name="connsiteX16" fmla="*/ 6599873 w 10574465"/>
                <a:gd name="connsiteY16" fmla="*/ 789542 h 3070813"/>
                <a:gd name="connsiteX17" fmla="*/ 7276529 w 10574465"/>
                <a:gd name="connsiteY17" fmla="*/ 624950 h 3070813"/>
                <a:gd name="connsiteX18" fmla="*/ 8178737 w 10574465"/>
                <a:gd name="connsiteY18" fmla="*/ 893174 h 3070813"/>
                <a:gd name="connsiteX19" fmla="*/ 9245537 w 10574465"/>
                <a:gd name="connsiteY19" fmla="*/ 1466198 h 3070813"/>
                <a:gd name="connsiteX20" fmla="*/ 9781985 w 10574465"/>
                <a:gd name="connsiteY20" fmla="*/ 1435718 h 3070813"/>
                <a:gd name="connsiteX21" fmla="*/ 10489121 w 10574465"/>
                <a:gd name="connsiteY21" fmla="*/ 838310 h 3070813"/>
                <a:gd name="connsiteX22" fmla="*/ 10574465 w 10574465"/>
                <a:gd name="connsiteY22" fmla="*/ 673718 h 3070813"/>
                <a:gd name="connsiteX0" fmla="*/ 107633 w 10574465"/>
                <a:gd name="connsiteY0" fmla="*/ 356726 h 3070813"/>
                <a:gd name="connsiteX1" fmla="*/ 150305 w 10574465"/>
                <a:gd name="connsiteY1" fmla="*/ 1173590 h 3070813"/>
                <a:gd name="connsiteX2" fmla="*/ 1869377 w 10574465"/>
                <a:gd name="connsiteY2" fmla="*/ 2935334 h 3070813"/>
                <a:gd name="connsiteX3" fmla="*/ 3618929 w 10574465"/>
                <a:gd name="connsiteY3" fmla="*/ 2807318 h 3070813"/>
                <a:gd name="connsiteX4" fmla="*/ 4606481 w 10574465"/>
                <a:gd name="connsiteY4" fmla="*/ 1661270 h 3070813"/>
                <a:gd name="connsiteX5" fmla="*/ 4673537 w 10574465"/>
                <a:gd name="connsiteY5" fmla="*/ 667622 h 3070813"/>
                <a:gd name="connsiteX6" fmla="*/ 3996881 w 10574465"/>
                <a:gd name="connsiteY6" fmla="*/ 326246 h 3070813"/>
                <a:gd name="connsiteX7" fmla="*/ 3326321 w 10574465"/>
                <a:gd name="connsiteY7" fmla="*/ 490838 h 3070813"/>
                <a:gd name="connsiteX8" fmla="*/ 3436049 w 10574465"/>
                <a:gd name="connsiteY8" fmla="*/ 1234550 h 3070813"/>
                <a:gd name="connsiteX9" fmla="*/ 4563809 w 10574465"/>
                <a:gd name="connsiteY9" fmla="*/ 1545446 h 3070813"/>
                <a:gd name="connsiteX10" fmla="*/ 5155121 w 10574465"/>
                <a:gd name="connsiteY10" fmla="*/ 1216262 h 3070813"/>
                <a:gd name="connsiteX11" fmla="*/ 5941505 w 10574465"/>
                <a:gd name="connsiteY11" fmla="*/ 204326 h 3070813"/>
                <a:gd name="connsiteX12" fmla="*/ 6819329 w 10574465"/>
                <a:gd name="connsiteY12" fmla="*/ 88502 h 3070813"/>
                <a:gd name="connsiteX13" fmla="*/ 7374065 w 10574465"/>
                <a:gd name="connsiteY13" fmla="*/ 1234550 h 3070813"/>
                <a:gd name="connsiteX14" fmla="*/ 6587681 w 10574465"/>
                <a:gd name="connsiteY14" fmla="*/ 2130662 h 3070813"/>
                <a:gd name="connsiteX15" fmla="*/ 6002465 w 10574465"/>
                <a:gd name="connsiteY15" fmla="*/ 1880726 h 3070813"/>
                <a:gd name="connsiteX16" fmla="*/ 6599873 w 10574465"/>
                <a:gd name="connsiteY16" fmla="*/ 789542 h 3070813"/>
                <a:gd name="connsiteX17" fmla="*/ 7276529 w 10574465"/>
                <a:gd name="connsiteY17" fmla="*/ 624950 h 3070813"/>
                <a:gd name="connsiteX18" fmla="*/ 8178737 w 10574465"/>
                <a:gd name="connsiteY18" fmla="*/ 893174 h 3070813"/>
                <a:gd name="connsiteX19" fmla="*/ 9245537 w 10574465"/>
                <a:gd name="connsiteY19" fmla="*/ 1466198 h 3070813"/>
                <a:gd name="connsiteX20" fmla="*/ 9781985 w 10574465"/>
                <a:gd name="connsiteY20" fmla="*/ 1435718 h 3070813"/>
                <a:gd name="connsiteX21" fmla="*/ 10574465 w 10574465"/>
                <a:gd name="connsiteY21" fmla="*/ 673718 h 3070813"/>
                <a:gd name="connsiteX0" fmla="*/ 25267 w 10681075"/>
                <a:gd name="connsiteY0" fmla="*/ 289670 h 3070813"/>
                <a:gd name="connsiteX1" fmla="*/ 256915 w 10681075"/>
                <a:gd name="connsiteY1" fmla="*/ 1173590 h 3070813"/>
                <a:gd name="connsiteX2" fmla="*/ 1975987 w 10681075"/>
                <a:gd name="connsiteY2" fmla="*/ 2935334 h 3070813"/>
                <a:gd name="connsiteX3" fmla="*/ 3725539 w 10681075"/>
                <a:gd name="connsiteY3" fmla="*/ 2807318 h 3070813"/>
                <a:gd name="connsiteX4" fmla="*/ 4713091 w 10681075"/>
                <a:gd name="connsiteY4" fmla="*/ 1661270 h 3070813"/>
                <a:gd name="connsiteX5" fmla="*/ 4780147 w 10681075"/>
                <a:gd name="connsiteY5" fmla="*/ 667622 h 3070813"/>
                <a:gd name="connsiteX6" fmla="*/ 4103491 w 10681075"/>
                <a:gd name="connsiteY6" fmla="*/ 326246 h 3070813"/>
                <a:gd name="connsiteX7" fmla="*/ 3432931 w 10681075"/>
                <a:gd name="connsiteY7" fmla="*/ 490838 h 3070813"/>
                <a:gd name="connsiteX8" fmla="*/ 3542659 w 10681075"/>
                <a:gd name="connsiteY8" fmla="*/ 1234550 h 3070813"/>
                <a:gd name="connsiteX9" fmla="*/ 4670419 w 10681075"/>
                <a:gd name="connsiteY9" fmla="*/ 1545446 h 3070813"/>
                <a:gd name="connsiteX10" fmla="*/ 5261731 w 10681075"/>
                <a:gd name="connsiteY10" fmla="*/ 1216262 h 3070813"/>
                <a:gd name="connsiteX11" fmla="*/ 6048115 w 10681075"/>
                <a:gd name="connsiteY11" fmla="*/ 204326 h 3070813"/>
                <a:gd name="connsiteX12" fmla="*/ 6925939 w 10681075"/>
                <a:gd name="connsiteY12" fmla="*/ 88502 h 3070813"/>
                <a:gd name="connsiteX13" fmla="*/ 7480675 w 10681075"/>
                <a:gd name="connsiteY13" fmla="*/ 1234550 h 3070813"/>
                <a:gd name="connsiteX14" fmla="*/ 6694291 w 10681075"/>
                <a:gd name="connsiteY14" fmla="*/ 2130662 h 3070813"/>
                <a:gd name="connsiteX15" fmla="*/ 6109075 w 10681075"/>
                <a:gd name="connsiteY15" fmla="*/ 1880726 h 3070813"/>
                <a:gd name="connsiteX16" fmla="*/ 6706483 w 10681075"/>
                <a:gd name="connsiteY16" fmla="*/ 789542 h 3070813"/>
                <a:gd name="connsiteX17" fmla="*/ 7383139 w 10681075"/>
                <a:gd name="connsiteY17" fmla="*/ 624950 h 3070813"/>
                <a:gd name="connsiteX18" fmla="*/ 8285347 w 10681075"/>
                <a:gd name="connsiteY18" fmla="*/ 893174 h 3070813"/>
                <a:gd name="connsiteX19" fmla="*/ 9352147 w 10681075"/>
                <a:gd name="connsiteY19" fmla="*/ 1466198 h 3070813"/>
                <a:gd name="connsiteX20" fmla="*/ 9888595 w 10681075"/>
                <a:gd name="connsiteY20" fmla="*/ 1435718 h 3070813"/>
                <a:gd name="connsiteX21" fmla="*/ 10681075 w 10681075"/>
                <a:gd name="connsiteY21" fmla="*/ 673718 h 3070813"/>
                <a:gd name="connsiteX0" fmla="*/ 33198 w 10689006"/>
                <a:gd name="connsiteY0" fmla="*/ 289670 h 3048773"/>
                <a:gd name="connsiteX1" fmla="*/ 240462 w 10689006"/>
                <a:gd name="connsiteY1" fmla="*/ 1472294 h 3048773"/>
                <a:gd name="connsiteX2" fmla="*/ 1983918 w 10689006"/>
                <a:gd name="connsiteY2" fmla="*/ 2935334 h 3048773"/>
                <a:gd name="connsiteX3" fmla="*/ 3733470 w 10689006"/>
                <a:gd name="connsiteY3" fmla="*/ 2807318 h 3048773"/>
                <a:gd name="connsiteX4" fmla="*/ 4721022 w 10689006"/>
                <a:gd name="connsiteY4" fmla="*/ 1661270 h 3048773"/>
                <a:gd name="connsiteX5" fmla="*/ 4788078 w 10689006"/>
                <a:gd name="connsiteY5" fmla="*/ 667622 h 3048773"/>
                <a:gd name="connsiteX6" fmla="*/ 4111422 w 10689006"/>
                <a:gd name="connsiteY6" fmla="*/ 326246 h 3048773"/>
                <a:gd name="connsiteX7" fmla="*/ 3440862 w 10689006"/>
                <a:gd name="connsiteY7" fmla="*/ 490838 h 3048773"/>
                <a:gd name="connsiteX8" fmla="*/ 3550590 w 10689006"/>
                <a:gd name="connsiteY8" fmla="*/ 1234550 h 3048773"/>
                <a:gd name="connsiteX9" fmla="*/ 4678350 w 10689006"/>
                <a:gd name="connsiteY9" fmla="*/ 1545446 h 3048773"/>
                <a:gd name="connsiteX10" fmla="*/ 5269662 w 10689006"/>
                <a:gd name="connsiteY10" fmla="*/ 1216262 h 3048773"/>
                <a:gd name="connsiteX11" fmla="*/ 6056046 w 10689006"/>
                <a:gd name="connsiteY11" fmla="*/ 204326 h 3048773"/>
                <a:gd name="connsiteX12" fmla="*/ 6933870 w 10689006"/>
                <a:gd name="connsiteY12" fmla="*/ 88502 h 3048773"/>
                <a:gd name="connsiteX13" fmla="*/ 7488606 w 10689006"/>
                <a:gd name="connsiteY13" fmla="*/ 1234550 h 3048773"/>
                <a:gd name="connsiteX14" fmla="*/ 6702222 w 10689006"/>
                <a:gd name="connsiteY14" fmla="*/ 2130662 h 3048773"/>
                <a:gd name="connsiteX15" fmla="*/ 6117006 w 10689006"/>
                <a:gd name="connsiteY15" fmla="*/ 1880726 h 3048773"/>
                <a:gd name="connsiteX16" fmla="*/ 6714414 w 10689006"/>
                <a:gd name="connsiteY16" fmla="*/ 789542 h 3048773"/>
                <a:gd name="connsiteX17" fmla="*/ 7391070 w 10689006"/>
                <a:gd name="connsiteY17" fmla="*/ 624950 h 3048773"/>
                <a:gd name="connsiteX18" fmla="*/ 8293278 w 10689006"/>
                <a:gd name="connsiteY18" fmla="*/ 893174 h 3048773"/>
                <a:gd name="connsiteX19" fmla="*/ 9360078 w 10689006"/>
                <a:gd name="connsiteY19" fmla="*/ 1466198 h 3048773"/>
                <a:gd name="connsiteX20" fmla="*/ 9896526 w 10689006"/>
                <a:gd name="connsiteY20" fmla="*/ 1435718 h 3048773"/>
                <a:gd name="connsiteX21" fmla="*/ 10689006 w 10689006"/>
                <a:gd name="connsiteY21" fmla="*/ 673718 h 3048773"/>
                <a:gd name="connsiteX0" fmla="*/ 79384 w 10735192"/>
                <a:gd name="connsiteY0" fmla="*/ 289670 h 3025875"/>
                <a:gd name="connsiteX1" fmla="*/ 189112 w 10735192"/>
                <a:gd name="connsiteY1" fmla="*/ 1783190 h 3025875"/>
                <a:gd name="connsiteX2" fmla="*/ 2030104 w 10735192"/>
                <a:gd name="connsiteY2" fmla="*/ 2935334 h 3025875"/>
                <a:gd name="connsiteX3" fmla="*/ 3779656 w 10735192"/>
                <a:gd name="connsiteY3" fmla="*/ 2807318 h 3025875"/>
                <a:gd name="connsiteX4" fmla="*/ 4767208 w 10735192"/>
                <a:gd name="connsiteY4" fmla="*/ 1661270 h 3025875"/>
                <a:gd name="connsiteX5" fmla="*/ 4834264 w 10735192"/>
                <a:gd name="connsiteY5" fmla="*/ 667622 h 3025875"/>
                <a:gd name="connsiteX6" fmla="*/ 4157608 w 10735192"/>
                <a:gd name="connsiteY6" fmla="*/ 326246 h 3025875"/>
                <a:gd name="connsiteX7" fmla="*/ 3487048 w 10735192"/>
                <a:gd name="connsiteY7" fmla="*/ 490838 h 3025875"/>
                <a:gd name="connsiteX8" fmla="*/ 3596776 w 10735192"/>
                <a:gd name="connsiteY8" fmla="*/ 1234550 h 3025875"/>
                <a:gd name="connsiteX9" fmla="*/ 4724536 w 10735192"/>
                <a:gd name="connsiteY9" fmla="*/ 1545446 h 3025875"/>
                <a:gd name="connsiteX10" fmla="*/ 5315848 w 10735192"/>
                <a:gd name="connsiteY10" fmla="*/ 1216262 h 3025875"/>
                <a:gd name="connsiteX11" fmla="*/ 6102232 w 10735192"/>
                <a:gd name="connsiteY11" fmla="*/ 204326 h 3025875"/>
                <a:gd name="connsiteX12" fmla="*/ 6980056 w 10735192"/>
                <a:gd name="connsiteY12" fmla="*/ 88502 h 3025875"/>
                <a:gd name="connsiteX13" fmla="*/ 7534792 w 10735192"/>
                <a:gd name="connsiteY13" fmla="*/ 1234550 h 3025875"/>
                <a:gd name="connsiteX14" fmla="*/ 6748408 w 10735192"/>
                <a:gd name="connsiteY14" fmla="*/ 2130662 h 3025875"/>
                <a:gd name="connsiteX15" fmla="*/ 6163192 w 10735192"/>
                <a:gd name="connsiteY15" fmla="*/ 1880726 h 3025875"/>
                <a:gd name="connsiteX16" fmla="*/ 6760600 w 10735192"/>
                <a:gd name="connsiteY16" fmla="*/ 789542 h 3025875"/>
                <a:gd name="connsiteX17" fmla="*/ 7437256 w 10735192"/>
                <a:gd name="connsiteY17" fmla="*/ 624950 h 3025875"/>
                <a:gd name="connsiteX18" fmla="*/ 8339464 w 10735192"/>
                <a:gd name="connsiteY18" fmla="*/ 893174 h 3025875"/>
                <a:gd name="connsiteX19" fmla="*/ 9406264 w 10735192"/>
                <a:gd name="connsiteY19" fmla="*/ 1466198 h 3025875"/>
                <a:gd name="connsiteX20" fmla="*/ 9942712 w 10735192"/>
                <a:gd name="connsiteY20" fmla="*/ 1435718 h 3025875"/>
                <a:gd name="connsiteX21" fmla="*/ 10735192 w 10735192"/>
                <a:gd name="connsiteY21" fmla="*/ 673718 h 3025875"/>
                <a:gd name="connsiteX0" fmla="*/ 79384 w 10735192"/>
                <a:gd name="connsiteY0" fmla="*/ 289670 h 3022081"/>
                <a:gd name="connsiteX1" fmla="*/ 189112 w 10735192"/>
                <a:gd name="connsiteY1" fmla="*/ 1783190 h 3022081"/>
                <a:gd name="connsiteX2" fmla="*/ 2030104 w 10735192"/>
                <a:gd name="connsiteY2" fmla="*/ 2935334 h 3022081"/>
                <a:gd name="connsiteX3" fmla="*/ 3779656 w 10735192"/>
                <a:gd name="connsiteY3" fmla="*/ 2807318 h 3022081"/>
                <a:gd name="connsiteX4" fmla="*/ 4803784 w 10735192"/>
                <a:gd name="connsiteY4" fmla="*/ 1752710 h 3022081"/>
                <a:gd name="connsiteX5" fmla="*/ 4834264 w 10735192"/>
                <a:gd name="connsiteY5" fmla="*/ 667622 h 3022081"/>
                <a:gd name="connsiteX6" fmla="*/ 4157608 w 10735192"/>
                <a:gd name="connsiteY6" fmla="*/ 326246 h 3022081"/>
                <a:gd name="connsiteX7" fmla="*/ 3487048 w 10735192"/>
                <a:gd name="connsiteY7" fmla="*/ 490838 h 3022081"/>
                <a:gd name="connsiteX8" fmla="*/ 3596776 w 10735192"/>
                <a:gd name="connsiteY8" fmla="*/ 1234550 h 3022081"/>
                <a:gd name="connsiteX9" fmla="*/ 4724536 w 10735192"/>
                <a:gd name="connsiteY9" fmla="*/ 1545446 h 3022081"/>
                <a:gd name="connsiteX10" fmla="*/ 5315848 w 10735192"/>
                <a:gd name="connsiteY10" fmla="*/ 1216262 h 3022081"/>
                <a:gd name="connsiteX11" fmla="*/ 6102232 w 10735192"/>
                <a:gd name="connsiteY11" fmla="*/ 204326 h 3022081"/>
                <a:gd name="connsiteX12" fmla="*/ 6980056 w 10735192"/>
                <a:gd name="connsiteY12" fmla="*/ 88502 h 3022081"/>
                <a:gd name="connsiteX13" fmla="*/ 7534792 w 10735192"/>
                <a:gd name="connsiteY13" fmla="*/ 1234550 h 3022081"/>
                <a:gd name="connsiteX14" fmla="*/ 6748408 w 10735192"/>
                <a:gd name="connsiteY14" fmla="*/ 2130662 h 3022081"/>
                <a:gd name="connsiteX15" fmla="*/ 6163192 w 10735192"/>
                <a:gd name="connsiteY15" fmla="*/ 1880726 h 3022081"/>
                <a:gd name="connsiteX16" fmla="*/ 6760600 w 10735192"/>
                <a:gd name="connsiteY16" fmla="*/ 789542 h 3022081"/>
                <a:gd name="connsiteX17" fmla="*/ 7437256 w 10735192"/>
                <a:gd name="connsiteY17" fmla="*/ 624950 h 3022081"/>
                <a:gd name="connsiteX18" fmla="*/ 8339464 w 10735192"/>
                <a:gd name="connsiteY18" fmla="*/ 893174 h 3022081"/>
                <a:gd name="connsiteX19" fmla="*/ 9406264 w 10735192"/>
                <a:gd name="connsiteY19" fmla="*/ 1466198 h 3022081"/>
                <a:gd name="connsiteX20" fmla="*/ 9942712 w 10735192"/>
                <a:gd name="connsiteY20" fmla="*/ 1435718 h 3022081"/>
                <a:gd name="connsiteX21" fmla="*/ 10735192 w 10735192"/>
                <a:gd name="connsiteY21" fmla="*/ 673718 h 3022081"/>
                <a:gd name="connsiteX0" fmla="*/ 79384 w 10735192"/>
                <a:gd name="connsiteY0" fmla="*/ 289670 h 3077476"/>
                <a:gd name="connsiteX1" fmla="*/ 189112 w 10735192"/>
                <a:gd name="connsiteY1" fmla="*/ 1783190 h 3077476"/>
                <a:gd name="connsiteX2" fmla="*/ 2030104 w 10735192"/>
                <a:gd name="connsiteY2" fmla="*/ 2935334 h 3077476"/>
                <a:gd name="connsiteX3" fmla="*/ 3779656 w 10735192"/>
                <a:gd name="connsiteY3" fmla="*/ 2807318 h 3077476"/>
                <a:gd name="connsiteX4" fmla="*/ 4834264 w 10735192"/>
                <a:gd name="connsiteY4" fmla="*/ 667622 h 3077476"/>
                <a:gd name="connsiteX5" fmla="*/ 4157608 w 10735192"/>
                <a:gd name="connsiteY5" fmla="*/ 326246 h 3077476"/>
                <a:gd name="connsiteX6" fmla="*/ 3487048 w 10735192"/>
                <a:gd name="connsiteY6" fmla="*/ 490838 h 3077476"/>
                <a:gd name="connsiteX7" fmla="*/ 3596776 w 10735192"/>
                <a:gd name="connsiteY7" fmla="*/ 1234550 h 3077476"/>
                <a:gd name="connsiteX8" fmla="*/ 4724536 w 10735192"/>
                <a:gd name="connsiteY8" fmla="*/ 1545446 h 3077476"/>
                <a:gd name="connsiteX9" fmla="*/ 5315848 w 10735192"/>
                <a:gd name="connsiteY9" fmla="*/ 1216262 h 3077476"/>
                <a:gd name="connsiteX10" fmla="*/ 6102232 w 10735192"/>
                <a:gd name="connsiteY10" fmla="*/ 204326 h 3077476"/>
                <a:gd name="connsiteX11" fmla="*/ 6980056 w 10735192"/>
                <a:gd name="connsiteY11" fmla="*/ 88502 h 3077476"/>
                <a:gd name="connsiteX12" fmla="*/ 7534792 w 10735192"/>
                <a:gd name="connsiteY12" fmla="*/ 1234550 h 3077476"/>
                <a:gd name="connsiteX13" fmla="*/ 6748408 w 10735192"/>
                <a:gd name="connsiteY13" fmla="*/ 2130662 h 3077476"/>
                <a:gd name="connsiteX14" fmla="*/ 6163192 w 10735192"/>
                <a:gd name="connsiteY14" fmla="*/ 1880726 h 3077476"/>
                <a:gd name="connsiteX15" fmla="*/ 6760600 w 10735192"/>
                <a:gd name="connsiteY15" fmla="*/ 789542 h 3077476"/>
                <a:gd name="connsiteX16" fmla="*/ 7437256 w 10735192"/>
                <a:gd name="connsiteY16" fmla="*/ 624950 h 3077476"/>
                <a:gd name="connsiteX17" fmla="*/ 8339464 w 10735192"/>
                <a:gd name="connsiteY17" fmla="*/ 893174 h 3077476"/>
                <a:gd name="connsiteX18" fmla="*/ 9406264 w 10735192"/>
                <a:gd name="connsiteY18" fmla="*/ 1466198 h 3077476"/>
                <a:gd name="connsiteX19" fmla="*/ 9942712 w 10735192"/>
                <a:gd name="connsiteY19" fmla="*/ 1435718 h 3077476"/>
                <a:gd name="connsiteX20" fmla="*/ 10735192 w 10735192"/>
                <a:gd name="connsiteY20" fmla="*/ 673718 h 3077476"/>
                <a:gd name="connsiteX0" fmla="*/ 79384 w 10735192"/>
                <a:gd name="connsiteY0" fmla="*/ 289670 h 3058561"/>
                <a:gd name="connsiteX1" fmla="*/ 189112 w 10735192"/>
                <a:gd name="connsiteY1" fmla="*/ 1783190 h 3058561"/>
                <a:gd name="connsiteX2" fmla="*/ 2030104 w 10735192"/>
                <a:gd name="connsiteY2" fmla="*/ 2935334 h 3058561"/>
                <a:gd name="connsiteX3" fmla="*/ 3779656 w 10735192"/>
                <a:gd name="connsiteY3" fmla="*/ 2807318 h 3058561"/>
                <a:gd name="connsiteX4" fmla="*/ 5011048 w 10735192"/>
                <a:gd name="connsiteY4" fmla="*/ 996806 h 3058561"/>
                <a:gd name="connsiteX5" fmla="*/ 4157608 w 10735192"/>
                <a:gd name="connsiteY5" fmla="*/ 326246 h 3058561"/>
                <a:gd name="connsiteX6" fmla="*/ 3487048 w 10735192"/>
                <a:gd name="connsiteY6" fmla="*/ 490838 h 3058561"/>
                <a:gd name="connsiteX7" fmla="*/ 3596776 w 10735192"/>
                <a:gd name="connsiteY7" fmla="*/ 1234550 h 3058561"/>
                <a:gd name="connsiteX8" fmla="*/ 4724536 w 10735192"/>
                <a:gd name="connsiteY8" fmla="*/ 1545446 h 3058561"/>
                <a:gd name="connsiteX9" fmla="*/ 5315848 w 10735192"/>
                <a:gd name="connsiteY9" fmla="*/ 1216262 h 3058561"/>
                <a:gd name="connsiteX10" fmla="*/ 6102232 w 10735192"/>
                <a:gd name="connsiteY10" fmla="*/ 204326 h 3058561"/>
                <a:gd name="connsiteX11" fmla="*/ 6980056 w 10735192"/>
                <a:gd name="connsiteY11" fmla="*/ 88502 h 3058561"/>
                <a:gd name="connsiteX12" fmla="*/ 7534792 w 10735192"/>
                <a:gd name="connsiteY12" fmla="*/ 1234550 h 3058561"/>
                <a:gd name="connsiteX13" fmla="*/ 6748408 w 10735192"/>
                <a:gd name="connsiteY13" fmla="*/ 2130662 h 3058561"/>
                <a:gd name="connsiteX14" fmla="*/ 6163192 w 10735192"/>
                <a:gd name="connsiteY14" fmla="*/ 1880726 h 3058561"/>
                <a:gd name="connsiteX15" fmla="*/ 6760600 w 10735192"/>
                <a:gd name="connsiteY15" fmla="*/ 789542 h 3058561"/>
                <a:gd name="connsiteX16" fmla="*/ 7437256 w 10735192"/>
                <a:gd name="connsiteY16" fmla="*/ 624950 h 3058561"/>
                <a:gd name="connsiteX17" fmla="*/ 8339464 w 10735192"/>
                <a:gd name="connsiteY17" fmla="*/ 893174 h 3058561"/>
                <a:gd name="connsiteX18" fmla="*/ 9406264 w 10735192"/>
                <a:gd name="connsiteY18" fmla="*/ 1466198 h 3058561"/>
                <a:gd name="connsiteX19" fmla="*/ 9942712 w 10735192"/>
                <a:gd name="connsiteY19" fmla="*/ 1435718 h 3058561"/>
                <a:gd name="connsiteX20" fmla="*/ 10735192 w 10735192"/>
                <a:gd name="connsiteY20" fmla="*/ 673718 h 3058561"/>
                <a:gd name="connsiteX0" fmla="*/ 79384 w 10735192"/>
                <a:gd name="connsiteY0" fmla="*/ 289670 h 3058561"/>
                <a:gd name="connsiteX1" fmla="*/ 189112 w 10735192"/>
                <a:gd name="connsiteY1" fmla="*/ 1783190 h 3058561"/>
                <a:gd name="connsiteX2" fmla="*/ 2030104 w 10735192"/>
                <a:gd name="connsiteY2" fmla="*/ 2935334 h 3058561"/>
                <a:gd name="connsiteX3" fmla="*/ 3779656 w 10735192"/>
                <a:gd name="connsiteY3" fmla="*/ 2807318 h 3058561"/>
                <a:gd name="connsiteX4" fmla="*/ 5011048 w 10735192"/>
                <a:gd name="connsiteY4" fmla="*/ 996806 h 3058561"/>
                <a:gd name="connsiteX5" fmla="*/ 4157608 w 10735192"/>
                <a:gd name="connsiteY5" fmla="*/ 326246 h 3058561"/>
                <a:gd name="connsiteX6" fmla="*/ 3596776 w 10735192"/>
                <a:gd name="connsiteY6" fmla="*/ 1234550 h 3058561"/>
                <a:gd name="connsiteX7" fmla="*/ 4724536 w 10735192"/>
                <a:gd name="connsiteY7" fmla="*/ 1545446 h 3058561"/>
                <a:gd name="connsiteX8" fmla="*/ 5315848 w 10735192"/>
                <a:gd name="connsiteY8" fmla="*/ 1216262 h 3058561"/>
                <a:gd name="connsiteX9" fmla="*/ 6102232 w 10735192"/>
                <a:gd name="connsiteY9" fmla="*/ 204326 h 3058561"/>
                <a:gd name="connsiteX10" fmla="*/ 6980056 w 10735192"/>
                <a:gd name="connsiteY10" fmla="*/ 88502 h 3058561"/>
                <a:gd name="connsiteX11" fmla="*/ 7534792 w 10735192"/>
                <a:gd name="connsiteY11" fmla="*/ 1234550 h 3058561"/>
                <a:gd name="connsiteX12" fmla="*/ 6748408 w 10735192"/>
                <a:gd name="connsiteY12" fmla="*/ 2130662 h 3058561"/>
                <a:gd name="connsiteX13" fmla="*/ 6163192 w 10735192"/>
                <a:gd name="connsiteY13" fmla="*/ 1880726 h 3058561"/>
                <a:gd name="connsiteX14" fmla="*/ 6760600 w 10735192"/>
                <a:gd name="connsiteY14" fmla="*/ 789542 h 3058561"/>
                <a:gd name="connsiteX15" fmla="*/ 7437256 w 10735192"/>
                <a:gd name="connsiteY15" fmla="*/ 624950 h 3058561"/>
                <a:gd name="connsiteX16" fmla="*/ 8339464 w 10735192"/>
                <a:gd name="connsiteY16" fmla="*/ 893174 h 3058561"/>
                <a:gd name="connsiteX17" fmla="*/ 9406264 w 10735192"/>
                <a:gd name="connsiteY17" fmla="*/ 1466198 h 3058561"/>
                <a:gd name="connsiteX18" fmla="*/ 9942712 w 10735192"/>
                <a:gd name="connsiteY18" fmla="*/ 1435718 h 3058561"/>
                <a:gd name="connsiteX19" fmla="*/ 10735192 w 10735192"/>
                <a:gd name="connsiteY19" fmla="*/ 673718 h 3058561"/>
                <a:gd name="connsiteX0" fmla="*/ 79384 w 10735192"/>
                <a:gd name="connsiteY0" fmla="*/ 289670 h 3058561"/>
                <a:gd name="connsiteX1" fmla="*/ 189112 w 10735192"/>
                <a:gd name="connsiteY1" fmla="*/ 1783190 h 3058561"/>
                <a:gd name="connsiteX2" fmla="*/ 2030104 w 10735192"/>
                <a:gd name="connsiteY2" fmla="*/ 2935334 h 3058561"/>
                <a:gd name="connsiteX3" fmla="*/ 3779656 w 10735192"/>
                <a:gd name="connsiteY3" fmla="*/ 2807318 h 3058561"/>
                <a:gd name="connsiteX4" fmla="*/ 5011048 w 10735192"/>
                <a:gd name="connsiteY4" fmla="*/ 996806 h 3058561"/>
                <a:gd name="connsiteX5" fmla="*/ 4157608 w 10735192"/>
                <a:gd name="connsiteY5" fmla="*/ 326246 h 3058561"/>
                <a:gd name="connsiteX6" fmla="*/ 3761368 w 10735192"/>
                <a:gd name="connsiteY6" fmla="*/ 1063862 h 3058561"/>
                <a:gd name="connsiteX7" fmla="*/ 4724536 w 10735192"/>
                <a:gd name="connsiteY7" fmla="*/ 1545446 h 3058561"/>
                <a:gd name="connsiteX8" fmla="*/ 5315848 w 10735192"/>
                <a:gd name="connsiteY8" fmla="*/ 1216262 h 3058561"/>
                <a:gd name="connsiteX9" fmla="*/ 6102232 w 10735192"/>
                <a:gd name="connsiteY9" fmla="*/ 204326 h 3058561"/>
                <a:gd name="connsiteX10" fmla="*/ 6980056 w 10735192"/>
                <a:gd name="connsiteY10" fmla="*/ 88502 h 3058561"/>
                <a:gd name="connsiteX11" fmla="*/ 7534792 w 10735192"/>
                <a:gd name="connsiteY11" fmla="*/ 1234550 h 3058561"/>
                <a:gd name="connsiteX12" fmla="*/ 6748408 w 10735192"/>
                <a:gd name="connsiteY12" fmla="*/ 2130662 h 3058561"/>
                <a:gd name="connsiteX13" fmla="*/ 6163192 w 10735192"/>
                <a:gd name="connsiteY13" fmla="*/ 1880726 h 3058561"/>
                <a:gd name="connsiteX14" fmla="*/ 6760600 w 10735192"/>
                <a:gd name="connsiteY14" fmla="*/ 789542 h 3058561"/>
                <a:gd name="connsiteX15" fmla="*/ 7437256 w 10735192"/>
                <a:gd name="connsiteY15" fmla="*/ 624950 h 3058561"/>
                <a:gd name="connsiteX16" fmla="*/ 8339464 w 10735192"/>
                <a:gd name="connsiteY16" fmla="*/ 893174 h 3058561"/>
                <a:gd name="connsiteX17" fmla="*/ 9406264 w 10735192"/>
                <a:gd name="connsiteY17" fmla="*/ 1466198 h 3058561"/>
                <a:gd name="connsiteX18" fmla="*/ 9942712 w 10735192"/>
                <a:gd name="connsiteY18" fmla="*/ 1435718 h 3058561"/>
                <a:gd name="connsiteX19" fmla="*/ 10735192 w 10735192"/>
                <a:gd name="connsiteY19" fmla="*/ 673718 h 3058561"/>
                <a:gd name="connsiteX0" fmla="*/ 79384 w 10735192"/>
                <a:gd name="connsiteY0" fmla="*/ 289670 h 3058561"/>
                <a:gd name="connsiteX1" fmla="*/ 189112 w 10735192"/>
                <a:gd name="connsiteY1" fmla="*/ 1783190 h 3058561"/>
                <a:gd name="connsiteX2" fmla="*/ 2030104 w 10735192"/>
                <a:gd name="connsiteY2" fmla="*/ 2935334 h 3058561"/>
                <a:gd name="connsiteX3" fmla="*/ 3779656 w 10735192"/>
                <a:gd name="connsiteY3" fmla="*/ 2807318 h 3058561"/>
                <a:gd name="connsiteX4" fmla="*/ 5011048 w 10735192"/>
                <a:gd name="connsiteY4" fmla="*/ 996806 h 3058561"/>
                <a:gd name="connsiteX5" fmla="*/ 4157608 w 10735192"/>
                <a:gd name="connsiteY5" fmla="*/ 326246 h 3058561"/>
                <a:gd name="connsiteX6" fmla="*/ 3761368 w 10735192"/>
                <a:gd name="connsiteY6" fmla="*/ 1063862 h 3058561"/>
                <a:gd name="connsiteX7" fmla="*/ 4724536 w 10735192"/>
                <a:gd name="connsiteY7" fmla="*/ 1545446 h 3058561"/>
                <a:gd name="connsiteX8" fmla="*/ 5315848 w 10735192"/>
                <a:gd name="connsiteY8" fmla="*/ 1216262 h 3058561"/>
                <a:gd name="connsiteX9" fmla="*/ 6102232 w 10735192"/>
                <a:gd name="connsiteY9" fmla="*/ 204326 h 3058561"/>
                <a:gd name="connsiteX10" fmla="*/ 6980056 w 10735192"/>
                <a:gd name="connsiteY10" fmla="*/ 88502 h 3058561"/>
                <a:gd name="connsiteX11" fmla="*/ 7534792 w 10735192"/>
                <a:gd name="connsiteY11" fmla="*/ 1234550 h 3058561"/>
                <a:gd name="connsiteX12" fmla="*/ 6748408 w 10735192"/>
                <a:gd name="connsiteY12" fmla="*/ 2130662 h 3058561"/>
                <a:gd name="connsiteX13" fmla="*/ 6163192 w 10735192"/>
                <a:gd name="connsiteY13" fmla="*/ 1880726 h 3058561"/>
                <a:gd name="connsiteX14" fmla="*/ 6760600 w 10735192"/>
                <a:gd name="connsiteY14" fmla="*/ 789542 h 3058561"/>
                <a:gd name="connsiteX15" fmla="*/ 7437256 w 10735192"/>
                <a:gd name="connsiteY15" fmla="*/ 624950 h 3058561"/>
                <a:gd name="connsiteX16" fmla="*/ 8339464 w 10735192"/>
                <a:gd name="connsiteY16" fmla="*/ 893174 h 3058561"/>
                <a:gd name="connsiteX17" fmla="*/ 9406264 w 10735192"/>
                <a:gd name="connsiteY17" fmla="*/ 1466198 h 3058561"/>
                <a:gd name="connsiteX18" fmla="*/ 9942712 w 10735192"/>
                <a:gd name="connsiteY18" fmla="*/ 1435718 h 3058561"/>
                <a:gd name="connsiteX19" fmla="*/ 10735192 w 10735192"/>
                <a:gd name="connsiteY19" fmla="*/ 673718 h 3058561"/>
                <a:gd name="connsiteX0" fmla="*/ 79384 w 10735192"/>
                <a:gd name="connsiteY0" fmla="*/ 289670 h 3058561"/>
                <a:gd name="connsiteX1" fmla="*/ 189112 w 10735192"/>
                <a:gd name="connsiteY1" fmla="*/ 1783190 h 3058561"/>
                <a:gd name="connsiteX2" fmla="*/ 2030104 w 10735192"/>
                <a:gd name="connsiteY2" fmla="*/ 2935334 h 3058561"/>
                <a:gd name="connsiteX3" fmla="*/ 3779656 w 10735192"/>
                <a:gd name="connsiteY3" fmla="*/ 2807318 h 3058561"/>
                <a:gd name="connsiteX4" fmla="*/ 5011048 w 10735192"/>
                <a:gd name="connsiteY4" fmla="*/ 996806 h 3058561"/>
                <a:gd name="connsiteX5" fmla="*/ 4157608 w 10735192"/>
                <a:gd name="connsiteY5" fmla="*/ 326246 h 3058561"/>
                <a:gd name="connsiteX6" fmla="*/ 3761368 w 10735192"/>
                <a:gd name="connsiteY6" fmla="*/ 1063862 h 3058561"/>
                <a:gd name="connsiteX7" fmla="*/ 4724536 w 10735192"/>
                <a:gd name="connsiteY7" fmla="*/ 1545446 h 3058561"/>
                <a:gd name="connsiteX8" fmla="*/ 5315848 w 10735192"/>
                <a:gd name="connsiteY8" fmla="*/ 1216262 h 3058561"/>
                <a:gd name="connsiteX9" fmla="*/ 6102232 w 10735192"/>
                <a:gd name="connsiteY9" fmla="*/ 204326 h 3058561"/>
                <a:gd name="connsiteX10" fmla="*/ 6980056 w 10735192"/>
                <a:gd name="connsiteY10" fmla="*/ 88502 h 3058561"/>
                <a:gd name="connsiteX11" fmla="*/ 7534792 w 10735192"/>
                <a:gd name="connsiteY11" fmla="*/ 1234550 h 3058561"/>
                <a:gd name="connsiteX12" fmla="*/ 6748408 w 10735192"/>
                <a:gd name="connsiteY12" fmla="*/ 2130662 h 3058561"/>
                <a:gd name="connsiteX13" fmla="*/ 6163192 w 10735192"/>
                <a:gd name="connsiteY13" fmla="*/ 1880726 h 3058561"/>
                <a:gd name="connsiteX14" fmla="*/ 6760600 w 10735192"/>
                <a:gd name="connsiteY14" fmla="*/ 789542 h 3058561"/>
                <a:gd name="connsiteX15" fmla="*/ 7437256 w 10735192"/>
                <a:gd name="connsiteY15" fmla="*/ 624950 h 3058561"/>
                <a:gd name="connsiteX16" fmla="*/ 8339464 w 10735192"/>
                <a:gd name="connsiteY16" fmla="*/ 893174 h 3058561"/>
                <a:gd name="connsiteX17" fmla="*/ 9406264 w 10735192"/>
                <a:gd name="connsiteY17" fmla="*/ 1466198 h 3058561"/>
                <a:gd name="connsiteX18" fmla="*/ 9942712 w 10735192"/>
                <a:gd name="connsiteY18" fmla="*/ 1435718 h 3058561"/>
                <a:gd name="connsiteX19" fmla="*/ 10735192 w 10735192"/>
                <a:gd name="connsiteY19" fmla="*/ 673718 h 3058561"/>
                <a:gd name="connsiteX0" fmla="*/ 79384 w 10735192"/>
                <a:gd name="connsiteY0" fmla="*/ 289670 h 3058561"/>
                <a:gd name="connsiteX1" fmla="*/ 189112 w 10735192"/>
                <a:gd name="connsiteY1" fmla="*/ 1783190 h 3058561"/>
                <a:gd name="connsiteX2" fmla="*/ 2030104 w 10735192"/>
                <a:gd name="connsiteY2" fmla="*/ 2935334 h 3058561"/>
                <a:gd name="connsiteX3" fmla="*/ 3779656 w 10735192"/>
                <a:gd name="connsiteY3" fmla="*/ 2807318 h 3058561"/>
                <a:gd name="connsiteX4" fmla="*/ 5011048 w 10735192"/>
                <a:gd name="connsiteY4" fmla="*/ 996806 h 3058561"/>
                <a:gd name="connsiteX5" fmla="*/ 4157608 w 10735192"/>
                <a:gd name="connsiteY5" fmla="*/ 326246 h 3058561"/>
                <a:gd name="connsiteX6" fmla="*/ 3761368 w 10735192"/>
                <a:gd name="connsiteY6" fmla="*/ 1063862 h 3058561"/>
                <a:gd name="connsiteX7" fmla="*/ 4724536 w 10735192"/>
                <a:gd name="connsiteY7" fmla="*/ 1545446 h 3058561"/>
                <a:gd name="connsiteX8" fmla="*/ 5315848 w 10735192"/>
                <a:gd name="connsiteY8" fmla="*/ 1216262 h 3058561"/>
                <a:gd name="connsiteX9" fmla="*/ 6102232 w 10735192"/>
                <a:gd name="connsiteY9" fmla="*/ 204326 h 3058561"/>
                <a:gd name="connsiteX10" fmla="*/ 6980056 w 10735192"/>
                <a:gd name="connsiteY10" fmla="*/ 88502 h 3058561"/>
                <a:gd name="connsiteX11" fmla="*/ 7534792 w 10735192"/>
                <a:gd name="connsiteY11" fmla="*/ 1234550 h 3058561"/>
                <a:gd name="connsiteX12" fmla="*/ 6748408 w 10735192"/>
                <a:gd name="connsiteY12" fmla="*/ 2130662 h 3058561"/>
                <a:gd name="connsiteX13" fmla="*/ 6163192 w 10735192"/>
                <a:gd name="connsiteY13" fmla="*/ 1880726 h 3058561"/>
                <a:gd name="connsiteX14" fmla="*/ 6760600 w 10735192"/>
                <a:gd name="connsiteY14" fmla="*/ 789542 h 3058561"/>
                <a:gd name="connsiteX15" fmla="*/ 7437256 w 10735192"/>
                <a:gd name="connsiteY15" fmla="*/ 624950 h 3058561"/>
                <a:gd name="connsiteX16" fmla="*/ 8339464 w 10735192"/>
                <a:gd name="connsiteY16" fmla="*/ 893174 h 3058561"/>
                <a:gd name="connsiteX17" fmla="*/ 9406264 w 10735192"/>
                <a:gd name="connsiteY17" fmla="*/ 1466198 h 3058561"/>
                <a:gd name="connsiteX18" fmla="*/ 9942712 w 10735192"/>
                <a:gd name="connsiteY18" fmla="*/ 1435718 h 3058561"/>
                <a:gd name="connsiteX19" fmla="*/ 10735192 w 10735192"/>
                <a:gd name="connsiteY19" fmla="*/ 673718 h 3058561"/>
                <a:gd name="connsiteX0" fmla="*/ 79384 w 10735192"/>
                <a:gd name="connsiteY0" fmla="*/ 289670 h 3058561"/>
                <a:gd name="connsiteX1" fmla="*/ 189112 w 10735192"/>
                <a:gd name="connsiteY1" fmla="*/ 1783190 h 3058561"/>
                <a:gd name="connsiteX2" fmla="*/ 2030104 w 10735192"/>
                <a:gd name="connsiteY2" fmla="*/ 2935334 h 3058561"/>
                <a:gd name="connsiteX3" fmla="*/ 3779656 w 10735192"/>
                <a:gd name="connsiteY3" fmla="*/ 2807318 h 3058561"/>
                <a:gd name="connsiteX4" fmla="*/ 5011048 w 10735192"/>
                <a:gd name="connsiteY4" fmla="*/ 996806 h 3058561"/>
                <a:gd name="connsiteX5" fmla="*/ 4157608 w 10735192"/>
                <a:gd name="connsiteY5" fmla="*/ 326246 h 3058561"/>
                <a:gd name="connsiteX6" fmla="*/ 3761368 w 10735192"/>
                <a:gd name="connsiteY6" fmla="*/ 1063862 h 3058561"/>
                <a:gd name="connsiteX7" fmla="*/ 4396062 w 10735192"/>
                <a:gd name="connsiteY7" fmla="*/ 1691928 h 3058561"/>
                <a:gd name="connsiteX8" fmla="*/ 5315848 w 10735192"/>
                <a:gd name="connsiteY8" fmla="*/ 1216262 h 3058561"/>
                <a:gd name="connsiteX9" fmla="*/ 6102232 w 10735192"/>
                <a:gd name="connsiteY9" fmla="*/ 204326 h 3058561"/>
                <a:gd name="connsiteX10" fmla="*/ 6980056 w 10735192"/>
                <a:gd name="connsiteY10" fmla="*/ 88502 h 3058561"/>
                <a:gd name="connsiteX11" fmla="*/ 7534792 w 10735192"/>
                <a:gd name="connsiteY11" fmla="*/ 1234550 h 3058561"/>
                <a:gd name="connsiteX12" fmla="*/ 6748408 w 10735192"/>
                <a:gd name="connsiteY12" fmla="*/ 2130662 h 3058561"/>
                <a:gd name="connsiteX13" fmla="*/ 6163192 w 10735192"/>
                <a:gd name="connsiteY13" fmla="*/ 1880726 h 3058561"/>
                <a:gd name="connsiteX14" fmla="*/ 6760600 w 10735192"/>
                <a:gd name="connsiteY14" fmla="*/ 789542 h 3058561"/>
                <a:gd name="connsiteX15" fmla="*/ 7437256 w 10735192"/>
                <a:gd name="connsiteY15" fmla="*/ 624950 h 3058561"/>
                <a:gd name="connsiteX16" fmla="*/ 8339464 w 10735192"/>
                <a:gd name="connsiteY16" fmla="*/ 893174 h 3058561"/>
                <a:gd name="connsiteX17" fmla="*/ 9406264 w 10735192"/>
                <a:gd name="connsiteY17" fmla="*/ 1466198 h 3058561"/>
                <a:gd name="connsiteX18" fmla="*/ 9942712 w 10735192"/>
                <a:gd name="connsiteY18" fmla="*/ 1435718 h 3058561"/>
                <a:gd name="connsiteX19" fmla="*/ 10735192 w 10735192"/>
                <a:gd name="connsiteY19" fmla="*/ 673718 h 3058561"/>
                <a:gd name="connsiteX0" fmla="*/ 79384 w 10735192"/>
                <a:gd name="connsiteY0" fmla="*/ 289670 h 3058561"/>
                <a:gd name="connsiteX1" fmla="*/ 189112 w 10735192"/>
                <a:gd name="connsiteY1" fmla="*/ 1783190 h 3058561"/>
                <a:gd name="connsiteX2" fmla="*/ 2030104 w 10735192"/>
                <a:gd name="connsiteY2" fmla="*/ 2935334 h 3058561"/>
                <a:gd name="connsiteX3" fmla="*/ 3779656 w 10735192"/>
                <a:gd name="connsiteY3" fmla="*/ 2807318 h 3058561"/>
                <a:gd name="connsiteX4" fmla="*/ 5011048 w 10735192"/>
                <a:gd name="connsiteY4" fmla="*/ 996806 h 3058561"/>
                <a:gd name="connsiteX5" fmla="*/ 4153169 w 10735192"/>
                <a:gd name="connsiteY5" fmla="*/ 241908 h 3058561"/>
                <a:gd name="connsiteX6" fmla="*/ 3761368 w 10735192"/>
                <a:gd name="connsiteY6" fmla="*/ 1063862 h 3058561"/>
                <a:gd name="connsiteX7" fmla="*/ 4396062 w 10735192"/>
                <a:gd name="connsiteY7" fmla="*/ 1691928 h 3058561"/>
                <a:gd name="connsiteX8" fmla="*/ 5315848 w 10735192"/>
                <a:gd name="connsiteY8" fmla="*/ 1216262 h 3058561"/>
                <a:gd name="connsiteX9" fmla="*/ 6102232 w 10735192"/>
                <a:gd name="connsiteY9" fmla="*/ 204326 h 3058561"/>
                <a:gd name="connsiteX10" fmla="*/ 6980056 w 10735192"/>
                <a:gd name="connsiteY10" fmla="*/ 88502 h 3058561"/>
                <a:gd name="connsiteX11" fmla="*/ 7534792 w 10735192"/>
                <a:gd name="connsiteY11" fmla="*/ 1234550 h 3058561"/>
                <a:gd name="connsiteX12" fmla="*/ 6748408 w 10735192"/>
                <a:gd name="connsiteY12" fmla="*/ 2130662 h 3058561"/>
                <a:gd name="connsiteX13" fmla="*/ 6163192 w 10735192"/>
                <a:gd name="connsiteY13" fmla="*/ 1880726 h 3058561"/>
                <a:gd name="connsiteX14" fmla="*/ 6760600 w 10735192"/>
                <a:gd name="connsiteY14" fmla="*/ 789542 h 3058561"/>
                <a:gd name="connsiteX15" fmla="*/ 7437256 w 10735192"/>
                <a:gd name="connsiteY15" fmla="*/ 624950 h 3058561"/>
                <a:gd name="connsiteX16" fmla="*/ 8339464 w 10735192"/>
                <a:gd name="connsiteY16" fmla="*/ 893174 h 3058561"/>
                <a:gd name="connsiteX17" fmla="*/ 9406264 w 10735192"/>
                <a:gd name="connsiteY17" fmla="*/ 1466198 h 3058561"/>
                <a:gd name="connsiteX18" fmla="*/ 9942712 w 10735192"/>
                <a:gd name="connsiteY18" fmla="*/ 1435718 h 3058561"/>
                <a:gd name="connsiteX19" fmla="*/ 10735192 w 10735192"/>
                <a:gd name="connsiteY19" fmla="*/ 673718 h 3058561"/>
                <a:gd name="connsiteX0" fmla="*/ 79384 w 10735192"/>
                <a:gd name="connsiteY0" fmla="*/ 289670 h 3058561"/>
                <a:gd name="connsiteX1" fmla="*/ 189112 w 10735192"/>
                <a:gd name="connsiteY1" fmla="*/ 1783190 h 3058561"/>
                <a:gd name="connsiteX2" fmla="*/ 2030104 w 10735192"/>
                <a:gd name="connsiteY2" fmla="*/ 2935334 h 3058561"/>
                <a:gd name="connsiteX3" fmla="*/ 3779656 w 10735192"/>
                <a:gd name="connsiteY3" fmla="*/ 2807318 h 3058561"/>
                <a:gd name="connsiteX4" fmla="*/ 5011048 w 10735192"/>
                <a:gd name="connsiteY4" fmla="*/ 996806 h 3058561"/>
                <a:gd name="connsiteX5" fmla="*/ 4153169 w 10735192"/>
                <a:gd name="connsiteY5" fmla="*/ 241908 h 3058561"/>
                <a:gd name="connsiteX6" fmla="*/ 3761368 w 10735192"/>
                <a:gd name="connsiteY6" fmla="*/ 1063862 h 3058561"/>
                <a:gd name="connsiteX7" fmla="*/ 4396062 w 10735192"/>
                <a:gd name="connsiteY7" fmla="*/ 1691928 h 3058561"/>
                <a:gd name="connsiteX8" fmla="*/ 5315848 w 10735192"/>
                <a:gd name="connsiteY8" fmla="*/ 1216262 h 3058561"/>
                <a:gd name="connsiteX9" fmla="*/ 6102232 w 10735192"/>
                <a:gd name="connsiteY9" fmla="*/ 204326 h 3058561"/>
                <a:gd name="connsiteX10" fmla="*/ 6980056 w 10735192"/>
                <a:gd name="connsiteY10" fmla="*/ 88502 h 3058561"/>
                <a:gd name="connsiteX11" fmla="*/ 7534792 w 10735192"/>
                <a:gd name="connsiteY11" fmla="*/ 1234550 h 3058561"/>
                <a:gd name="connsiteX12" fmla="*/ 6748408 w 10735192"/>
                <a:gd name="connsiteY12" fmla="*/ 2130662 h 3058561"/>
                <a:gd name="connsiteX13" fmla="*/ 6163192 w 10735192"/>
                <a:gd name="connsiteY13" fmla="*/ 1880726 h 3058561"/>
                <a:gd name="connsiteX14" fmla="*/ 6760600 w 10735192"/>
                <a:gd name="connsiteY14" fmla="*/ 789542 h 3058561"/>
                <a:gd name="connsiteX15" fmla="*/ 7437256 w 10735192"/>
                <a:gd name="connsiteY15" fmla="*/ 624950 h 3058561"/>
                <a:gd name="connsiteX16" fmla="*/ 8339464 w 10735192"/>
                <a:gd name="connsiteY16" fmla="*/ 893174 h 3058561"/>
                <a:gd name="connsiteX17" fmla="*/ 9406264 w 10735192"/>
                <a:gd name="connsiteY17" fmla="*/ 1466198 h 3058561"/>
                <a:gd name="connsiteX18" fmla="*/ 9942712 w 10735192"/>
                <a:gd name="connsiteY18" fmla="*/ 1435718 h 3058561"/>
                <a:gd name="connsiteX19" fmla="*/ 10735192 w 10735192"/>
                <a:gd name="connsiteY19" fmla="*/ 673718 h 3058561"/>
                <a:gd name="connsiteX0" fmla="*/ 79384 w 10735192"/>
                <a:gd name="connsiteY0" fmla="*/ 289670 h 3058561"/>
                <a:gd name="connsiteX1" fmla="*/ 189112 w 10735192"/>
                <a:gd name="connsiteY1" fmla="*/ 1783190 h 3058561"/>
                <a:gd name="connsiteX2" fmla="*/ 2030104 w 10735192"/>
                <a:gd name="connsiteY2" fmla="*/ 2935334 h 3058561"/>
                <a:gd name="connsiteX3" fmla="*/ 3779656 w 10735192"/>
                <a:gd name="connsiteY3" fmla="*/ 2807318 h 3058561"/>
                <a:gd name="connsiteX4" fmla="*/ 5011048 w 10735192"/>
                <a:gd name="connsiteY4" fmla="*/ 996806 h 3058561"/>
                <a:gd name="connsiteX5" fmla="*/ 4153169 w 10735192"/>
                <a:gd name="connsiteY5" fmla="*/ 241908 h 3058561"/>
                <a:gd name="connsiteX6" fmla="*/ 3761368 w 10735192"/>
                <a:gd name="connsiteY6" fmla="*/ 1063862 h 3058561"/>
                <a:gd name="connsiteX7" fmla="*/ 4396062 w 10735192"/>
                <a:gd name="connsiteY7" fmla="*/ 1691928 h 3058561"/>
                <a:gd name="connsiteX8" fmla="*/ 5315848 w 10735192"/>
                <a:gd name="connsiteY8" fmla="*/ 1216262 h 3058561"/>
                <a:gd name="connsiteX9" fmla="*/ 6102232 w 10735192"/>
                <a:gd name="connsiteY9" fmla="*/ 204326 h 3058561"/>
                <a:gd name="connsiteX10" fmla="*/ 6980056 w 10735192"/>
                <a:gd name="connsiteY10" fmla="*/ 88502 h 3058561"/>
                <a:gd name="connsiteX11" fmla="*/ 7534792 w 10735192"/>
                <a:gd name="connsiteY11" fmla="*/ 1234550 h 3058561"/>
                <a:gd name="connsiteX12" fmla="*/ 6748408 w 10735192"/>
                <a:gd name="connsiteY12" fmla="*/ 2130662 h 3058561"/>
                <a:gd name="connsiteX13" fmla="*/ 6163192 w 10735192"/>
                <a:gd name="connsiteY13" fmla="*/ 1880726 h 3058561"/>
                <a:gd name="connsiteX14" fmla="*/ 6760600 w 10735192"/>
                <a:gd name="connsiteY14" fmla="*/ 789542 h 3058561"/>
                <a:gd name="connsiteX15" fmla="*/ 7437256 w 10735192"/>
                <a:gd name="connsiteY15" fmla="*/ 624950 h 3058561"/>
                <a:gd name="connsiteX16" fmla="*/ 8339464 w 10735192"/>
                <a:gd name="connsiteY16" fmla="*/ 893174 h 3058561"/>
                <a:gd name="connsiteX17" fmla="*/ 9406264 w 10735192"/>
                <a:gd name="connsiteY17" fmla="*/ 1466198 h 3058561"/>
                <a:gd name="connsiteX18" fmla="*/ 9942712 w 10735192"/>
                <a:gd name="connsiteY18" fmla="*/ 1435718 h 3058561"/>
                <a:gd name="connsiteX19" fmla="*/ 10735192 w 10735192"/>
                <a:gd name="connsiteY19" fmla="*/ 673718 h 3058561"/>
                <a:gd name="connsiteX0" fmla="*/ 79384 w 10735192"/>
                <a:gd name="connsiteY0" fmla="*/ 289670 h 3058561"/>
                <a:gd name="connsiteX1" fmla="*/ 189112 w 10735192"/>
                <a:gd name="connsiteY1" fmla="*/ 1783190 h 3058561"/>
                <a:gd name="connsiteX2" fmla="*/ 2030104 w 10735192"/>
                <a:gd name="connsiteY2" fmla="*/ 2935334 h 3058561"/>
                <a:gd name="connsiteX3" fmla="*/ 3779656 w 10735192"/>
                <a:gd name="connsiteY3" fmla="*/ 2807318 h 3058561"/>
                <a:gd name="connsiteX4" fmla="*/ 5011048 w 10735192"/>
                <a:gd name="connsiteY4" fmla="*/ 996806 h 3058561"/>
                <a:gd name="connsiteX5" fmla="*/ 4153169 w 10735192"/>
                <a:gd name="connsiteY5" fmla="*/ 241908 h 3058561"/>
                <a:gd name="connsiteX6" fmla="*/ 3654836 w 10735192"/>
                <a:gd name="connsiteY6" fmla="*/ 1019473 h 3058561"/>
                <a:gd name="connsiteX7" fmla="*/ 4396062 w 10735192"/>
                <a:gd name="connsiteY7" fmla="*/ 1691928 h 3058561"/>
                <a:gd name="connsiteX8" fmla="*/ 5315848 w 10735192"/>
                <a:gd name="connsiteY8" fmla="*/ 1216262 h 3058561"/>
                <a:gd name="connsiteX9" fmla="*/ 6102232 w 10735192"/>
                <a:gd name="connsiteY9" fmla="*/ 204326 h 3058561"/>
                <a:gd name="connsiteX10" fmla="*/ 6980056 w 10735192"/>
                <a:gd name="connsiteY10" fmla="*/ 88502 h 3058561"/>
                <a:gd name="connsiteX11" fmla="*/ 7534792 w 10735192"/>
                <a:gd name="connsiteY11" fmla="*/ 1234550 h 3058561"/>
                <a:gd name="connsiteX12" fmla="*/ 6748408 w 10735192"/>
                <a:gd name="connsiteY12" fmla="*/ 2130662 h 3058561"/>
                <a:gd name="connsiteX13" fmla="*/ 6163192 w 10735192"/>
                <a:gd name="connsiteY13" fmla="*/ 1880726 h 3058561"/>
                <a:gd name="connsiteX14" fmla="*/ 6760600 w 10735192"/>
                <a:gd name="connsiteY14" fmla="*/ 789542 h 3058561"/>
                <a:gd name="connsiteX15" fmla="*/ 7437256 w 10735192"/>
                <a:gd name="connsiteY15" fmla="*/ 624950 h 3058561"/>
                <a:gd name="connsiteX16" fmla="*/ 8339464 w 10735192"/>
                <a:gd name="connsiteY16" fmla="*/ 893174 h 3058561"/>
                <a:gd name="connsiteX17" fmla="*/ 9406264 w 10735192"/>
                <a:gd name="connsiteY17" fmla="*/ 1466198 h 3058561"/>
                <a:gd name="connsiteX18" fmla="*/ 9942712 w 10735192"/>
                <a:gd name="connsiteY18" fmla="*/ 1435718 h 3058561"/>
                <a:gd name="connsiteX19" fmla="*/ 10735192 w 10735192"/>
                <a:gd name="connsiteY19" fmla="*/ 673718 h 3058561"/>
                <a:gd name="connsiteX0" fmla="*/ 79384 w 10735192"/>
                <a:gd name="connsiteY0" fmla="*/ 289670 h 3058561"/>
                <a:gd name="connsiteX1" fmla="*/ 189112 w 10735192"/>
                <a:gd name="connsiteY1" fmla="*/ 1783190 h 3058561"/>
                <a:gd name="connsiteX2" fmla="*/ 2030104 w 10735192"/>
                <a:gd name="connsiteY2" fmla="*/ 2935334 h 3058561"/>
                <a:gd name="connsiteX3" fmla="*/ 3779656 w 10735192"/>
                <a:gd name="connsiteY3" fmla="*/ 2807318 h 3058561"/>
                <a:gd name="connsiteX4" fmla="*/ 5011048 w 10735192"/>
                <a:gd name="connsiteY4" fmla="*/ 996806 h 3058561"/>
                <a:gd name="connsiteX5" fmla="*/ 4153169 w 10735192"/>
                <a:gd name="connsiteY5" fmla="*/ 241908 h 3058561"/>
                <a:gd name="connsiteX6" fmla="*/ 3654836 w 10735192"/>
                <a:gd name="connsiteY6" fmla="*/ 1019473 h 3058561"/>
                <a:gd name="connsiteX7" fmla="*/ 4396062 w 10735192"/>
                <a:gd name="connsiteY7" fmla="*/ 1691928 h 3058561"/>
                <a:gd name="connsiteX8" fmla="*/ 5315848 w 10735192"/>
                <a:gd name="connsiteY8" fmla="*/ 1216262 h 3058561"/>
                <a:gd name="connsiteX9" fmla="*/ 6102232 w 10735192"/>
                <a:gd name="connsiteY9" fmla="*/ 204326 h 3058561"/>
                <a:gd name="connsiteX10" fmla="*/ 6980056 w 10735192"/>
                <a:gd name="connsiteY10" fmla="*/ 88502 h 3058561"/>
                <a:gd name="connsiteX11" fmla="*/ 7534792 w 10735192"/>
                <a:gd name="connsiteY11" fmla="*/ 1234550 h 3058561"/>
                <a:gd name="connsiteX12" fmla="*/ 6748408 w 10735192"/>
                <a:gd name="connsiteY12" fmla="*/ 2130662 h 3058561"/>
                <a:gd name="connsiteX13" fmla="*/ 6163192 w 10735192"/>
                <a:gd name="connsiteY13" fmla="*/ 1880726 h 3058561"/>
                <a:gd name="connsiteX14" fmla="*/ 6760600 w 10735192"/>
                <a:gd name="connsiteY14" fmla="*/ 789542 h 3058561"/>
                <a:gd name="connsiteX15" fmla="*/ 7437256 w 10735192"/>
                <a:gd name="connsiteY15" fmla="*/ 624950 h 3058561"/>
                <a:gd name="connsiteX16" fmla="*/ 8339464 w 10735192"/>
                <a:gd name="connsiteY16" fmla="*/ 893174 h 3058561"/>
                <a:gd name="connsiteX17" fmla="*/ 9406264 w 10735192"/>
                <a:gd name="connsiteY17" fmla="*/ 1466198 h 3058561"/>
                <a:gd name="connsiteX18" fmla="*/ 9942712 w 10735192"/>
                <a:gd name="connsiteY18" fmla="*/ 1435718 h 3058561"/>
                <a:gd name="connsiteX19" fmla="*/ 10735192 w 10735192"/>
                <a:gd name="connsiteY19" fmla="*/ 673718 h 3058561"/>
                <a:gd name="connsiteX0" fmla="*/ 79384 w 10735192"/>
                <a:gd name="connsiteY0" fmla="*/ 289670 h 3058561"/>
                <a:gd name="connsiteX1" fmla="*/ 189112 w 10735192"/>
                <a:gd name="connsiteY1" fmla="*/ 1783190 h 3058561"/>
                <a:gd name="connsiteX2" fmla="*/ 2030104 w 10735192"/>
                <a:gd name="connsiteY2" fmla="*/ 2935334 h 3058561"/>
                <a:gd name="connsiteX3" fmla="*/ 3779656 w 10735192"/>
                <a:gd name="connsiteY3" fmla="*/ 2807318 h 3058561"/>
                <a:gd name="connsiteX4" fmla="*/ 5011048 w 10735192"/>
                <a:gd name="connsiteY4" fmla="*/ 996806 h 3058561"/>
                <a:gd name="connsiteX5" fmla="*/ 4153169 w 10735192"/>
                <a:gd name="connsiteY5" fmla="*/ 241908 h 3058561"/>
                <a:gd name="connsiteX6" fmla="*/ 3654836 w 10735192"/>
                <a:gd name="connsiteY6" fmla="*/ 1019473 h 3058561"/>
                <a:gd name="connsiteX7" fmla="*/ 4396062 w 10735192"/>
                <a:gd name="connsiteY7" fmla="*/ 1691928 h 3058561"/>
                <a:gd name="connsiteX8" fmla="*/ 5315848 w 10735192"/>
                <a:gd name="connsiteY8" fmla="*/ 1216262 h 3058561"/>
                <a:gd name="connsiteX9" fmla="*/ 6102232 w 10735192"/>
                <a:gd name="connsiteY9" fmla="*/ 204326 h 3058561"/>
                <a:gd name="connsiteX10" fmla="*/ 6980056 w 10735192"/>
                <a:gd name="connsiteY10" fmla="*/ 88502 h 3058561"/>
                <a:gd name="connsiteX11" fmla="*/ 7534792 w 10735192"/>
                <a:gd name="connsiteY11" fmla="*/ 1234550 h 3058561"/>
                <a:gd name="connsiteX12" fmla="*/ 6748408 w 10735192"/>
                <a:gd name="connsiteY12" fmla="*/ 2130662 h 3058561"/>
                <a:gd name="connsiteX13" fmla="*/ 6163192 w 10735192"/>
                <a:gd name="connsiteY13" fmla="*/ 1880726 h 3058561"/>
                <a:gd name="connsiteX14" fmla="*/ 6760600 w 10735192"/>
                <a:gd name="connsiteY14" fmla="*/ 789542 h 3058561"/>
                <a:gd name="connsiteX15" fmla="*/ 7437256 w 10735192"/>
                <a:gd name="connsiteY15" fmla="*/ 624950 h 3058561"/>
                <a:gd name="connsiteX16" fmla="*/ 8339464 w 10735192"/>
                <a:gd name="connsiteY16" fmla="*/ 893174 h 3058561"/>
                <a:gd name="connsiteX17" fmla="*/ 9406264 w 10735192"/>
                <a:gd name="connsiteY17" fmla="*/ 1466198 h 3058561"/>
                <a:gd name="connsiteX18" fmla="*/ 9942712 w 10735192"/>
                <a:gd name="connsiteY18" fmla="*/ 1435718 h 3058561"/>
                <a:gd name="connsiteX19" fmla="*/ 10735192 w 10735192"/>
                <a:gd name="connsiteY19" fmla="*/ 673718 h 3058561"/>
                <a:gd name="connsiteX0" fmla="*/ 79384 w 10735192"/>
                <a:gd name="connsiteY0" fmla="*/ 289670 h 3058561"/>
                <a:gd name="connsiteX1" fmla="*/ 189112 w 10735192"/>
                <a:gd name="connsiteY1" fmla="*/ 1783190 h 3058561"/>
                <a:gd name="connsiteX2" fmla="*/ 2030104 w 10735192"/>
                <a:gd name="connsiteY2" fmla="*/ 2935334 h 3058561"/>
                <a:gd name="connsiteX3" fmla="*/ 3779656 w 10735192"/>
                <a:gd name="connsiteY3" fmla="*/ 2807318 h 3058561"/>
                <a:gd name="connsiteX4" fmla="*/ 5011048 w 10735192"/>
                <a:gd name="connsiteY4" fmla="*/ 996806 h 3058561"/>
                <a:gd name="connsiteX5" fmla="*/ 4153169 w 10735192"/>
                <a:gd name="connsiteY5" fmla="*/ 241908 h 3058561"/>
                <a:gd name="connsiteX6" fmla="*/ 3654836 w 10735192"/>
                <a:gd name="connsiteY6" fmla="*/ 1019473 h 3058561"/>
                <a:gd name="connsiteX7" fmla="*/ 4396062 w 10735192"/>
                <a:gd name="connsiteY7" fmla="*/ 1691928 h 3058561"/>
                <a:gd name="connsiteX8" fmla="*/ 5315848 w 10735192"/>
                <a:gd name="connsiteY8" fmla="*/ 1216262 h 3058561"/>
                <a:gd name="connsiteX9" fmla="*/ 6102232 w 10735192"/>
                <a:gd name="connsiteY9" fmla="*/ 204326 h 3058561"/>
                <a:gd name="connsiteX10" fmla="*/ 6980056 w 10735192"/>
                <a:gd name="connsiteY10" fmla="*/ 88502 h 3058561"/>
                <a:gd name="connsiteX11" fmla="*/ 7534792 w 10735192"/>
                <a:gd name="connsiteY11" fmla="*/ 1234550 h 3058561"/>
                <a:gd name="connsiteX12" fmla="*/ 6748408 w 10735192"/>
                <a:gd name="connsiteY12" fmla="*/ 2130662 h 3058561"/>
                <a:gd name="connsiteX13" fmla="*/ 6163192 w 10735192"/>
                <a:gd name="connsiteY13" fmla="*/ 1880726 h 3058561"/>
                <a:gd name="connsiteX14" fmla="*/ 6760600 w 10735192"/>
                <a:gd name="connsiteY14" fmla="*/ 789542 h 3058561"/>
                <a:gd name="connsiteX15" fmla="*/ 7437256 w 10735192"/>
                <a:gd name="connsiteY15" fmla="*/ 624950 h 3058561"/>
                <a:gd name="connsiteX16" fmla="*/ 8339464 w 10735192"/>
                <a:gd name="connsiteY16" fmla="*/ 893174 h 3058561"/>
                <a:gd name="connsiteX17" fmla="*/ 9406264 w 10735192"/>
                <a:gd name="connsiteY17" fmla="*/ 1466198 h 3058561"/>
                <a:gd name="connsiteX18" fmla="*/ 9942712 w 10735192"/>
                <a:gd name="connsiteY18" fmla="*/ 1435718 h 3058561"/>
                <a:gd name="connsiteX19" fmla="*/ 10735192 w 10735192"/>
                <a:gd name="connsiteY19" fmla="*/ 673718 h 3058561"/>
                <a:gd name="connsiteX0" fmla="*/ 79384 w 10735192"/>
                <a:gd name="connsiteY0" fmla="*/ 314802 h 3083693"/>
                <a:gd name="connsiteX1" fmla="*/ 189112 w 10735192"/>
                <a:gd name="connsiteY1" fmla="*/ 1808322 h 3083693"/>
                <a:gd name="connsiteX2" fmla="*/ 2030104 w 10735192"/>
                <a:gd name="connsiteY2" fmla="*/ 2960466 h 3083693"/>
                <a:gd name="connsiteX3" fmla="*/ 3779656 w 10735192"/>
                <a:gd name="connsiteY3" fmla="*/ 2832450 h 3083693"/>
                <a:gd name="connsiteX4" fmla="*/ 5011048 w 10735192"/>
                <a:gd name="connsiteY4" fmla="*/ 1021938 h 3083693"/>
                <a:gd name="connsiteX5" fmla="*/ 4153169 w 10735192"/>
                <a:gd name="connsiteY5" fmla="*/ 267040 h 3083693"/>
                <a:gd name="connsiteX6" fmla="*/ 3654836 w 10735192"/>
                <a:gd name="connsiteY6" fmla="*/ 1044605 h 3083693"/>
                <a:gd name="connsiteX7" fmla="*/ 4396062 w 10735192"/>
                <a:gd name="connsiteY7" fmla="*/ 1717060 h 3083693"/>
                <a:gd name="connsiteX8" fmla="*/ 5315848 w 10735192"/>
                <a:gd name="connsiteY8" fmla="*/ 1241394 h 3083693"/>
                <a:gd name="connsiteX9" fmla="*/ 6102232 w 10735192"/>
                <a:gd name="connsiteY9" fmla="*/ 229458 h 3083693"/>
                <a:gd name="connsiteX10" fmla="*/ 6980056 w 10735192"/>
                <a:gd name="connsiteY10" fmla="*/ 113634 h 3083693"/>
                <a:gd name="connsiteX11" fmla="*/ 7534792 w 10735192"/>
                <a:gd name="connsiteY11" fmla="*/ 1259682 h 3083693"/>
                <a:gd name="connsiteX12" fmla="*/ 6748408 w 10735192"/>
                <a:gd name="connsiteY12" fmla="*/ 2155794 h 3083693"/>
                <a:gd name="connsiteX13" fmla="*/ 6163192 w 10735192"/>
                <a:gd name="connsiteY13" fmla="*/ 1905858 h 3083693"/>
                <a:gd name="connsiteX14" fmla="*/ 6760600 w 10735192"/>
                <a:gd name="connsiteY14" fmla="*/ 814674 h 3083693"/>
                <a:gd name="connsiteX15" fmla="*/ 7437256 w 10735192"/>
                <a:gd name="connsiteY15" fmla="*/ 650082 h 3083693"/>
                <a:gd name="connsiteX16" fmla="*/ 8339464 w 10735192"/>
                <a:gd name="connsiteY16" fmla="*/ 918306 h 3083693"/>
                <a:gd name="connsiteX17" fmla="*/ 9406264 w 10735192"/>
                <a:gd name="connsiteY17" fmla="*/ 1491330 h 3083693"/>
                <a:gd name="connsiteX18" fmla="*/ 9942712 w 10735192"/>
                <a:gd name="connsiteY18" fmla="*/ 1460850 h 3083693"/>
                <a:gd name="connsiteX19" fmla="*/ 10735192 w 10735192"/>
                <a:gd name="connsiteY19" fmla="*/ 698850 h 3083693"/>
                <a:gd name="connsiteX0" fmla="*/ 79384 w 10735192"/>
                <a:gd name="connsiteY0" fmla="*/ 335175 h 3104066"/>
                <a:gd name="connsiteX1" fmla="*/ 189112 w 10735192"/>
                <a:gd name="connsiteY1" fmla="*/ 1828695 h 3104066"/>
                <a:gd name="connsiteX2" fmla="*/ 2030104 w 10735192"/>
                <a:gd name="connsiteY2" fmla="*/ 2980839 h 3104066"/>
                <a:gd name="connsiteX3" fmla="*/ 3779656 w 10735192"/>
                <a:gd name="connsiteY3" fmla="*/ 2852823 h 3104066"/>
                <a:gd name="connsiteX4" fmla="*/ 5011048 w 10735192"/>
                <a:gd name="connsiteY4" fmla="*/ 1042311 h 3104066"/>
                <a:gd name="connsiteX5" fmla="*/ 4153169 w 10735192"/>
                <a:gd name="connsiteY5" fmla="*/ 287413 h 3104066"/>
                <a:gd name="connsiteX6" fmla="*/ 3654836 w 10735192"/>
                <a:gd name="connsiteY6" fmla="*/ 1064978 h 3104066"/>
                <a:gd name="connsiteX7" fmla="*/ 4396062 w 10735192"/>
                <a:gd name="connsiteY7" fmla="*/ 1737433 h 3104066"/>
                <a:gd name="connsiteX8" fmla="*/ 5315848 w 10735192"/>
                <a:gd name="connsiteY8" fmla="*/ 1261767 h 3104066"/>
                <a:gd name="connsiteX9" fmla="*/ 6102232 w 10735192"/>
                <a:gd name="connsiteY9" fmla="*/ 249831 h 3104066"/>
                <a:gd name="connsiteX10" fmla="*/ 6980056 w 10735192"/>
                <a:gd name="connsiteY10" fmla="*/ 134007 h 3104066"/>
                <a:gd name="connsiteX11" fmla="*/ 6993254 w 10735192"/>
                <a:gd name="connsiteY11" fmla="*/ 1568579 h 3104066"/>
                <a:gd name="connsiteX12" fmla="*/ 6748408 w 10735192"/>
                <a:gd name="connsiteY12" fmla="*/ 2176167 h 3104066"/>
                <a:gd name="connsiteX13" fmla="*/ 6163192 w 10735192"/>
                <a:gd name="connsiteY13" fmla="*/ 1926231 h 3104066"/>
                <a:gd name="connsiteX14" fmla="*/ 6760600 w 10735192"/>
                <a:gd name="connsiteY14" fmla="*/ 835047 h 3104066"/>
                <a:gd name="connsiteX15" fmla="*/ 7437256 w 10735192"/>
                <a:gd name="connsiteY15" fmla="*/ 670455 h 3104066"/>
                <a:gd name="connsiteX16" fmla="*/ 8339464 w 10735192"/>
                <a:gd name="connsiteY16" fmla="*/ 938679 h 3104066"/>
                <a:gd name="connsiteX17" fmla="*/ 9406264 w 10735192"/>
                <a:gd name="connsiteY17" fmla="*/ 1511703 h 3104066"/>
                <a:gd name="connsiteX18" fmla="*/ 9942712 w 10735192"/>
                <a:gd name="connsiteY18" fmla="*/ 1481223 h 3104066"/>
                <a:gd name="connsiteX19" fmla="*/ 10735192 w 10735192"/>
                <a:gd name="connsiteY19" fmla="*/ 719223 h 3104066"/>
                <a:gd name="connsiteX0" fmla="*/ 79384 w 10735192"/>
                <a:gd name="connsiteY0" fmla="*/ 335175 h 3104066"/>
                <a:gd name="connsiteX1" fmla="*/ 189112 w 10735192"/>
                <a:gd name="connsiteY1" fmla="*/ 1828695 h 3104066"/>
                <a:gd name="connsiteX2" fmla="*/ 2030104 w 10735192"/>
                <a:gd name="connsiteY2" fmla="*/ 2980839 h 3104066"/>
                <a:gd name="connsiteX3" fmla="*/ 3779656 w 10735192"/>
                <a:gd name="connsiteY3" fmla="*/ 2852823 h 3104066"/>
                <a:gd name="connsiteX4" fmla="*/ 5011048 w 10735192"/>
                <a:gd name="connsiteY4" fmla="*/ 1042311 h 3104066"/>
                <a:gd name="connsiteX5" fmla="*/ 4153169 w 10735192"/>
                <a:gd name="connsiteY5" fmla="*/ 287413 h 3104066"/>
                <a:gd name="connsiteX6" fmla="*/ 3654836 w 10735192"/>
                <a:gd name="connsiteY6" fmla="*/ 1064978 h 3104066"/>
                <a:gd name="connsiteX7" fmla="*/ 4396062 w 10735192"/>
                <a:gd name="connsiteY7" fmla="*/ 1737433 h 3104066"/>
                <a:gd name="connsiteX8" fmla="*/ 5315848 w 10735192"/>
                <a:gd name="connsiteY8" fmla="*/ 1261767 h 3104066"/>
                <a:gd name="connsiteX9" fmla="*/ 6102232 w 10735192"/>
                <a:gd name="connsiteY9" fmla="*/ 249831 h 3104066"/>
                <a:gd name="connsiteX10" fmla="*/ 6980056 w 10735192"/>
                <a:gd name="connsiteY10" fmla="*/ 134007 h 3104066"/>
                <a:gd name="connsiteX11" fmla="*/ 6993254 w 10735192"/>
                <a:gd name="connsiteY11" fmla="*/ 1568579 h 3104066"/>
                <a:gd name="connsiteX12" fmla="*/ 6748408 w 10735192"/>
                <a:gd name="connsiteY12" fmla="*/ 2176167 h 3104066"/>
                <a:gd name="connsiteX13" fmla="*/ 5830279 w 10735192"/>
                <a:gd name="connsiteY13" fmla="*/ 1784188 h 3104066"/>
                <a:gd name="connsiteX14" fmla="*/ 6760600 w 10735192"/>
                <a:gd name="connsiteY14" fmla="*/ 835047 h 3104066"/>
                <a:gd name="connsiteX15" fmla="*/ 7437256 w 10735192"/>
                <a:gd name="connsiteY15" fmla="*/ 670455 h 3104066"/>
                <a:gd name="connsiteX16" fmla="*/ 8339464 w 10735192"/>
                <a:gd name="connsiteY16" fmla="*/ 938679 h 3104066"/>
                <a:gd name="connsiteX17" fmla="*/ 9406264 w 10735192"/>
                <a:gd name="connsiteY17" fmla="*/ 1511703 h 3104066"/>
                <a:gd name="connsiteX18" fmla="*/ 9942712 w 10735192"/>
                <a:gd name="connsiteY18" fmla="*/ 1481223 h 3104066"/>
                <a:gd name="connsiteX19" fmla="*/ 10735192 w 10735192"/>
                <a:gd name="connsiteY19" fmla="*/ 719223 h 3104066"/>
                <a:gd name="connsiteX0" fmla="*/ 79384 w 10735192"/>
                <a:gd name="connsiteY0" fmla="*/ 335175 h 3104066"/>
                <a:gd name="connsiteX1" fmla="*/ 189112 w 10735192"/>
                <a:gd name="connsiteY1" fmla="*/ 1828695 h 3104066"/>
                <a:gd name="connsiteX2" fmla="*/ 2030104 w 10735192"/>
                <a:gd name="connsiteY2" fmla="*/ 2980839 h 3104066"/>
                <a:gd name="connsiteX3" fmla="*/ 3779656 w 10735192"/>
                <a:gd name="connsiteY3" fmla="*/ 2852823 h 3104066"/>
                <a:gd name="connsiteX4" fmla="*/ 5011048 w 10735192"/>
                <a:gd name="connsiteY4" fmla="*/ 1042311 h 3104066"/>
                <a:gd name="connsiteX5" fmla="*/ 4153169 w 10735192"/>
                <a:gd name="connsiteY5" fmla="*/ 287413 h 3104066"/>
                <a:gd name="connsiteX6" fmla="*/ 3654836 w 10735192"/>
                <a:gd name="connsiteY6" fmla="*/ 1064978 h 3104066"/>
                <a:gd name="connsiteX7" fmla="*/ 4396062 w 10735192"/>
                <a:gd name="connsiteY7" fmla="*/ 1737433 h 3104066"/>
                <a:gd name="connsiteX8" fmla="*/ 5315848 w 10735192"/>
                <a:gd name="connsiteY8" fmla="*/ 1261767 h 3104066"/>
                <a:gd name="connsiteX9" fmla="*/ 6102232 w 10735192"/>
                <a:gd name="connsiteY9" fmla="*/ 249831 h 3104066"/>
                <a:gd name="connsiteX10" fmla="*/ 6980056 w 10735192"/>
                <a:gd name="connsiteY10" fmla="*/ 134007 h 3104066"/>
                <a:gd name="connsiteX11" fmla="*/ 6993254 w 10735192"/>
                <a:gd name="connsiteY11" fmla="*/ 1568579 h 3104066"/>
                <a:gd name="connsiteX12" fmla="*/ 6482078 w 10735192"/>
                <a:gd name="connsiteY12" fmla="*/ 2043002 h 3104066"/>
                <a:gd name="connsiteX13" fmla="*/ 5830279 w 10735192"/>
                <a:gd name="connsiteY13" fmla="*/ 1784188 h 3104066"/>
                <a:gd name="connsiteX14" fmla="*/ 6760600 w 10735192"/>
                <a:gd name="connsiteY14" fmla="*/ 835047 h 3104066"/>
                <a:gd name="connsiteX15" fmla="*/ 7437256 w 10735192"/>
                <a:gd name="connsiteY15" fmla="*/ 670455 h 3104066"/>
                <a:gd name="connsiteX16" fmla="*/ 8339464 w 10735192"/>
                <a:gd name="connsiteY16" fmla="*/ 938679 h 3104066"/>
                <a:gd name="connsiteX17" fmla="*/ 9406264 w 10735192"/>
                <a:gd name="connsiteY17" fmla="*/ 1511703 h 3104066"/>
                <a:gd name="connsiteX18" fmla="*/ 9942712 w 10735192"/>
                <a:gd name="connsiteY18" fmla="*/ 1481223 h 3104066"/>
                <a:gd name="connsiteX19" fmla="*/ 10735192 w 10735192"/>
                <a:gd name="connsiteY19" fmla="*/ 719223 h 3104066"/>
                <a:gd name="connsiteX0" fmla="*/ 79384 w 10735192"/>
                <a:gd name="connsiteY0" fmla="*/ 335175 h 3104066"/>
                <a:gd name="connsiteX1" fmla="*/ 189112 w 10735192"/>
                <a:gd name="connsiteY1" fmla="*/ 1828695 h 3104066"/>
                <a:gd name="connsiteX2" fmla="*/ 2030104 w 10735192"/>
                <a:gd name="connsiteY2" fmla="*/ 2980839 h 3104066"/>
                <a:gd name="connsiteX3" fmla="*/ 3779656 w 10735192"/>
                <a:gd name="connsiteY3" fmla="*/ 2852823 h 3104066"/>
                <a:gd name="connsiteX4" fmla="*/ 5011048 w 10735192"/>
                <a:gd name="connsiteY4" fmla="*/ 1042311 h 3104066"/>
                <a:gd name="connsiteX5" fmla="*/ 4153169 w 10735192"/>
                <a:gd name="connsiteY5" fmla="*/ 287413 h 3104066"/>
                <a:gd name="connsiteX6" fmla="*/ 3654836 w 10735192"/>
                <a:gd name="connsiteY6" fmla="*/ 1064978 h 3104066"/>
                <a:gd name="connsiteX7" fmla="*/ 4396062 w 10735192"/>
                <a:gd name="connsiteY7" fmla="*/ 1737433 h 3104066"/>
                <a:gd name="connsiteX8" fmla="*/ 5315848 w 10735192"/>
                <a:gd name="connsiteY8" fmla="*/ 1261767 h 3104066"/>
                <a:gd name="connsiteX9" fmla="*/ 6102232 w 10735192"/>
                <a:gd name="connsiteY9" fmla="*/ 249831 h 3104066"/>
                <a:gd name="connsiteX10" fmla="*/ 6980056 w 10735192"/>
                <a:gd name="connsiteY10" fmla="*/ 134007 h 3104066"/>
                <a:gd name="connsiteX11" fmla="*/ 6993254 w 10735192"/>
                <a:gd name="connsiteY11" fmla="*/ 1568579 h 3104066"/>
                <a:gd name="connsiteX12" fmla="*/ 6482078 w 10735192"/>
                <a:gd name="connsiteY12" fmla="*/ 2043002 h 3104066"/>
                <a:gd name="connsiteX13" fmla="*/ 5998955 w 10735192"/>
                <a:gd name="connsiteY13" fmla="*/ 1371377 h 3104066"/>
                <a:gd name="connsiteX14" fmla="*/ 6760600 w 10735192"/>
                <a:gd name="connsiteY14" fmla="*/ 835047 h 3104066"/>
                <a:gd name="connsiteX15" fmla="*/ 7437256 w 10735192"/>
                <a:gd name="connsiteY15" fmla="*/ 670455 h 3104066"/>
                <a:gd name="connsiteX16" fmla="*/ 8339464 w 10735192"/>
                <a:gd name="connsiteY16" fmla="*/ 938679 h 3104066"/>
                <a:gd name="connsiteX17" fmla="*/ 9406264 w 10735192"/>
                <a:gd name="connsiteY17" fmla="*/ 1511703 h 3104066"/>
                <a:gd name="connsiteX18" fmla="*/ 9942712 w 10735192"/>
                <a:gd name="connsiteY18" fmla="*/ 1481223 h 3104066"/>
                <a:gd name="connsiteX19" fmla="*/ 10735192 w 10735192"/>
                <a:gd name="connsiteY19" fmla="*/ 719223 h 3104066"/>
                <a:gd name="connsiteX0" fmla="*/ 79384 w 10735192"/>
                <a:gd name="connsiteY0" fmla="*/ 335175 h 3104066"/>
                <a:gd name="connsiteX1" fmla="*/ 189112 w 10735192"/>
                <a:gd name="connsiteY1" fmla="*/ 1828695 h 3104066"/>
                <a:gd name="connsiteX2" fmla="*/ 2030104 w 10735192"/>
                <a:gd name="connsiteY2" fmla="*/ 2980839 h 3104066"/>
                <a:gd name="connsiteX3" fmla="*/ 3779656 w 10735192"/>
                <a:gd name="connsiteY3" fmla="*/ 2852823 h 3104066"/>
                <a:gd name="connsiteX4" fmla="*/ 5011048 w 10735192"/>
                <a:gd name="connsiteY4" fmla="*/ 1042311 h 3104066"/>
                <a:gd name="connsiteX5" fmla="*/ 4153169 w 10735192"/>
                <a:gd name="connsiteY5" fmla="*/ 287413 h 3104066"/>
                <a:gd name="connsiteX6" fmla="*/ 3654836 w 10735192"/>
                <a:gd name="connsiteY6" fmla="*/ 1064978 h 3104066"/>
                <a:gd name="connsiteX7" fmla="*/ 4396062 w 10735192"/>
                <a:gd name="connsiteY7" fmla="*/ 1737433 h 3104066"/>
                <a:gd name="connsiteX8" fmla="*/ 5315848 w 10735192"/>
                <a:gd name="connsiteY8" fmla="*/ 1261767 h 3104066"/>
                <a:gd name="connsiteX9" fmla="*/ 6102232 w 10735192"/>
                <a:gd name="connsiteY9" fmla="*/ 249831 h 3104066"/>
                <a:gd name="connsiteX10" fmla="*/ 6980056 w 10735192"/>
                <a:gd name="connsiteY10" fmla="*/ 134007 h 3104066"/>
                <a:gd name="connsiteX11" fmla="*/ 6993254 w 10735192"/>
                <a:gd name="connsiteY11" fmla="*/ 1568579 h 3104066"/>
                <a:gd name="connsiteX12" fmla="*/ 6482078 w 10735192"/>
                <a:gd name="connsiteY12" fmla="*/ 2043002 h 3104066"/>
                <a:gd name="connsiteX13" fmla="*/ 5998955 w 10735192"/>
                <a:gd name="connsiteY13" fmla="*/ 1371377 h 3104066"/>
                <a:gd name="connsiteX14" fmla="*/ 6760600 w 10735192"/>
                <a:gd name="connsiteY14" fmla="*/ 835047 h 3104066"/>
                <a:gd name="connsiteX15" fmla="*/ 7437256 w 10735192"/>
                <a:gd name="connsiteY15" fmla="*/ 670455 h 3104066"/>
                <a:gd name="connsiteX16" fmla="*/ 8339464 w 10735192"/>
                <a:gd name="connsiteY16" fmla="*/ 938679 h 3104066"/>
                <a:gd name="connsiteX17" fmla="*/ 9406264 w 10735192"/>
                <a:gd name="connsiteY17" fmla="*/ 1511703 h 3104066"/>
                <a:gd name="connsiteX18" fmla="*/ 9942712 w 10735192"/>
                <a:gd name="connsiteY18" fmla="*/ 1481223 h 3104066"/>
                <a:gd name="connsiteX19" fmla="*/ 10735192 w 10735192"/>
                <a:gd name="connsiteY19" fmla="*/ 719223 h 3104066"/>
                <a:gd name="connsiteX0" fmla="*/ 79384 w 10735192"/>
                <a:gd name="connsiteY0" fmla="*/ 335175 h 3104066"/>
                <a:gd name="connsiteX1" fmla="*/ 189112 w 10735192"/>
                <a:gd name="connsiteY1" fmla="*/ 1828695 h 3104066"/>
                <a:gd name="connsiteX2" fmla="*/ 2030104 w 10735192"/>
                <a:gd name="connsiteY2" fmla="*/ 2980839 h 3104066"/>
                <a:gd name="connsiteX3" fmla="*/ 3779656 w 10735192"/>
                <a:gd name="connsiteY3" fmla="*/ 2852823 h 3104066"/>
                <a:gd name="connsiteX4" fmla="*/ 5011048 w 10735192"/>
                <a:gd name="connsiteY4" fmla="*/ 1042311 h 3104066"/>
                <a:gd name="connsiteX5" fmla="*/ 4153169 w 10735192"/>
                <a:gd name="connsiteY5" fmla="*/ 287413 h 3104066"/>
                <a:gd name="connsiteX6" fmla="*/ 3654836 w 10735192"/>
                <a:gd name="connsiteY6" fmla="*/ 1064978 h 3104066"/>
                <a:gd name="connsiteX7" fmla="*/ 4396062 w 10735192"/>
                <a:gd name="connsiteY7" fmla="*/ 1737433 h 3104066"/>
                <a:gd name="connsiteX8" fmla="*/ 5315848 w 10735192"/>
                <a:gd name="connsiteY8" fmla="*/ 1261767 h 3104066"/>
                <a:gd name="connsiteX9" fmla="*/ 6102232 w 10735192"/>
                <a:gd name="connsiteY9" fmla="*/ 249831 h 3104066"/>
                <a:gd name="connsiteX10" fmla="*/ 6980056 w 10735192"/>
                <a:gd name="connsiteY10" fmla="*/ 134007 h 3104066"/>
                <a:gd name="connsiteX11" fmla="*/ 6993254 w 10735192"/>
                <a:gd name="connsiteY11" fmla="*/ 1568579 h 3104066"/>
                <a:gd name="connsiteX12" fmla="*/ 6482078 w 10735192"/>
                <a:gd name="connsiteY12" fmla="*/ 2043002 h 3104066"/>
                <a:gd name="connsiteX13" fmla="*/ 5998955 w 10735192"/>
                <a:gd name="connsiteY13" fmla="*/ 1371377 h 3104066"/>
                <a:gd name="connsiteX14" fmla="*/ 6760600 w 10735192"/>
                <a:gd name="connsiteY14" fmla="*/ 835047 h 3104066"/>
                <a:gd name="connsiteX15" fmla="*/ 7437256 w 10735192"/>
                <a:gd name="connsiteY15" fmla="*/ 670455 h 3104066"/>
                <a:gd name="connsiteX16" fmla="*/ 8339464 w 10735192"/>
                <a:gd name="connsiteY16" fmla="*/ 938679 h 3104066"/>
                <a:gd name="connsiteX17" fmla="*/ 9406264 w 10735192"/>
                <a:gd name="connsiteY17" fmla="*/ 1511703 h 3104066"/>
                <a:gd name="connsiteX18" fmla="*/ 9942712 w 10735192"/>
                <a:gd name="connsiteY18" fmla="*/ 1481223 h 3104066"/>
                <a:gd name="connsiteX19" fmla="*/ 10735192 w 10735192"/>
                <a:gd name="connsiteY19" fmla="*/ 719223 h 3104066"/>
                <a:gd name="connsiteX0" fmla="*/ 79384 w 10735192"/>
                <a:gd name="connsiteY0" fmla="*/ 335175 h 3104066"/>
                <a:gd name="connsiteX1" fmla="*/ 189112 w 10735192"/>
                <a:gd name="connsiteY1" fmla="*/ 1828695 h 3104066"/>
                <a:gd name="connsiteX2" fmla="*/ 2030104 w 10735192"/>
                <a:gd name="connsiteY2" fmla="*/ 2980839 h 3104066"/>
                <a:gd name="connsiteX3" fmla="*/ 3779656 w 10735192"/>
                <a:gd name="connsiteY3" fmla="*/ 2852823 h 3104066"/>
                <a:gd name="connsiteX4" fmla="*/ 5011048 w 10735192"/>
                <a:gd name="connsiteY4" fmla="*/ 1042311 h 3104066"/>
                <a:gd name="connsiteX5" fmla="*/ 4153169 w 10735192"/>
                <a:gd name="connsiteY5" fmla="*/ 287413 h 3104066"/>
                <a:gd name="connsiteX6" fmla="*/ 3654836 w 10735192"/>
                <a:gd name="connsiteY6" fmla="*/ 1064978 h 3104066"/>
                <a:gd name="connsiteX7" fmla="*/ 4396062 w 10735192"/>
                <a:gd name="connsiteY7" fmla="*/ 1737433 h 3104066"/>
                <a:gd name="connsiteX8" fmla="*/ 5315848 w 10735192"/>
                <a:gd name="connsiteY8" fmla="*/ 1261767 h 3104066"/>
                <a:gd name="connsiteX9" fmla="*/ 6102232 w 10735192"/>
                <a:gd name="connsiteY9" fmla="*/ 249831 h 3104066"/>
                <a:gd name="connsiteX10" fmla="*/ 6980056 w 10735192"/>
                <a:gd name="connsiteY10" fmla="*/ 134007 h 3104066"/>
                <a:gd name="connsiteX11" fmla="*/ 6993254 w 10735192"/>
                <a:gd name="connsiteY11" fmla="*/ 1568579 h 3104066"/>
                <a:gd name="connsiteX12" fmla="*/ 6482078 w 10735192"/>
                <a:gd name="connsiteY12" fmla="*/ 2043002 h 3104066"/>
                <a:gd name="connsiteX13" fmla="*/ 5998955 w 10735192"/>
                <a:gd name="connsiteY13" fmla="*/ 1371377 h 3104066"/>
                <a:gd name="connsiteX14" fmla="*/ 6760600 w 10735192"/>
                <a:gd name="connsiteY14" fmla="*/ 835047 h 3104066"/>
                <a:gd name="connsiteX15" fmla="*/ 7437256 w 10735192"/>
                <a:gd name="connsiteY15" fmla="*/ 670455 h 3104066"/>
                <a:gd name="connsiteX16" fmla="*/ 8339464 w 10735192"/>
                <a:gd name="connsiteY16" fmla="*/ 938679 h 3104066"/>
                <a:gd name="connsiteX17" fmla="*/ 9406264 w 10735192"/>
                <a:gd name="connsiteY17" fmla="*/ 1511703 h 3104066"/>
                <a:gd name="connsiteX18" fmla="*/ 9942712 w 10735192"/>
                <a:gd name="connsiteY18" fmla="*/ 1481223 h 3104066"/>
                <a:gd name="connsiteX19" fmla="*/ 10735192 w 10735192"/>
                <a:gd name="connsiteY19" fmla="*/ 719223 h 3104066"/>
                <a:gd name="connsiteX0" fmla="*/ 79384 w 10735192"/>
                <a:gd name="connsiteY0" fmla="*/ 335175 h 3104066"/>
                <a:gd name="connsiteX1" fmla="*/ 189112 w 10735192"/>
                <a:gd name="connsiteY1" fmla="*/ 1828695 h 3104066"/>
                <a:gd name="connsiteX2" fmla="*/ 2030104 w 10735192"/>
                <a:gd name="connsiteY2" fmla="*/ 2980839 h 3104066"/>
                <a:gd name="connsiteX3" fmla="*/ 3779656 w 10735192"/>
                <a:gd name="connsiteY3" fmla="*/ 2852823 h 3104066"/>
                <a:gd name="connsiteX4" fmla="*/ 5011048 w 10735192"/>
                <a:gd name="connsiteY4" fmla="*/ 1042311 h 3104066"/>
                <a:gd name="connsiteX5" fmla="*/ 4153169 w 10735192"/>
                <a:gd name="connsiteY5" fmla="*/ 287413 h 3104066"/>
                <a:gd name="connsiteX6" fmla="*/ 3654836 w 10735192"/>
                <a:gd name="connsiteY6" fmla="*/ 1064978 h 3104066"/>
                <a:gd name="connsiteX7" fmla="*/ 4396062 w 10735192"/>
                <a:gd name="connsiteY7" fmla="*/ 1737433 h 3104066"/>
                <a:gd name="connsiteX8" fmla="*/ 5315848 w 10735192"/>
                <a:gd name="connsiteY8" fmla="*/ 1261767 h 3104066"/>
                <a:gd name="connsiteX9" fmla="*/ 6102232 w 10735192"/>
                <a:gd name="connsiteY9" fmla="*/ 249831 h 3104066"/>
                <a:gd name="connsiteX10" fmla="*/ 6980056 w 10735192"/>
                <a:gd name="connsiteY10" fmla="*/ 134007 h 3104066"/>
                <a:gd name="connsiteX11" fmla="*/ 6993254 w 10735192"/>
                <a:gd name="connsiteY11" fmla="*/ 1568579 h 3104066"/>
                <a:gd name="connsiteX12" fmla="*/ 6482078 w 10735192"/>
                <a:gd name="connsiteY12" fmla="*/ 2043002 h 3104066"/>
                <a:gd name="connsiteX13" fmla="*/ 5923495 w 10735192"/>
                <a:gd name="connsiteY13" fmla="*/ 1371377 h 3104066"/>
                <a:gd name="connsiteX14" fmla="*/ 6760600 w 10735192"/>
                <a:gd name="connsiteY14" fmla="*/ 835047 h 3104066"/>
                <a:gd name="connsiteX15" fmla="*/ 7437256 w 10735192"/>
                <a:gd name="connsiteY15" fmla="*/ 670455 h 3104066"/>
                <a:gd name="connsiteX16" fmla="*/ 8339464 w 10735192"/>
                <a:gd name="connsiteY16" fmla="*/ 938679 h 3104066"/>
                <a:gd name="connsiteX17" fmla="*/ 9406264 w 10735192"/>
                <a:gd name="connsiteY17" fmla="*/ 1511703 h 3104066"/>
                <a:gd name="connsiteX18" fmla="*/ 9942712 w 10735192"/>
                <a:gd name="connsiteY18" fmla="*/ 1481223 h 3104066"/>
                <a:gd name="connsiteX19" fmla="*/ 10735192 w 10735192"/>
                <a:gd name="connsiteY19" fmla="*/ 719223 h 3104066"/>
                <a:gd name="connsiteX0" fmla="*/ 79384 w 10735192"/>
                <a:gd name="connsiteY0" fmla="*/ 335175 h 3104066"/>
                <a:gd name="connsiteX1" fmla="*/ 189112 w 10735192"/>
                <a:gd name="connsiteY1" fmla="*/ 1828695 h 3104066"/>
                <a:gd name="connsiteX2" fmla="*/ 2030104 w 10735192"/>
                <a:gd name="connsiteY2" fmla="*/ 2980839 h 3104066"/>
                <a:gd name="connsiteX3" fmla="*/ 3779656 w 10735192"/>
                <a:gd name="connsiteY3" fmla="*/ 2852823 h 3104066"/>
                <a:gd name="connsiteX4" fmla="*/ 5011048 w 10735192"/>
                <a:gd name="connsiteY4" fmla="*/ 1042311 h 3104066"/>
                <a:gd name="connsiteX5" fmla="*/ 4153169 w 10735192"/>
                <a:gd name="connsiteY5" fmla="*/ 287413 h 3104066"/>
                <a:gd name="connsiteX6" fmla="*/ 3654836 w 10735192"/>
                <a:gd name="connsiteY6" fmla="*/ 1064978 h 3104066"/>
                <a:gd name="connsiteX7" fmla="*/ 4396062 w 10735192"/>
                <a:gd name="connsiteY7" fmla="*/ 1737433 h 3104066"/>
                <a:gd name="connsiteX8" fmla="*/ 5315848 w 10735192"/>
                <a:gd name="connsiteY8" fmla="*/ 1261767 h 3104066"/>
                <a:gd name="connsiteX9" fmla="*/ 6102232 w 10735192"/>
                <a:gd name="connsiteY9" fmla="*/ 249831 h 3104066"/>
                <a:gd name="connsiteX10" fmla="*/ 6980056 w 10735192"/>
                <a:gd name="connsiteY10" fmla="*/ 134007 h 3104066"/>
                <a:gd name="connsiteX11" fmla="*/ 6993254 w 10735192"/>
                <a:gd name="connsiteY11" fmla="*/ 1568579 h 3104066"/>
                <a:gd name="connsiteX12" fmla="*/ 6419934 w 10735192"/>
                <a:gd name="connsiteY12" fmla="*/ 2087390 h 3104066"/>
                <a:gd name="connsiteX13" fmla="*/ 5923495 w 10735192"/>
                <a:gd name="connsiteY13" fmla="*/ 1371377 h 3104066"/>
                <a:gd name="connsiteX14" fmla="*/ 6760600 w 10735192"/>
                <a:gd name="connsiteY14" fmla="*/ 835047 h 3104066"/>
                <a:gd name="connsiteX15" fmla="*/ 7437256 w 10735192"/>
                <a:gd name="connsiteY15" fmla="*/ 670455 h 3104066"/>
                <a:gd name="connsiteX16" fmla="*/ 8339464 w 10735192"/>
                <a:gd name="connsiteY16" fmla="*/ 938679 h 3104066"/>
                <a:gd name="connsiteX17" fmla="*/ 9406264 w 10735192"/>
                <a:gd name="connsiteY17" fmla="*/ 1511703 h 3104066"/>
                <a:gd name="connsiteX18" fmla="*/ 9942712 w 10735192"/>
                <a:gd name="connsiteY18" fmla="*/ 1481223 h 3104066"/>
                <a:gd name="connsiteX19" fmla="*/ 10735192 w 10735192"/>
                <a:gd name="connsiteY19" fmla="*/ 719223 h 3104066"/>
                <a:gd name="connsiteX0" fmla="*/ 79384 w 10735192"/>
                <a:gd name="connsiteY0" fmla="*/ 335175 h 3104066"/>
                <a:gd name="connsiteX1" fmla="*/ 189112 w 10735192"/>
                <a:gd name="connsiteY1" fmla="*/ 1828695 h 3104066"/>
                <a:gd name="connsiteX2" fmla="*/ 2030104 w 10735192"/>
                <a:gd name="connsiteY2" fmla="*/ 2980839 h 3104066"/>
                <a:gd name="connsiteX3" fmla="*/ 3779656 w 10735192"/>
                <a:gd name="connsiteY3" fmla="*/ 2852823 h 3104066"/>
                <a:gd name="connsiteX4" fmla="*/ 5011048 w 10735192"/>
                <a:gd name="connsiteY4" fmla="*/ 1042311 h 3104066"/>
                <a:gd name="connsiteX5" fmla="*/ 4153169 w 10735192"/>
                <a:gd name="connsiteY5" fmla="*/ 287413 h 3104066"/>
                <a:gd name="connsiteX6" fmla="*/ 3654836 w 10735192"/>
                <a:gd name="connsiteY6" fmla="*/ 1064978 h 3104066"/>
                <a:gd name="connsiteX7" fmla="*/ 4396062 w 10735192"/>
                <a:gd name="connsiteY7" fmla="*/ 1737433 h 3104066"/>
                <a:gd name="connsiteX8" fmla="*/ 5315848 w 10735192"/>
                <a:gd name="connsiteY8" fmla="*/ 1261767 h 3104066"/>
                <a:gd name="connsiteX9" fmla="*/ 6102232 w 10735192"/>
                <a:gd name="connsiteY9" fmla="*/ 249831 h 3104066"/>
                <a:gd name="connsiteX10" fmla="*/ 6980056 w 10735192"/>
                <a:gd name="connsiteY10" fmla="*/ 134007 h 3104066"/>
                <a:gd name="connsiteX11" fmla="*/ 6993254 w 10735192"/>
                <a:gd name="connsiteY11" fmla="*/ 1568579 h 3104066"/>
                <a:gd name="connsiteX12" fmla="*/ 6419934 w 10735192"/>
                <a:gd name="connsiteY12" fmla="*/ 2087390 h 3104066"/>
                <a:gd name="connsiteX13" fmla="*/ 5923495 w 10735192"/>
                <a:gd name="connsiteY13" fmla="*/ 1371377 h 3104066"/>
                <a:gd name="connsiteX14" fmla="*/ 6760600 w 10735192"/>
                <a:gd name="connsiteY14" fmla="*/ 835047 h 3104066"/>
                <a:gd name="connsiteX15" fmla="*/ 7437256 w 10735192"/>
                <a:gd name="connsiteY15" fmla="*/ 670455 h 3104066"/>
                <a:gd name="connsiteX16" fmla="*/ 8339464 w 10735192"/>
                <a:gd name="connsiteY16" fmla="*/ 938679 h 3104066"/>
                <a:gd name="connsiteX17" fmla="*/ 9406264 w 10735192"/>
                <a:gd name="connsiteY17" fmla="*/ 1511703 h 3104066"/>
                <a:gd name="connsiteX18" fmla="*/ 9942712 w 10735192"/>
                <a:gd name="connsiteY18" fmla="*/ 1481223 h 3104066"/>
                <a:gd name="connsiteX19" fmla="*/ 10735192 w 10735192"/>
                <a:gd name="connsiteY19" fmla="*/ 719223 h 3104066"/>
                <a:gd name="connsiteX0" fmla="*/ 79384 w 10735192"/>
                <a:gd name="connsiteY0" fmla="*/ 335175 h 3104066"/>
                <a:gd name="connsiteX1" fmla="*/ 189112 w 10735192"/>
                <a:gd name="connsiteY1" fmla="*/ 1828695 h 3104066"/>
                <a:gd name="connsiteX2" fmla="*/ 2030104 w 10735192"/>
                <a:gd name="connsiteY2" fmla="*/ 2980839 h 3104066"/>
                <a:gd name="connsiteX3" fmla="*/ 3779656 w 10735192"/>
                <a:gd name="connsiteY3" fmla="*/ 2852823 h 3104066"/>
                <a:gd name="connsiteX4" fmla="*/ 5011048 w 10735192"/>
                <a:gd name="connsiteY4" fmla="*/ 1042311 h 3104066"/>
                <a:gd name="connsiteX5" fmla="*/ 4153169 w 10735192"/>
                <a:gd name="connsiteY5" fmla="*/ 287413 h 3104066"/>
                <a:gd name="connsiteX6" fmla="*/ 3654836 w 10735192"/>
                <a:gd name="connsiteY6" fmla="*/ 1064978 h 3104066"/>
                <a:gd name="connsiteX7" fmla="*/ 4396062 w 10735192"/>
                <a:gd name="connsiteY7" fmla="*/ 1737433 h 3104066"/>
                <a:gd name="connsiteX8" fmla="*/ 5315848 w 10735192"/>
                <a:gd name="connsiteY8" fmla="*/ 1261767 h 3104066"/>
                <a:gd name="connsiteX9" fmla="*/ 6102232 w 10735192"/>
                <a:gd name="connsiteY9" fmla="*/ 249831 h 3104066"/>
                <a:gd name="connsiteX10" fmla="*/ 6980056 w 10735192"/>
                <a:gd name="connsiteY10" fmla="*/ 134007 h 3104066"/>
                <a:gd name="connsiteX11" fmla="*/ 6993254 w 10735192"/>
                <a:gd name="connsiteY11" fmla="*/ 1568579 h 3104066"/>
                <a:gd name="connsiteX12" fmla="*/ 6419934 w 10735192"/>
                <a:gd name="connsiteY12" fmla="*/ 2087390 h 3104066"/>
                <a:gd name="connsiteX13" fmla="*/ 5923495 w 10735192"/>
                <a:gd name="connsiteY13" fmla="*/ 1371377 h 3104066"/>
                <a:gd name="connsiteX14" fmla="*/ 6760600 w 10735192"/>
                <a:gd name="connsiteY14" fmla="*/ 835047 h 3104066"/>
                <a:gd name="connsiteX15" fmla="*/ 7437256 w 10735192"/>
                <a:gd name="connsiteY15" fmla="*/ 670455 h 3104066"/>
                <a:gd name="connsiteX16" fmla="*/ 8339464 w 10735192"/>
                <a:gd name="connsiteY16" fmla="*/ 938679 h 3104066"/>
                <a:gd name="connsiteX17" fmla="*/ 9406264 w 10735192"/>
                <a:gd name="connsiteY17" fmla="*/ 1511703 h 3104066"/>
                <a:gd name="connsiteX18" fmla="*/ 9942712 w 10735192"/>
                <a:gd name="connsiteY18" fmla="*/ 1481223 h 3104066"/>
                <a:gd name="connsiteX19" fmla="*/ 10735192 w 10735192"/>
                <a:gd name="connsiteY19" fmla="*/ 719223 h 3104066"/>
                <a:gd name="connsiteX0" fmla="*/ 79384 w 10735192"/>
                <a:gd name="connsiteY0" fmla="*/ 335175 h 3104066"/>
                <a:gd name="connsiteX1" fmla="*/ 189112 w 10735192"/>
                <a:gd name="connsiteY1" fmla="*/ 1828695 h 3104066"/>
                <a:gd name="connsiteX2" fmla="*/ 2030104 w 10735192"/>
                <a:gd name="connsiteY2" fmla="*/ 2980839 h 3104066"/>
                <a:gd name="connsiteX3" fmla="*/ 3779656 w 10735192"/>
                <a:gd name="connsiteY3" fmla="*/ 2852823 h 3104066"/>
                <a:gd name="connsiteX4" fmla="*/ 5011048 w 10735192"/>
                <a:gd name="connsiteY4" fmla="*/ 1042311 h 3104066"/>
                <a:gd name="connsiteX5" fmla="*/ 4153169 w 10735192"/>
                <a:gd name="connsiteY5" fmla="*/ 287413 h 3104066"/>
                <a:gd name="connsiteX6" fmla="*/ 3654836 w 10735192"/>
                <a:gd name="connsiteY6" fmla="*/ 1064978 h 3104066"/>
                <a:gd name="connsiteX7" fmla="*/ 4396062 w 10735192"/>
                <a:gd name="connsiteY7" fmla="*/ 1737433 h 3104066"/>
                <a:gd name="connsiteX8" fmla="*/ 5315848 w 10735192"/>
                <a:gd name="connsiteY8" fmla="*/ 1261767 h 3104066"/>
                <a:gd name="connsiteX9" fmla="*/ 6102232 w 10735192"/>
                <a:gd name="connsiteY9" fmla="*/ 249831 h 3104066"/>
                <a:gd name="connsiteX10" fmla="*/ 6980056 w 10735192"/>
                <a:gd name="connsiteY10" fmla="*/ 134007 h 3104066"/>
                <a:gd name="connsiteX11" fmla="*/ 6993254 w 10735192"/>
                <a:gd name="connsiteY11" fmla="*/ 1568579 h 3104066"/>
                <a:gd name="connsiteX12" fmla="*/ 6419934 w 10735192"/>
                <a:gd name="connsiteY12" fmla="*/ 2087390 h 3104066"/>
                <a:gd name="connsiteX13" fmla="*/ 5923495 w 10735192"/>
                <a:gd name="connsiteY13" fmla="*/ 1371377 h 3104066"/>
                <a:gd name="connsiteX14" fmla="*/ 6760600 w 10735192"/>
                <a:gd name="connsiteY14" fmla="*/ 835047 h 3104066"/>
                <a:gd name="connsiteX15" fmla="*/ 7437256 w 10735192"/>
                <a:gd name="connsiteY15" fmla="*/ 670455 h 3104066"/>
                <a:gd name="connsiteX16" fmla="*/ 8339464 w 10735192"/>
                <a:gd name="connsiteY16" fmla="*/ 938679 h 3104066"/>
                <a:gd name="connsiteX17" fmla="*/ 9406264 w 10735192"/>
                <a:gd name="connsiteY17" fmla="*/ 1511703 h 3104066"/>
                <a:gd name="connsiteX18" fmla="*/ 9942712 w 10735192"/>
                <a:gd name="connsiteY18" fmla="*/ 1481223 h 3104066"/>
                <a:gd name="connsiteX19" fmla="*/ 10735192 w 10735192"/>
                <a:gd name="connsiteY19" fmla="*/ 719223 h 3104066"/>
                <a:gd name="connsiteX0" fmla="*/ 79384 w 10735192"/>
                <a:gd name="connsiteY0" fmla="*/ 335175 h 3104066"/>
                <a:gd name="connsiteX1" fmla="*/ 189112 w 10735192"/>
                <a:gd name="connsiteY1" fmla="*/ 1828695 h 3104066"/>
                <a:gd name="connsiteX2" fmla="*/ 2030104 w 10735192"/>
                <a:gd name="connsiteY2" fmla="*/ 2980839 h 3104066"/>
                <a:gd name="connsiteX3" fmla="*/ 3779656 w 10735192"/>
                <a:gd name="connsiteY3" fmla="*/ 2852823 h 3104066"/>
                <a:gd name="connsiteX4" fmla="*/ 5011048 w 10735192"/>
                <a:gd name="connsiteY4" fmla="*/ 1042311 h 3104066"/>
                <a:gd name="connsiteX5" fmla="*/ 4153169 w 10735192"/>
                <a:gd name="connsiteY5" fmla="*/ 287413 h 3104066"/>
                <a:gd name="connsiteX6" fmla="*/ 3654836 w 10735192"/>
                <a:gd name="connsiteY6" fmla="*/ 1064978 h 3104066"/>
                <a:gd name="connsiteX7" fmla="*/ 4396062 w 10735192"/>
                <a:gd name="connsiteY7" fmla="*/ 1737433 h 3104066"/>
                <a:gd name="connsiteX8" fmla="*/ 5315848 w 10735192"/>
                <a:gd name="connsiteY8" fmla="*/ 1261767 h 3104066"/>
                <a:gd name="connsiteX9" fmla="*/ 6102232 w 10735192"/>
                <a:gd name="connsiteY9" fmla="*/ 249831 h 3104066"/>
                <a:gd name="connsiteX10" fmla="*/ 6980056 w 10735192"/>
                <a:gd name="connsiteY10" fmla="*/ 134007 h 3104066"/>
                <a:gd name="connsiteX11" fmla="*/ 6993254 w 10735192"/>
                <a:gd name="connsiteY11" fmla="*/ 1568579 h 3104066"/>
                <a:gd name="connsiteX12" fmla="*/ 6419934 w 10735192"/>
                <a:gd name="connsiteY12" fmla="*/ 2087390 h 3104066"/>
                <a:gd name="connsiteX13" fmla="*/ 5923495 w 10735192"/>
                <a:gd name="connsiteY13" fmla="*/ 1371377 h 3104066"/>
                <a:gd name="connsiteX14" fmla="*/ 6760600 w 10735192"/>
                <a:gd name="connsiteY14" fmla="*/ 835047 h 3104066"/>
                <a:gd name="connsiteX15" fmla="*/ 7437256 w 10735192"/>
                <a:gd name="connsiteY15" fmla="*/ 670455 h 3104066"/>
                <a:gd name="connsiteX16" fmla="*/ 8339464 w 10735192"/>
                <a:gd name="connsiteY16" fmla="*/ 938679 h 3104066"/>
                <a:gd name="connsiteX17" fmla="*/ 9406264 w 10735192"/>
                <a:gd name="connsiteY17" fmla="*/ 1511703 h 3104066"/>
                <a:gd name="connsiteX18" fmla="*/ 9942712 w 10735192"/>
                <a:gd name="connsiteY18" fmla="*/ 1481223 h 3104066"/>
                <a:gd name="connsiteX19" fmla="*/ 10735192 w 10735192"/>
                <a:gd name="connsiteY19" fmla="*/ 719223 h 3104066"/>
                <a:gd name="connsiteX0" fmla="*/ 79384 w 9942712"/>
                <a:gd name="connsiteY0" fmla="*/ 335175 h 3104066"/>
                <a:gd name="connsiteX1" fmla="*/ 189112 w 9942712"/>
                <a:gd name="connsiteY1" fmla="*/ 1828695 h 3104066"/>
                <a:gd name="connsiteX2" fmla="*/ 2030104 w 9942712"/>
                <a:gd name="connsiteY2" fmla="*/ 2980839 h 3104066"/>
                <a:gd name="connsiteX3" fmla="*/ 3779656 w 9942712"/>
                <a:gd name="connsiteY3" fmla="*/ 2852823 h 3104066"/>
                <a:gd name="connsiteX4" fmla="*/ 5011048 w 9942712"/>
                <a:gd name="connsiteY4" fmla="*/ 1042311 h 3104066"/>
                <a:gd name="connsiteX5" fmla="*/ 4153169 w 9942712"/>
                <a:gd name="connsiteY5" fmla="*/ 287413 h 3104066"/>
                <a:gd name="connsiteX6" fmla="*/ 3654836 w 9942712"/>
                <a:gd name="connsiteY6" fmla="*/ 1064978 h 3104066"/>
                <a:gd name="connsiteX7" fmla="*/ 4396062 w 9942712"/>
                <a:gd name="connsiteY7" fmla="*/ 1737433 h 3104066"/>
                <a:gd name="connsiteX8" fmla="*/ 5315848 w 9942712"/>
                <a:gd name="connsiteY8" fmla="*/ 1261767 h 3104066"/>
                <a:gd name="connsiteX9" fmla="*/ 6102232 w 9942712"/>
                <a:gd name="connsiteY9" fmla="*/ 249831 h 3104066"/>
                <a:gd name="connsiteX10" fmla="*/ 6980056 w 9942712"/>
                <a:gd name="connsiteY10" fmla="*/ 134007 h 3104066"/>
                <a:gd name="connsiteX11" fmla="*/ 6993254 w 9942712"/>
                <a:gd name="connsiteY11" fmla="*/ 1568579 h 3104066"/>
                <a:gd name="connsiteX12" fmla="*/ 6419934 w 9942712"/>
                <a:gd name="connsiteY12" fmla="*/ 2087390 h 3104066"/>
                <a:gd name="connsiteX13" fmla="*/ 5923495 w 9942712"/>
                <a:gd name="connsiteY13" fmla="*/ 1371377 h 3104066"/>
                <a:gd name="connsiteX14" fmla="*/ 6760600 w 9942712"/>
                <a:gd name="connsiteY14" fmla="*/ 835047 h 3104066"/>
                <a:gd name="connsiteX15" fmla="*/ 7437256 w 9942712"/>
                <a:gd name="connsiteY15" fmla="*/ 670455 h 3104066"/>
                <a:gd name="connsiteX16" fmla="*/ 8339464 w 9942712"/>
                <a:gd name="connsiteY16" fmla="*/ 938679 h 3104066"/>
                <a:gd name="connsiteX17" fmla="*/ 9406264 w 9942712"/>
                <a:gd name="connsiteY17" fmla="*/ 1511703 h 3104066"/>
                <a:gd name="connsiteX18" fmla="*/ 9942712 w 9942712"/>
                <a:gd name="connsiteY18" fmla="*/ 1481223 h 3104066"/>
                <a:gd name="connsiteX0" fmla="*/ 79384 w 9406264"/>
                <a:gd name="connsiteY0" fmla="*/ 335175 h 3104066"/>
                <a:gd name="connsiteX1" fmla="*/ 189112 w 9406264"/>
                <a:gd name="connsiteY1" fmla="*/ 1828695 h 3104066"/>
                <a:gd name="connsiteX2" fmla="*/ 2030104 w 9406264"/>
                <a:gd name="connsiteY2" fmla="*/ 2980839 h 3104066"/>
                <a:gd name="connsiteX3" fmla="*/ 3779656 w 9406264"/>
                <a:gd name="connsiteY3" fmla="*/ 2852823 h 3104066"/>
                <a:gd name="connsiteX4" fmla="*/ 5011048 w 9406264"/>
                <a:gd name="connsiteY4" fmla="*/ 1042311 h 3104066"/>
                <a:gd name="connsiteX5" fmla="*/ 4153169 w 9406264"/>
                <a:gd name="connsiteY5" fmla="*/ 287413 h 3104066"/>
                <a:gd name="connsiteX6" fmla="*/ 3654836 w 9406264"/>
                <a:gd name="connsiteY6" fmla="*/ 1064978 h 3104066"/>
                <a:gd name="connsiteX7" fmla="*/ 4396062 w 9406264"/>
                <a:gd name="connsiteY7" fmla="*/ 1737433 h 3104066"/>
                <a:gd name="connsiteX8" fmla="*/ 5315848 w 9406264"/>
                <a:gd name="connsiteY8" fmla="*/ 1261767 h 3104066"/>
                <a:gd name="connsiteX9" fmla="*/ 6102232 w 9406264"/>
                <a:gd name="connsiteY9" fmla="*/ 249831 h 3104066"/>
                <a:gd name="connsiteX10" fmla="*/ 6980056 w 9406264"/>
                <a:gd name="connsiteY10" fmla="*/ 134007 h 3104066"/>
                <a:gd name="connsiteX11" fmla="*/ 6993254 w 9406264"/>
                <a:gd name="connsiteY11" fmla="*/ 1568579 h 3104066"/>
                <a:gd name="connsiteX12" fmla="*/ 6419934 w 9406264"/>
                <a:gd name="connsiteY12" fmla="*/ 2087390 h 3104066"/>
                <a:gd name="connsiteX13" fmla="*/ 5923495 w 9406264"/>
                <a:gd name="connsiteY13" fmla="*/ 1371377 h 3104066"/>
                <a:gd name="connsiteX14" fmla="*/ 6760600 w 9406264"/>
                <a:gd name="connsiteY14" fmla="*/ 835047 h 3104066"/>
                <a:gd name="connsiteX15" fmla="*/ 7437256 w 9406264"/>
                <a:gd name="connsiteY15" fmla="*/ 670455 h 3104066"/>
                <a:gd name="connsiteX16" fmla="*/ 8339464 w 9406264"/>
                <a:gd name="connsiteY16" fmla="*/ 938679 h 3104066"/>
                <a:gd name="connsiteX17" fmla="*/ 9406264 w 9406264"/>
                <a:gd name="connsiteY17" fmla="*/ 1511703 h 3104066"/>
                <a:gd name="connsiteX0" fmla="*/ 79384 w 8339464"/>
                <a:gd name="connsiteY0" fmla="*/ 335175 h 3104066"/>
                <a:gd name="connsiteX1" fmla="*/ 189112 w 8339464"/>
                <a:gd name="connsiteY1" fmla="*/ 1828695 h 3104066"/>
                <a:gd name="connsiteX2" fmla="*/ 2030104 w 8339464"/>
                <a:gd name="connsiteY2" fmla="*/ 2980839 h 3104066"/>
                <a:gd name="connsiteX3" fmla="*/ 3779656 w 8339464"/>
                <a:gd name="connsiteY3" fmla="*/ 2852823 h 3104066"/>
                <a:gd name="connsiteX4" fmla="*/ 5011048 w 8339464"/>
                <a:gd name="connsiteY4" fmla="*/ 1042311 h 3104066"/>
                <a:gd name="connsiteX5" fmla="*/ 4153169 w 8339464"/>
                <a:gd name="connsiteY5" fmla="*/ 287413 h 3104066"/>
                <a:gd name="connsiteX6" fmla="*/ 3654836 w 8339464"/>
                <a:gd name="connsiteY6" fmla="*/ 1064978 h 3104066"/>
                <a:gd name="connsiteX7" fmla="*/ 4396062 w 8339464"/>
                <a:gd name="connsiteY7" fmla="*/ 1737433 h 3104066"/>
                <a:gd name="connsiteX8" fmla="*/ 5315848 w 8339464"/>
                <a:gd name="connsiteY8" fmla="*/ 1261767 h 3104066"/>
                <a:gd name="connsiteX9" fmla="*/ 6102232 w 8339464"/>
                <a:gd name="connsiteY9" fmla="*/ 249831 h 3104066"/>
                <a:gd name="connsiteX10" fmla="*/ 6980056 w 8339464"/>
                <a:gd name="connsiteY10" fmla="*/ 134007 h 3104066"/>
                <a:gd name="connsiteX11" fmla="*/ 6993254 w 8339464"/>
                <a:gd name="connsiteY11" fmla="*/ 1568579 h 3104066"/>
                <a:gd name="connsiteX12" fmla="*/ 6419934 w 8339464"/>
                <a:gd name="connsiteY12" fmla="*/ 2087390 h 3104066"/>
                <a:gd name="connsiteX13" fmla="*/ 5923495 w 8339464"/>
                <a:gd name="connsiteY13" fmla="*/ 1371377 h 3104066"/>
                <a:gd name="connsiteX14" fmla="*/ 6760600 w 8339464"/>
                <a:gd name="connsiteY14" fmla="*/ 835047 h 3104066"/>
                <a:gd name="connsiteX15" fmla="*/ 7437256 w 8339464"/>
                <a:gd name="connsiteY15" fmla="*/ 670455 h 3104066"/>
                <a:gd name="connsiteX16" fmla="*/ 8339464 w 8339464"/>
                <a:gd name="connsiteY16" fmla="*/ 938679 h 3104066"/>
                <a:gd name="connsiteX0" fmla="*/ 79384 w 7437256"/>
                <a:gd name="connsiteY0" fmla="*/ 335175 h 3104066"/>
                <a:gd name="connsiteX1" fmla="*/ 189112 w 7437256"/>
                <a:gd name="connsiteY1" fmla="*/ 1828695 h 3104066"/>
                <a:gd name="connsiteX2" fmla="*/ 2030104 w 7437256"/>
                <a:gd name="connsiteY2" fmla="*/ 2980839 h 3104066"/>
                <a:gd name="connsiteX3" fmla="*/ 3779656 w 7437256"/>
                <a:gd name="connsiteY3" fmla="*/ 2852823 h 3104066"/>
                <a:gd name="connsiteX4" fmla="*/ 5011048 w 7437256"/>
                <a:gd name="connsiteY4" fmla="*/ 1042311 h 3104066"/>
                <a:gd name="connsiteX5" fmla="*/ 4153169 w 7437256"/>
                <a:gd name="connsiteY5" fmla="*/ 287413 h 3104066"/>
                <a:gd name="connsiteX6" fmla="*/ 3654836 w 7437256"/>
                <a:gd name="connsiteY6" fmla="*/ 1064978 h 3104066"/>
                <a:gd name="connsiteX7" fmla="*/ 4396062 w 7437256"/>
                <a:gd name="connsiteY7" fmla="*/ 1737433 h 3104066"/>
                <a:gd name="connsiteX8" fmla="*/ 5315848 w 7437256"/>
                <a:gd name="connsiteY8" fmla="*/ 1261767 h 3104066"/>
                <a:gd name="connsiteX9" fmla="*/ 6102232 w 7437256"/>
                <a:gd name="connsiteY9" fmla="*/ 249831 h 3104066"/>
                <a:gd name="connsiteX10" fmla="*/ 6980056 w 7437256"/>
                <a:gd name="connsiteY10" fmla="*/ 134007 h 3104066"/>
                <a:gd name="connsiteX11" fmla="*/ 6993254 w 7437256"/>
                <a:gd name="connsiteY11" fmla="*/ 1568579 h 3104066"/>
                <a:gd name="connsiteX12" fmla="*/ 6419934 w 7437256"/>
                <a:gd name="connsiteY12" fmla="*/ 2087390 h 3104066"/>
                <a:gd name="connsiteX13" fmla="*/ 5923495 w 7437256"/>
                <a:gd name="connsiteY13" fmla="*/ 1371377 h 3104066"/>
                <a:gd name="connsiteX14" fmla="*/ 6760600 w 7437256"/>
                <a:gd name="connsiteY14" fmla="*/ 835047 h 3104066"/>
                <a:gd name="connsiteX15" fmla="*/ 7437256 w 7437256"/>
                <a:gd name="connsiteY15" fmla="*/ 670455 h 3104066"/>
                <a:gd name="connsiteX0" fmla="*/ 79384 w 7077668"/>
                <a:gd name="connsiteY0" fmla="*/ 335175 h 3104066"/>
                <a:gd name="connsiteX1" fmla="*/ 189112 w 7077668"/>
                <a:gd name="connsiteY1" fmla="*/ 1828695 h 3104066"/>
                <a:gd name="connsiteX2" fmla="*/ 2030104 w 7077668"/>
                <a:gd name="connsiteY2" fmla="*/ 2980839 h 3104066"/>
                <a:gd name="connsiteX3" fmla="*/ 3779656 w 7077668"/>
                <a:gd name="connsiteY3" fmla="*/ 2852823 h 3104066"/>
                <a:gd name="connsiteX4" fmla="*/ 5011048 w 7077668"/>
                <a:gd name="connsiteY4" fmla="*/ 1042311 h 3104066"/>
                <a:gd name="connsiteX5" fmla="*/ 4153169 w 7077668"/>
                <a:gd name="connsiteY5" fmla="*/ 287413 h 3104066"/>
                <a:gd name="connsiteX6" fmla="*/ 3654836 w 7077668"/>
                <a:gd name="connsiteY6" fmla="*/ 1064978 h 3104066"/>
                <a:gd name="connsiteX7" fmla="*/ 4396062 w 7077668"/>
                <a:gd name="connsiteY7" fmla="*/ 1737433 h 3104066"/>
                <a:gd name="connsiteX8" fmla="*/ 5315848 w 7077668"/>
                <a:gd name="connsiteY8" fmla="*/ 1261767 h 3104066"/>
                <a:gd name="connsiteX9" fmla="*/ 6102232 w 7077668"/>
                <a:gd name="connsiteY9" fmla="*/ 249831 h 3104066"/>
                <a:gd name="connsiteX10" fmla="*/ 6980056 w 7077668"/>
                <a:gd name="connsiteY10" fmla="*/ 134007 h 3104066"/>
                <a:gd name="connsiteX11" fmla="*/ 6993254 w 7077668"/>
                <a:gd name="connsiteY11" fmla="*/ 1568579 h 3104066"/>
                <a:gd name="connsiteX12" fmla="*/ 6419934 w 7077668"/>
                <a:gd name="connsiteY12" fmla="*/ 2087390 h 3104066"/>
                <a:gd name="connsiteX13" fmla="*/ 5923495 w 7077668"/>
                <a:gd name="connsiteY13" fmla="*/ 1371377 h 3104066"/>
                <a:gd name="connsiteX14" fmla="*/ 6760600 w 7077668"/>
                <a:gd name="connsiteY14" fmla="*/ 835047 h 3104066"/>
                <a:gd name="connsiteX0" fmla="*/ 79384 w 7077668"/>
                <a:gd name="connsiteY0" fmla="*/ 335175 h 3104066"/>
                <a:gd name="connsiteX1" fmla="*/ 189112 w 7077668"/>
                <a:gd name="connsiteY1" fmla="*/ 1828695 h 3104066"/>
                <a:gd name="connsiteX2" fmla="*/ 2030104 w 7077668"/>
                <a:gd name="connsiteY2" fmla="*/ 2980839 h 3104066"/>
                <a:gd name="connsiteX3" fmla="*/ 3779656 w 7077668"/>
                <a:gd name="connsiteY3" fmla="*/ 2852823 h 3104066"/>
                <a:gd name="connsiteX4" fmla="*/ 5011048 w 7077668"/>
                <a:gd name="connsiteY4" fmla="*/ 1042311 h 3104066"/>
                <a:gd name="connsiteX5" fmla="*/ 4153169 w 7077668"/>
                <a:gd name="connsiteY5" fmla="*/ 287413 h 3104066"/>
                <a:gd name="connsiteX6" fmla="*/ 3654836 w 7077668"/>
                <a:gd name="connsiteY6" fmla="*/ 1064978 h 3104066"/>
                <a:gd name="connsiteX7" fmla="*/ 4396062 w 7077668"/>
                <a:gd name="connsiteY7" fmla="*/ 1737433 h 3104066"/>
                <a:gd name="connsiteX8" fmla="*/ 5315848 w 7077668"/>
                <a:gd name="connsiteY8" fmla="*/ 1261767 h 3104066"/>
                <a:gd name="connsiteX9" fmla="*/ 6102232 w 7077668"/>
                <a:gd name="connsiteY9" fmla="*/ 249831 h 3104066"/>
                <a:gd name="connsiteX10" fmla="*/ 6980056 w 7077668"/>
                <a:gd name="connsiteY10" fmla="*/ 134007 h 3104066"/>
                <a:gd name="connsiteX11" fmla="*/ 6993254 w 7077668"/>
                <a:gd name="connsiteY11" fmla="*/ 1568579 h 3104066"/>
                <a:gd name="connsiteX12" fmla="*/ 6419934 w 7077668"/>
                <a:gd name="connsiteY12" fmla="*/ 2087390 h 3104066"/>
                <a:gd name="connsiteX13" fmla="*/ 5923495 w 7077668"/>
                <a:gd name="connsiteY13" fmla="*/ 1371377 h 3104066"/>
                <a:gd name="connsiteX0" fmla="*/ 0 w 6888556"/>
                <a:gd name="connsiteY0" fmla="*/ 1828695 h 3104066"/>
                <a:gd name="connsiteX1" fmla="*/ 1840992 w 6888556"/>
                <a:gd name="connsiteY1" fmla="*/ 2980839 h 3104066"/>
                <a:gd name="connsiteX2" fmla="*/ 3590544 w 6888556"/>
                <a:gd name="connsiteY2" fmla="*/ 2852823 h 3104066"/>
                <a:gd name="connsiteX3" fmla="*/ 4821936 w 6888556"/>
                <a:gd name="connsiteY3" fmla="*/ 1042311 h 3104066"/>
                <a:gd name="connsiteX4" fmla="*/ 3964057 w 6888556"/>
                <a:gd name="connsiteY4" fmla="*/ 287413 h 3104066"/>
                <a:gd name="connsiteX5" fmla="*/ 3465724 w 6888556"/>
                <a:gd name="connsiteY5" fmla="*/ 1064978 h 3104066"/>
                <a:gd name="connsiteX6" fmla="*/ 4206950 w 6888556"/>
                <a:gd name="connsiteY6" fmla="*/ 1737433 h 3104066"/>
                <a:gd name="connsiteX7" fmla="*/ 5126736 w 6888556"/>
                <a:gd name="connsiteY7" fmla="*/ 1261767 h 3104066"/>
                <a:gd name="connsiteX8" fmla="*/ 5913120 w 6888556"/>
                <a:gd name="connsiteY8" fmla="*/ 249831 h 3104066"/>
                <a:gd name="connsiteX9" fmla="*/ 6790944 w 6888556"/>
                <a:gd name="connsiteY9" fmla="*/ 134007 h 3104066"/>
                <a:gd name="connsiteX10" fmla="*/ 6804142 w 6888556"/>
                <a:gd name="connsiteY10" fmla="*/ 1568579 h 3104066"/>
                <a:gd name="connsiteX11" fmla="*/ 6230822 w 6888556"/>
                <a:gd name="connsiteY11" fmla="*/ 2087390 h 3104066"/>
                <a:gd name="connsiteX12" fmla="*/ 5734383 w 6888556"/>
                <a:gd name="connsiteY12" fmla="*/ 1371377 h 3104066"/>
                <a:gd name="connsiteX0" fmla="*/ 0 w 5047564"/>
                <a:gd name="connsiteY0" fmla="*/ 2980839 h 3104066"/>
                <a:gd name="connsiteX1" fmla="*/ 1749552 w 5047564"/>
                <a:gd name="connsiteY1" fmla="*/ 2852823 h 3104066"/>
                <a:gd name="connsiteX2" fmla="*/ 2980944 w 5047564"/>
                <a:gd name="connsiteY2" fmla="*/ 1042311 h 3104066"/>
                <a:gd name="connsiteX3" fmla="*/ 2123065 w 5047564"/>
                <a:gd name="connsiteY3" fmla="*/ 287413 h 3104066"/>
                <a:gd name="connsiteX4" fmla="*/ 1624732 w 5047564"/>
                <a:gd name="connsiteY4" fmla="*/ 1064978 h 3104066"/>
                <a:gd name="connsiteX5" fmla="*/ 2365958 w 5047564"/>
                <a:gd name="connsiteY5" fmla="*/ 1737433 h 3104066"/>
                <a:gd name="connsiteX6" fmla="*/ 3285744 w 5047564"/>
                <a:gd name="connsiteY6" fmla="*/ 1261767 h 3104066"/>
                <a:gd name="connsiteX7" fmla="*/ 4072128 w 5047564"/>
                <a:gd name="connsiteY7" fmla="*/ 249831 h 3104066"/>
                <a:gd name="connsiteX8" fmla="*/ 4949952 w 5047564"/>
                <a:gd name="connsiteY8" fmla="*/ 134007 h 3104066"/>
                <a:gd name="connsiteX9" fmla="*/ 4963150 w 5047564"/>
                <a:gd name="connsiteY9" fmla="*/ 1568579 h 3104066"/>
                <a:gd name="connsiteX10" fmla="*/ 4389830 w 5047564"/>
                <a:gd name="connsiteY10" fmla="*/ 2087390 h 3104066"/>
                <a:gd name="connsiteX11" fmla="*/ 3893391 w 5047564"/>
                <a:gd name="connsiteY11" fmla="*/ 1371377 h 3104066"/>
                <a:gd name="connsiteX0" fmla="*/ 129562 w 3427574"/>
                <a:gd name="connsiteY0" fmla="*/ 2852823 h 2852823"/>
                <a:gd name="connsiteX1" fmla="*/ 1360954 w 3427574"/>
                <a:gd name="connsiteY1" fmla="*/ 1042311 h 2852823"/>
                <a:gd name="connsiteX2" fmla="*/ 503075 w 3427574"/>
                <a:gd name="connsiteY2" fmla="*/ 287413 h 2852823"/>
                <a:gd name="connsiteX3" fmla="*/ 4742 w 3427574"/>
                <a:gd name="connsiteY3" fmla="*/ 1064978 h 2852823"/>
                <a:gd name="connsiteX4" fmla="*/ 745968 w 3427574"/>
                <a:gd name="connsiteY4" fmla="*/ 1737433 h 2852823"/>
                <a:gd name="connsiteX5" fmla="*/ 1665754 w 3427574"/>
                <a:gd name="connsiteY5" fmla="*/ 1261767 h 2852823"/>
                <a:gd name="connsiteX6" fmla="*/ 2452138 w 3427574"/>
                <a:gd name="connsiteY6" fmla="*/ 249831 h 2852823"/>
                <a:gd name="connsiteX7" fmla="*/ 3329962 w 3427574"/>
                <a:gd name="connsiteY7" fmla="*/ 134007 h 2852823"/>
                <a:gd name="connsiteX8" fmla="*/ 3343160 w 3427574"/>
                <a:gd name="connsiteY8" fmla="*/ 1568579 h 2852823"/>
                <a:gd name="connsiteX9" fmla="*/ 2769840 w 3427574"/>
                <a:gd name="connsiteY9" fmla="*/ 2087390 h 2852823"/>
                <a:gd name="connsiteX10" fmla="*/ 2273401 w 3427574"/>
                <a:gd name="connsiteY10" fmla="*/ 1371377 h 2852823"/>
                <a:gd name="connsiteX0" fmla="*/ 1360954 w 3427574"/>
                <a:gd name="connsiteY0" fmla="*/ 1042311 h 2087397"/>
                <a:gd name="connsiteX1" fmla="*/ 503075 w 3427574"/>
                <a:gd name="connsiteY1" fmla="*/ 287413 h 2087397"/>
                <a:gd name="connsiteX2" fmla="*/ 4742 w 3427574"/>
                <a:gd name="connsiteY2" fmla="*/ 1064978 h 2087397"/>
                <a:gd name="connsiteX3" fmla="*/ 745968 w 3427574"/>
                <a:gd name="connsiteY3" fmla="*/ 1737433 h 2087397"/>
                <a:gd name="connsiteX4" fmla="*/ 1665754 w 3427574"/>
                <a:gd name="connsiteY4" fmla="*/ 1261767 h 2087397"/>
                <a:gd name="connsiteX5" fmla="*/ 2452138 w 3427574"/>
                <a:gd name="connsiteY5" fmla="*/ 249831 h 2087397"/>
                <a:gd name="connsiteX6" fmla="*/ 3329962 w 3427574"/>
                <a:gd name="connsiteY6" fmla="*/ 134007 h 2087397"/>
                <a:gd name="connsiteX7" fmla="*/ 3343160 w 3427574"/>
                <a:gd name="connsiteY7" fmla="*/ 1568579 h 2087397"/>
                <a:gd name="connsiteX8" fmla="*/ 2769840 w 3427574"/>
                <a:gd name="connsiteY8" fmla="*/ 2087390 h 2087397"/>
                <a:gd name="connsiteX9" fmla="*/ 2273401 w 3427574"/>
                <a:gd name="connsiteY9" fmla="*/ 1371377 h 2087397"/>
                <a:gd name="connsiteX0" fmla="*/ 503075 w 3427574"/>
                <a:gd name="connsiteY0" fmla="*/ 287413 h 2087397"/>
                <a:gd name="connsiteX1" fmla="*/ 4742 w 3427574"/>
                <a:gd name="connsiteY1" fmla="*/ 1064978 h 2087397"/>
                <a:gd name="connsiteX2" fmla="*/ 745968 w 3427574"/>
                <a:gd name="connsiteY2" fmla="*/ 1737433 h 2087397"/>
                <a:gd name="connsiteX3" fmla="*/ 1665754 w 3427574"/>
                <a:gd name="connsiteY3" fmla="*/ 1261767 h 2087397"/>
                <a:gd name="connsiteX4" fmla="*/ 2452138 w 3427574"/>
                <a:gd name="connsiteY4" fmla="*/ 249831 h 2087397"/>
                <a:gd name="connsiteX5" fmla="*/ 3329962 w 3427574"/>
                <a:gd name="connsiteY5" fmla="*/ 134007 h 2087397"/>
                <a:gd name="connsiteX6" fmla="*/ 3343160 w 3427574"/>
                <a:gd name="connsiteY6" fmla="*/ 1568579 h 2087397"/>
                <a:gd name="connsiteX7" fmla="*/ 2769840 w 3427574"/>
                <a:gd name="connsiteY7" fmla="*/ 2087390 h 2087397"/>
                <a:gd name="connsiteX8" fmla="*/ 2273401 w 3427574"/>
                <a:gd name="connsiteY8" fmla="*/ 1371377 h 2087397"/>
                <a:gd name="connsiteX0" fmla="*/ 0 w 3422832"/>
                <a:gd name="connsiteY0" fmla="*/ 1064978 h 2087397"/>
                <a:gd name="connsiteX1" fmla="*/ 741226 w 3422832"/>
                <a:gd name="connsiteY1" fmla="*/ 1737433 h 2087397"/>
                <a:gd name="connsiteX2" fmla="*/ 1661012 w 3422832"/>
                <a:gd name="connsiteY2" fmla="*/ 1261767 h 2087397"/>
                <a:gd name="connsiteX3" fmla="*/ 2447396 w 3422832"/>
                <a:gd name="connsiteY3" fmla="*/ 249831 h 2087397"/>
                <a:gd name="connsiteX4" fmla="*/ 3325220 w 3422832"/>
                <a:gd name="connsiteY4" fmla="*/ 134007 h 2087397"/>
                <a:gd name="connsiteX5" fmla="*/ 3338418 w 3422832"/>
                <a:gd name="connsiteY5" fmla="*/ 1568579 h 2087397"/>
                <a:gd name="connsiteX6" fmla="*/ 2765098 w 3422832"/>
                <a:gd name="connsiteY6" fmla="*/ 2087390 h 2087397"/>
                <a:gd name="connsiteX7" fmla="*/ 2268659 w 3422832"/>
                <a:gd name="connsiteY7" fmla="*/ 1371377 h 2087397"/>
                <a:gd name="connsiteX0" fmla="*/ 0 w 2681606"/>
                <a:gd name="connsiteY0" fmla="*/ 1737433 h 2087397"/>
                <a:gd name="connsiteX1" fmla="*/ 919786 w 2681606"/>
                <a:gd name="connsiteY1" fmla="*/ 1261767 h 2087397"/>
                <a:gd name="connsiteX2" fmla="*/ 1706170 w 2681606"/>
                <a:gd name="connsiteY2" fmla="*/ 249831 h 2087397"/>
                <a:gd name="connsiteX3" fmla="*/ 2583994 w 2681606"/>
                <a:gd name="connsiteY3" fmla="*/ 134007 h 2087397"/>
                <a:gd name="connsiteX4" fmla="*/ 2597192 w 2681606"/>
                <a:gd name="connsiteY4" fmla="*/ 1568579 h 2087397"/>
                <a:gd name="connsiteX5" fmla="*/ 2023872 w 2681606"/>
                <a:gd name="connsiteY5" fmla="*/ 2087390 h 2087397"/>
                <a:gd name="connsiteX6" fmla="*/ 1527433 w 2681606"/>
                <a:gd name="connsiteY6" fmla="*/ 1371377 h 2087397"/>
                <a:gd name="connsiteX0" fmla="*/ 0 w 1761820"/>
                <a:gd name="connsiteY0" fmla="*/ 1261767 h 2087397"/>
                <a:gd name="connsiteX1" fmla="*/ 786384 w 1761820"/>
                <a:gd name="connsiteY1" fmla="*/ 249831 h 2087397"/>
                <a:gd name="connsiteX2" fmla="*/ 1664208 w 1761820"/>
                <a:gd name="connsiteY2" fmla="*/ 134007 h 2087397"/>
                <a:gd name="connsiteX3" fmla="*/ 1677406 w 1761820"/>
                <a:gd name="connsiteY3" fmla="*/ 1568579 h 2087397"/>
                <a:gd name="connsiteX4" fmla="*/ 1104086 w 1761820"/>
                <a:gd name="connsiteY4" fmla="*/ 2087390 h 2087397"/>
                <a:gd name="connsiteX5" fmla="*/ 607647 w 1761820"/>
                <a:gd name="connsiteY5" fmla="*/ 1371377 h 2087397"/>
                <a:gd name="connsiteX0" fmla="*/ 206258 w 1181694"/>
                <a:gd name="connsiteY0" fmla="*/ 249831 h 2087397"/>
                <a:gd name="connsiteX1" fmla="*/ 1084082 w 1181694"/>
                <a:gd name="connsiteY1" fmla="*/ 134007 h 2087397"/>
                <a:gd name="connsiteX2" fmla="*/ 1097280 w 1181694"/>
                <a:gd name="connsiteY2" fmla="*/ 1568579 h 2087397"/>
                <a:gd name="connsiteX3" fmla="*/ 523960 w 1181694"/>
                <a:gd name="connsiteY3" fmla="*/ 2087390 h 2087397"/>
                <a:gd name="connsiteX4" fmla="*/ 27521 w 1181694"/>
                <a:gd name="connsiteY4" fmla="*/ 1371377 h 2087397"/>
                <a:gd name="connsiteX0" fmla="*/ 312790 w 1174769"/>
                <a:gd name="connsiteY0" fmla="*/ 128890 h 2294930"/>
                <a:gd name="connsiteX1" fmla="*/ 1084082 w 1174769"/>
                <a:gd name="connsiteY1" fmla="*/ 341540 h 2294930"/>
                <a:gd name="connsiteX2" fmla="*/ 1097280 w 1174769"/>
                <a:gd name="connsiteY2" fmla="*/ 1776112 h 2294930"/>
                <a:gd name="connsiteX3" fmla="*/ 523960 w 1174769"/>
                <a:gd name="connsiteY3" fmla="*/ 2294923 h 2294930"/>
                <a:gd name="connsiteX4" fmla="*/ 27521 w 1174769"/>
                <a:gd name="connsiteY4" fmla="*/ 1578910 h 2294930"/>
                <a:gd name="connsiteX0" fmla="*/ 0 w 1809861"/>
                <a:gd name="connsiteY0" fmla="*/ 128890 h 2398989"/>
                <a:gd name="connsiteX1" fmla="*/ 771292 w 1809861"/>
                <a:gd name="connsiteY1" fmla="*/ 341540 h 2398989"/>
                <a:gd name="connsiteX2" fmla="*/ 784490 w 1809861"/>
                <a:gd name="connsiteY2" fmla="*/ 1776112 h 2398989"/>
                <a:gd name="connsiteX3" fmla="*/ 211170 w 1809861"/>
                <a:gd name="connsiteY3" fmla="*/ 2294923 h 2398989"/>
                <a:gd name="connsiteX4" fmla="*/ 1809861 w 1809861"/>
                <a:gd name="connsiteY4" fmla="*/ 2058304 h 2398989"/>
                <a:gd name="connsiteX0" fmla="*/ 0 w 1809861"/>
                <a:gd name="connsiteY0" fmla="*/ 128890 h 2058304"/>
                <a:gd name="connsiteX1" fmla="*/ 771292 w 1809861"/>
                <a:gd name="connsiteY1" fmla="*/ 341540 h 2058304"/>
                <a:gd name="connsiteX2" fmla="*/ 784490 w 1809861"/>
                <a:gd name="connsiteY2" fmla="*/ 1776112 h 2058304"/>
                <a:gd name="connsiteX3" fmla="*/ 1809861 w 1809861"/>
                <a:gd name="connsiteY3" fmla="*/ 2058304 h 2058304"/>
                <a:gd name="connsiteX0" fmla="*/ 0 w 1809861"/>
                <a:gd name="connsiteY0" fmla="*/ 108028 h 2037442"/>
                <a:gd name="connsiteX1" fmla="*/ 771292 w 1809861"/>
                <a:gd name="connsiteY1" fmla="*/ 320678 h 2037442"/>
                <a:gd name="connsiteX2" fmla="*/ 1183985 w 1809861"/>
                <a:gd name="connsiteY2" fmla="*/ 1107180 h 2037442"/>
                <a:gd name="connsiteX3" fmla="*/ 1809861 w 1809861"/>
                <a:gd name="connsiteY3" fmla="*/ 2037442 h 2037442"/>
                <a:gd name="connsiteX0" fmla="*/ 0 w 1929709"/>
                <a:gd name="connsiteY0" fmla="*/ 108028 h 1107440"/>
                <a:gd name="connsiteX1" fmla="*/ 771292 w 1929709"/>
                <a:gd name="connsiteY1" fmla="*/ 320678 h 1107440"/>
                <a:gd name="connsiteX2" fmla="*/ 1183985 w 1929709"/>
                <a:gd name="connsiteY2" fmla="*/ 1107180 h 1107440"/>
                <a:gd name="connsiteX3" fmla="*/ 1929709 w 1929709"/>
                <a:gd name="connsiteY3" fmla="*/ 230836 h 1107440"/>
                <a:gd name="connsiteX0" fmla="*/ 0 w 2006589"/>
                <a:gd name="connsiteY0" fmla="*/ 108028 h 1107440"/>
                <a:gd name="connsiteX1" fmla="*/ 771292 w 2006589"/>
                <a:gd name="connsiteY1" fmla="*/ 320678 h 1107440"/>
                <a:gd name="connsiteX2" fmla="*/ 1183985 w 2006589"/>
                <a:gd name="connsiteY2" fmla="*/ 1107180 h 1107440"/>
                <a:gd name="connsiteX3" fmla="*/ 1929709 w 2006589"/>
                <a:gd name="connsiteY3" fmla="*/ 230836 h 1107440"/>
                <a:gd name="connsiteX0" fmla="*/ 0 w 2006589"/>
                <a:gd name="connsiteY0" fmla="*/ 30563 h 1029975"/>
                <a:gd name="connsiteX1" fmla="*/ 771292 w 2006589"/>
                <a:gd name="connsiteY1" fmla="*/ 243213 h 1029975"/>
                <a:gd name="connsiteX2" fmla="*/ 1183985 w 2006589"/>
                <a:gd name="connsiteY2" fmla="*/ 1029715 h 1029975"/>
                <a:gd name="connsiteX3" fmla="*/ 1929709 w 2006589"/>
                <a:gd name="connsiteY3" fmla="*/ 153371 h 1029975"/>
                <a:gd name="connsiteX0" fmla="*/ 0 w 2042070"/>
                <a:gd name="connsiteY0" fmla="*/ 30563 h 1110589"/>
                <a:gd name="connsiteX1" fmla="*/ 771292 w 2042070"/>
                <a:gd name="connsiteY1" fmla="*/ 243213 h 1110589"/>
                <a:gd name="connsiteX2" fmla="*/ 1183985 w 2042070"/>
                <a:gd name="connsiteY2" fmla="*/ 1029715 h 1110589"/>
                <a:gd name="connsiteX3" fmla="*/ 1929709 w 2042070"/>
                <a:gd name="connsiteY3" fmla="*/ 153371 h 1110589"/>
                <a:gd name="connsiteX0" fmla="*/ 0 w 2002989"/>
                <a:gd name="connsiteY0" fmla="*/ 108190 h 1108440"/>
                <a:gd name="connsiteX1" fmla="*/ 1130837 w 2002989"/>
                <a:gd name="connsiteY1" fmla="*/ 94460 h 1108440"/>
                <a:gd name="connsiteX2" fmla="*/ 1183985 w 2002989"/>
                <a:gd name="connsiteY2" fmla="*/ 1107342 h 1108440"/>
                <a:gd name="connsiteX3" fmla="*/ 1929709 w 2002989"/>
                <a:gd name="connsiteY3" fmla="*/ 230998 h 1108440"/>
                <a:gd name="connsiteX0" fmla="*/ 0 w 2048696"/>
                <a:gd name="connsiteY0" fmla="*/ 73911 h 615627"/>
                <a:gd name="connsiteX1" fmla="*/ 1130837 w 2048696"/>
                <a:gd name="connsiteY1" fmla="*/ 60181 h 615627"/>
                <a:gd name="connsiteX2" fmla="*/ 1650062 w 2048696"/>
                <a:gd name="connsiteY2" fmla="*/ 575914 h 615627"/>
                <a:gd name="connsiteX3" fmla="*/ 1929709 w 2048696"/>
                <a:gd name="connsiteY3" fmla="*/ 196719 h 615627"/>
                <a:gd name="connsiteX0" fmla="*/ 0 w 1900591"/>
                <a:gd name="connsiteY0" fmla="*/ 73911 h 619355"/>
                <a:gd name="connsiteX1" fmla="*/ 1130837 w 1900591"/>
                <a:gd name="connsiteY1" fmla="*/ 60181 h 619355"/>
                <a:gd name="connsiteX2" fmla="*/ 1650062 w 1900591"/>
                <a:gd name="connsiteY2" fmla="*/ 575914 h 619355"/>
                <a:gd name="connsiteX3" fmla="*/ 1752156 w 1900591"/>
                <a:gd name="connsiteY3" fmla="*/ 205597 h 619355"/>
                <a:gd name="connsiteX0" fmla="*/ 0 w 1917541"/>
                <a:gd name="connsiteY0" fmla="*/ 73911 h 687197"/>
                <a:gd name="connsiteX1" fmla="*/ 1130837 w 1917541"/>
                <a:gd name="connsiteY1" fmla="*/ 60181 h 687197"/>
                <a:gd name="connsiteX2" fmla="*/ 1650062 w 1917541"/>
                <a:gd name="connsiteY2" fmla="*/ 575914 h 687197"/>
                <a:gd name="connsiteX3" fmla="*/ 1752156 w 1917541"/>
                <a:gd name="connsiteY3" fmla="*/ 205597 h 687197"/>
                <a:gd name="connsiteX0" fmla="*/ 0 w 2272648"/>
                <a:gd name="connsiteY0" fmla="*/ 234826 h 635048"/>
                <a:gd name="connsiteX1" fmla="*/ 1485944 w 2272648"/>
                <a:gd name="connsiteY1" fmla="*/ 8032 h 635048"/>
                <a:gd name="connsiteX2" fmla="*/ 2005169 w 2272648"/>
                <a:gd name="connsiteY2" fmla="*/ 523765 h 635048"/>
                <a:gd name="connsiteX3" fmla="*/ 2107263 w 2272648"/>
                <a:gd name="connsiteY3" fmla="*/ 153448 h 635048"/>
                <a:gd name="connsiteX0" fmla="*/ 0 w 2272648"/>
                <a:gd name="connsiteY0" fmla="*/ 305421 h 705643"/>
                <a:gd name="connsiteX1" fmla="*/ 1485944 w 2272648"/>
                <a:gd name="connsiteY1" fmla="*/ 78627 h 705643"/>
                <a:gd name="connsiteX2" fmla="*/ 2005169 w 2272648"/>
                <a:gd name="connsiteY2" fmla="*/ 594360 h 705643"/>
                <a:gd name="connsiteX3" fmla="*/ 2107263 w 2272648"/>
                <a:gd name="connsiteY3" fmla="*/ 224043 h 705643"/>
                <a:gd name="connsiteX0" fmla="*/ 0 w 2272648"/>
                <a:gd name="connsiteY0" fmla="*/ 396028 h 796250"/>
                <a:gd name="connsiteX1" fmla="*/ 1485944 w 2272648"/>
                <a:gd name="connsiteY1" fmla="*/ 169234 h 796250"/>
                <a:gd name="connsiteX2" fmla="*/ 2005169 w 2272648"/>
                <a:gd name="connsiteY2" fmla="*/ 684967 h 796250"/>
                <a:gd name="connsiteX3" fmla="*/ 2107263 w 2272648"/>
                <a:gd name="connsiteY3" fmla="*/ 314650 h 796250"/>
                <a:gd name="connsiteX0" fmla="*/ 0 w 2320931"/>
                <a:gd name="connsiteY0" fmla="*/ 81378 h 397544"/>
                <a:gd name="connsiteX1" fmla="*/ 2005169 w 2320931"/>
                <a:gd name="connsiteY1" fmla="*/ 370317 h 397544"/>
                <a:gd name="connsiteX2" fmla="*/ 2107263 w 2320931"/>
                <a:gd name="connsiteY2" fmla="*/ 0 h 397544"/>
                <a:gd name="connsiteX0" fmla="*/ 0 w 2283726"/>
                <a:gd name="connsiteY0" fmla="*/ 340709 h 781520"/>
                <a:gd name="connsiteX1" fmla="*/ 2005169 w 2283726"/>
                <a:gd name="connsiteY1" fmla="*/ 629648 h 781520"/>
                <a:gd name="connsiteX2" fmla="*/ 2107263 w 2283726"/>
                <a:gd name="connsiteY2" fmla="*/ 259331 h 781520"/>
                <a:gd name="connsiteX0" fmla="*/ 0 w 2283726"/>
                <a:gd name="connsiteY0" fmla="*/ 479995 h 920806"/>
                <a:gd name="connsiteX1" fmla="*/ 2005169 w 2283726"/>
                <a:gd name="connsiteY1" fmla="*/ 768934 h 920806"/>
                <a:gd name="connsiteX2" fmla="*/ 2107263 w 2283726"/>
                <a:gd name="connsiteY2" fmla="*/ 398617 h 920806"/>
                <a:gd name="connsiteX0" fmla="*/ 0 w 2458966"/>
                <a:gd name="connsiteY0" fmla="*/ 449801 h 744007"/>
                <a:gd name="connsiteX1" fmla="*/ 2005169 w 2458966"/>
                <a:gd name="connsiteY1" fmla="*/ 738740 h 744007"/>
                <a:gd name="connsiteX2" fmla="*/ 2298133 w 2458966"/>
                <a:gd name="connsiteY2" fmla="*/ 0 h 744007"/>
                <a:gd name="connsiteX0" fmla="*/ 0 w 2458966"/>
                <a:gd name="connsiteY0" fmla="*/ 449801 h 741552"/>
                <a:gd name="connsiteX1" fmla="*/ 2005169 w 2458966"/>
                <a:gd name="connsiteY1" fmla="*/ 738740 h 741552"/>
                <a:gd name="connsiteX2" fmla="*/ 2298133 w 2458966"/>
                <a:gd name="connsiteY2" fmla="*/ 0 h 741552"/>
                <a:gd name="connsiteX0" fmla="*/ 0 w 2276497"/>
                <a:gd name="connsiteY0" fmla="*/ 416146 h 705529"/>
                <a:gd name="connsiteX1" fmla="*/ 2005169 w 2276497"/>
                <a:gd name="connsiteY1" fmla="*/ 705085 h 705529"/>
                <a:gd name="connsiteX2" fmla="*/ 2036242 w 2276497"/>
                <a:gd name="connsiteY2" fmla="*/ 241553 h 705529"/>
                <a:gd name="connsiteX0" fmla="*/ 0 w 2255009"/>
                <a:gd name="connsiteY0" fmla="*/ 462796 h 865534"/>
                <a:gd name="connsiteX1" fmla="*/ 2005169 w 2255009"/>
                <a:gd name="connsiteY1" fmla="*/ 751735 h 865534"/>
                <a:gd name="connsiteX2" fmla="*/ 2036242 w 2255009"/>
                <a:gd name="connsiteY2" fmla="*/ 288203 h 865534"/>
                <a:gd name="connsiteX0" fmla="*/ 0 w 2005169"/>
                <a:gd name="connsiteY0" fmla="*/ 462796 h 751735"/>
                <a:gd name="connsiteX1" fmla="*/ 2005169 w 2005169"/>
                <a:gd name="connsiteY1" fmla="*/ 751735 h 751735"/>
                <a:gd name="connsiteX0" fmla="*/ 0 w 1619089"/>
                <a:gd name="connsiteY0" fmla="*/ 573101 h 573101"/>
                <a:gd name="connsiteX1" fmla="*/ 1619089 w 1619089"/>
                <a:gd name="connsiteY1" fmla="*/ 470880 h 573101"/>
                <a:gd name="connsiteX0" fmla="*/ 0 w 1639323"/>
                <a:gd name="connsiteY0" fmla="*/ 665160 h 665160"/>
                <a:gd name="connsiteX1" fmla="*/ 1619089 w 1639323"/>
                <a:gd name="connsiteY1" fmla="*/ 562939 h 665160"/>
                <a:gd name="connsiteX0" fmla="*/ 0 w 1622578"/>
                <a:gd name="connsiteY0" fmla="*/ 718976 h 718976"/>
                <a:gd name="connsiteX1" fmla="*/ 1619089 w 1622578"/>
                <a:gd name="connsiteY1" fmla="*/ 616755 h 718976"/>
                <a:gd name="connsiteX0" fmla="*/ 0 w 719459"/>
                <a:gd name="connsiteY0" fmla="*/ 721303 h 721303"/>
                <a:gd name="connsiteX1" fmla="*/ 694529 w 719459"/>
                <a:gd name="connsiteY1" fmla="*/ 614002 h 721303"/>
                <a:gd name="connsiteX0" fmla="*/ 0 w 703626"/>
                <a:gd name="connsiteY0" fmla="*/ 241287 h 728176"/>
                <a:gd name="connsiteX1" fmla="*/ 694529 w 703626"/>
                <a:gd name="connsiteY1" fmla="*/ 133986 h 728176"/>
                <a:gd name="connsiteX0" fmla="*/ 0 w 1044321"/>
                <a:gd name="connsiteY0" fmla="*/ 107301 h 856357"/>
                <a:gd name="connsiteX1" fmla="*/ 694529 w 1044321"/>
                <a:gd name="connsiteY1" fmla="*/ 0 h 856357"/>
                <a:gd name="connsiteX0" fmla="*/ 0 w 1470878"/>
                <a:gd name="connsiteY0" fmla="*/ 473061 h 1115031"/>
                <a:gd name="connsiteX1" fmla="*/ 1192369 w 1470878"/>
                <a:gd name="connsiteY1" fmla="*/ 0 h 1115031"/>
                <a:gd name="connsiteX0" fmla="*/ 0 w 1501106"/>
                <a:gd name="connsiteY0" fmla="*/ 473061 h 1223615"/>
                <a:gd name="connsiteX1" fmla="*/ 1192369 w 1501106"/>
                <a:gd name="connsiteY1" fmla="*/ 0 h 1223615"/>
                <a:gd name="connsiteX0" fmla="*/ 0 w 1517372"/>
                <a:gd name="connsiteY0" fmla="*/ 473061 h 1162929"/>
                <a:gd name="connsiteX1" fmla="*/ 1192369 w 1517372"/>
                <a:gd name="connsiteY1" fmla="*/ 0 h 1162929"/>
                <a:gd name="connsiteX0" fmla="*/ 0 w 1521825"/>
                <a:gd name="connsiteY0" fmla="*/ 574661 h 1236610"/>
                <a:gd name="connsiteX1" fmla="*/ 1197449 w 1521825"/>
                <a:gd name="connsiteY1" fmla="*/ 0 h 1236610"/>
                <a:gd name="connsiteX0" fmla="*/ 0 w 1539292"/>
                <a:gd name="connsiteY0" fmla="*/ 574661 h 1149817"/>
                <a:gd name="connsiteX1" fmla="*/ 1438999 w 1539292"/>
                <a:gd name="connsiteY1" fmla="*/ 245684 h 1149817"/>
                <a:gd name="connsiteX2" fmla="*/ 1197449 w 1539292"/>
                <a:gd name="connsiteY2" fmla="*/ 0 h 1149817"/>
                <a:gd name="connsiteX0" fmla="*/ 0 w 1459442"/>
                <a:gd name="connsiteY0" fmla="*/ 574661 h 1891324"/>
                <a:gd name="connsiteX1" fmla="*/ 719671 w 1459442"/>
                <a:gd name="connsiteY1" fmla="*/ 1227140 h 1891324"/>
                <a:gd name="connsiteX2" fmla="*/ 1197449 w 1459442"/>
                <a:gd name="connsiteY2" fmla="*/ 0 h 1891324"/>
                <a:gd name="connsiteX0" fmla="*/ 0 w 1694860"/>
                <a:gd name="connsiteY0" fmla="*/ 574661 h 1278352"/>
                <a:gd name="connsiteX1" fmla="*/ 719671 w 1694860"/>
                <a:gd name="connsiteY1" fmla="*/ 1227140 h 1278352"/>
                <a:gd name="connsiteX2" fmla="*/ 1197449 w 1694860"/>
                <a:gd name="connsiteY2" fmla="*/ 0 h 1278352"/>
                <a:gd name="connsiteX0" fmla="*/ 0 w 1316856"/>
                <a:gd name="connsiteY0" fmla="*/ 599045 h 1301416"/>
                <a:gd name="connsiteX1" fmla="*/ 719671 w 1316856"/>
                <a:gd name="connsiteY1" fmla="*/ 1251524 h 1301416"/>
                <a:gd name="connsiteX2" fmla="*/ 606137 w 1316856"/>
                <a:gd name="connsiteY2" fmla="*/ 0 h 1301416"/>
                <a:gd name="connsiteX0" fmla="*/ 0 w 1141309"/>
                <a:gd name="connsiteY0" fmla="*/ 599045 h 1251524"/>
                <a:gd name="connsiteX1" fmla="*/ 719671 w 1141309"/>
                <a:gd name="connsiteY1" fmla="*/ 1251524 h 1251524"/>
                <a:gd name="connsiteX2" fmla="*/ 1140294 w 1141309"/>
                <a:gd name="connsiteY2" fmla="*/ 526100 h 1251524"/>
                <a:gd name="connsiteX3" fmla="*/ 606137 w 1141309"/>
                <a:gd name="connsiteY3" fmla="*/ 0 h 1251524"/>
                <a:gd name="connsiteX0" fmla="*/ 0 w 1141309"/>
                <a:gd name="connsiteY0" fmla="*/ 586853 h 1239332"/>
                <a:gd name="connsiteX1" fmla="*/ 719671 w 1141309"/>
                <a:gd name="connsiteY1" fmla="*/ 1239332 h 1239332"/>
                <a:gd name="connsiteX2" fmla="*/ 1140294 w 1141309"/>
                <a:gd name="connsiteY2" fmla="*/ 513908 h 1239332"/>
                <a:gd name="connsiteX3" fmla="*/ 203801 w 1141309"/>
                <a:gd name="connsiteY3" fmla="*/ 0 h 1239332"/>
                <a:gd name="connsiteX0" fmla="*/ 0 w 1141309"/>
                <a:gd name="connsiteY0" fmla="*/ 586853 h 1239332"/>
                <a:gd name="connsiteX1" fmla="*/ 719671 w 1141309"/>
                <a:gd name="connsiteY1" fmla="*/ 1239332 h 1239332"/>
                <a:gd name="connsiteX2" fmla="*/ 1140294 w 1141309"/>
                <a:gd name="connsiteY2" fmla="*/ 513908 h 1239332"/>
                <a:gd name="connsiteX3" fmla="*/ 506311 w 1141309"/>
                <a:gd name="connsiteY3" fmla="*/ 142052 h 1239332"/>
                <a:gd name="connsiteX4" fmla="*/ 203801 w 1141309"/>
                <a:gd name="connsiteY4" fmla="*/ 0 h 1239332"/>
                <a:gd name="connsiteX0" fmla="*/ 0 w 1141309"/>
                <a:gd name="connsiteY0" fmla="*/ 451391 h 1103870"/>
                <a:gd name="connsiteX1" fmla="*/ 719671 w 1141309"/>
                <a:gd name="connsiteY1" fmla="*/ 1103870 h 1103870"/>
                <a:gd name="connsiteX2" fmla="*/ 1140294 w 1141309"/>
                <a:gd name="connsiteY2" fmla="*/ 378446 h 1103870"/>
                <a:gd name="connsiteX3" fmla="*/ 506311 w 1141309"/>
                <a:gd name="connsiteY3" fmla="*/ 6590 h 1103870"/>
                <a:gd name="connsiteX4" fmla="*/ 849977 w 1141309"/>
                <a:gd name="connsiteY4" fmla="*/ 675306 h 1103870"/>
                <a:gd name="connsiteX0" fmla="*/ 0 w 1173344"/>
                <a:gd name="connsiteY0" fmla="*/ 451391 h 1204589"/>
                <a:gd name="connsiteX1" fmla="*/ 719671 w 1173344"/>
                <a:gd name="connsiteY1" fmla="*/ 1103870 h 1204589"/>
                <a:gd name="connsiteX2" fmla="*/ 1140294 w 1173344"/>
                <a:gd name="connsiteY2" fmla="*/ 378446 h 1204589"/>
                <a:gd name="connsiteX3" fmla="*/ 506311 w 1173344"/>
                <a:gd name="connsiteY3" fmla="*/ 6590 h 1204589"/>
                <a:gd name="connsiteX4" fmla="*/ 849977 w 1173344"/>
                <a:gd name="connsiteY4" fmla="*/ 675306 h 1204589"/>
                <a:gd name="connsiteX0" fmla="*/ 0 w 1181357"/>
                <a:gd name="connsiteY0" fmla="*/ 451391 h 1001586"/>
                <a:gd name="connsiteX1" fmla="*/ 744055 w 1181357"/>
                <a:gd name="connsiteY1" fmla="*/ 878318 h 1001586"/>
                <a:gd name="connsiteX2" fmla="*/ 1140294 w 1181357"/>
                <a:gd name="connsiteY2" fmla="*/ 378446 h 1001586"/>
                <a:gd name="connsiteX3" fmla="*/ 506311 w 1181357"/>
                <a:gd name="connsiteY3" fmla="*/ 6590 h 1001586"/>
                <a:gd name="connsiteX4" fmla="*/ 849977 w 1181357"/>
                <a:gd name="connsiteY4" fmla="*/ 675306 h 1001586"/>
                <a:gd name="connsiteX0" fmla="*/ 0 w 1181357"/>
                <a:gd name="connsiteY0" fmla="*/ 451391 h 1001586"/>
                <a:gd name="connsiteX1" fmla="*/ 744055 w 1181357"/>
                <a:gd name="connsiteY1" fmla="*/ 878318 h 1001586"/>
                <a:gd name="connsiteX2" fmla="*/ 1140294 w 1181357"/>
                <a:gd name="connsiteY2" fmla="*/ 378446 h 1001586"/>
                <a:gd name="connsiteX3" fmla="*/ 506311 w 1181357"/>
                <a:gd name="connsiteY3" fmla="*/ 6590 h 1001586"/>
                <a:gd name="connsiteX4" fmla="*/ 849977 w 1181357"/>
                <a:gd name="connsiteY4" fmla="*/ 675306 h 1001586"/>
                <a:gd name="connsiteX0" fmla="*/ 0 w 1370333"/>
                <a:gd name="connsiteY0" fmla="*/ 201455 h 1001586"/>
                <a:gd name="connsiteX1" fmla="*/ 933031 w 1370333"/>
                <a:gd name="connsiteY1" fmla="*/ 878318 h 1001586"/>
                <a:gd name="connsiteX2" fmla="*/ 1329270 w 1370333"/>
                <a:gd name="connsiteY2" fmla="*/ 378446 h 1001586"/>
                <a:gd name="connsiteX3" fmla="*/ 695287 w 1370333"/>
                <a:gd name="connsiteY3" fmla="*/ 6590 h 1001586"/>
                <a:gd name="connsiteX4" fmla="*/ 1038953 w 1370333"/>
                <a:gd name="connsiteY4" fmla="*/ 675306 h 1001586"/>
                <a:gd name="connsiteX0" fmla="*/ 0 w 1370333"/>
                <a:gd name="connsiteY0" fmla="*/ 201455 h 1001586"/>
                <a:gd name="connsiteX1" fmla="*/ 933031 w 1370333"/>
                <a:gd name="connsiteY1" fmla="*/ 878318 h 1001586"/>
                <a:gd name="connsiteX2" fmla="*/ 1329270 w 1370333"/>
                <a:gd name="connsiteY2" fmla="*/ 378446 h 1001586"/>
                <a:gd name="connsiteX3" fmla="*/ 695287 w 1370333"/>
                <a:gd name="connsiteY3" fmla="*/ 6590 h 1001586"/>
                <a:gd name="connsiteX4" fmla="*/ 1038953 w 1370333"/>
                <a:gd name="connsiteY4" fmla="*/ 675306 h 1001586"/>
                <a:gd name="connsiteX0" fmla="*/ 0 w 1420283"/>
                <a:gd name="connsiteY0" fmla="*/ 201455 h 878318"/>
                <a:gd name="connsiteX1" fmla="*/ 933031 w 1420283"/>
                <a:gd name="connsiteY1" fmla="*/ 878318 h 878318"/>
                <a:gd name="connsiteX2" fmla="*/ 1329270 w 1420283"/>
                <a:gd name="connsiteY2" fmla="*/ 378446 h 878318"/>
                <a:gd name="connsiteX3" fmla="*/ 695287 w 1420283"/>
                <a:gd name="connsiteY3" fmla="*/ 6590 h 878318"/>
                <a:gd name="connsiteX4" fmla="*/ 1038953 w 1420283"/>
                <a:gd name="connsiteY4" fmla="*/ 675306 h 878318"/>
                <a:gd name="connsiteX0" fmla="*/ 0 w 2448086"/>
                <a:gd name="connsiteY0" fmla="*/ 201552 h 878415"/>
                <a:gd name="connsiteX1" fmla="*/ 933031 w 2448086"/>
                <a:gd name="connsiteY1" fmla="*/ 878415 h 878415"/>
                <a:gd name="connsiteX2" fmla="*/ 1329270 w 2448086"/>
                <a:gd name="connsiteY2" fmla="*/ 378543 h 878415"/>
                <a:gd name="connsiteX3" fmla="*/ 695287 w 2448086"/>
                <a:gd name="connsiteY3" fmla="*/ 6687 h 878415"/>
                <a:gd name="connsiteX4" fmla="*/ 2447129 w 2448086"/>
                <a:gd name="connsiteY4" fmla="*/ 663211 h 878415"/>
                <a:gd name="connsiteX0" fmla="*/ 0 w 2448086"/>
                <a:gd name="connsiteY0" fmla="*/ 201552 h 878415"/>
                <a:gd name="connsiteX1" fmla="*/ 933031 w 2448086"/>
                <a:gd name="connsiteY1" fmla="*/ 878415 h 878415"/>
                <a:gd name="connsiteX2" fmla="*/ 1329270 w 2448086"/>
                <a:gd name="connsiteY2" fmla="*/ 378543 h 878415"/>
                <a:gd name="connsiteX3" fmla="*/ 695287 w 2448086"/>
                <a:gd name="connsiteY3" fmla="*/ 6687 h 878415"/>
                <a:gd name="connsiteX4" fmla="*/ 2447129 w 2448086"/>
                <a:gd name="connsiteY4" fmla="*/ 663211 h 878415"/>
                <a:gd name="connsiteX0" fmla="*/ 0 w 2448041"/>
                <a:gd name="connsiteY0" fmla="*/ 194865 h 871728"/>
                <a:gd name="connsiteX1" fmla="*/ 933031 w 2448041"/>
                <a:gd name="connsiteY1" fmla="*/ 871728 h 871728"/>
                <a:gd name="connsiteX2" fmla="*/ 1329270 w 2448041"/>
                <a:gd name="connsiteY2" fmla="*/ 371856 h 871728"/>
                <a:gd name="connsiteX3" fmla="*/ 695287 w 2448041"/>
                <a:gd name="connsiteY3" fmla="*/ 0 h 871728"/>
                <a:gd name="connsiteX4" fmla="*/ 2447129 w 2448041"/>
                <a:gd name="connsiteY4" fmla="*/ 656524 h 871728"/>
                <a:gd name="connsiteX0" fmla="*/ 0 w 2448041"/>
                <a:gd name="connsiteY0" fmla="*/ 248590 h 925453"/>
                <a:gd name="connsiteX1" fmla="*/ 933031 w 2448041"/>
                <a:gd name="connsiteY1" fmla="*/ 925453 h 925453"/>
                <a:gd name="connsiteX2" fmla="*/ 1329270 w 2448041"/>
                <a:gd name="connsiteY2" fmla="*/ 425581 h 925453"/>
                <a:gd name="connsiteX3" fmla="*/ 695287 w 2448041"/>
                <a:gd name="connsiteY3" fmla="*/ 53725 h 925453"/>
                <a:gd name="connsiteX4" fmla="*/ 2447129 w 2448041"/>
                <a:gd name="connsiteY4" fmla="*/ 710249 h 925453"/>
                <a:gd name="connsiteX0" fmla="*/ 0 w 2448041"/>
                <a:gd name="connsiteY0" fmla="*/ 248590 h 925453"/>
                <a:gd name="connsiteX1" fmla="*/ 933031 w 2448041"/>
                <a:gd name="connsiteY1" fmla="*/ 925453 h 925453"/>
                <a:gd name="connsiteX2" fmla="*/ 1329270 w 2448041"/>
                <a:gd name="connsiteY2" fmla="*/ 425581 h 925453"/>
                <a:gd name="connsiteX3" fmla="*/ 695287 w 2448041"/>
                <a:gd name="connsiteY3" fmla="*/ 53725 h 925453"/>
                <a:gd name="connsiteX4" fmla="*/ 2447129 w 2448041"/>
                <a:gd name="connsiteY4" fmla="*/ 710249 h 925453"/>
                <a:gd name="connsiteX0" fmla="*/ 0 w 2448041"/>
                <a:gd name="connsiteY0" fmla="*/ 248590 h 932574"/>
                <a:gd name="connsiteX1" fmla="*/ 933031 w 2448041"/>
                <a:gd name="connsiteY1" fmla="*/ 925453 h 932574"/>
                <a:gd name="connsiteX2" fmla="*/ 1329270 w 2448041"/>
                <a:gd name="connsiteY2" fmla="*/ 425581 h 932574"/>
                <a:gd name="connsiteX3" fmla="*/ 695287 w 2448041"/>
                <a:gd name="connsiteY3" fmla="*/ 53725 h 932574"/>
                <a:gd name="connsiteX4" fmla="*/ 2447129 w 2448041"/>
                <a:gd name="connsiteY4" fmla="*/ 710249 h 932574"/>
                <a:gd name="connsiteX0" fmla="*/ 0 w 2448041"/>
                <a:gd name="connsiteY0" fmla="*/ 248590 h 1137681"/>
                <a:gd name="connsiteX1" fmla="*/ 774535 w 2448041"/>
                <a:gd name="connsiteY1" fmla="*/ 1132717 h 1137681"/>
                <a:gd name="connsiteX2" fmla="*/ 1329270 w 2448041"/>
                <a:gd name="connsiteY2" fmla="*/ 425581 h 1137681"/>
                <a:gd name="connsiteX3" fmla="*/ 695287 w 2448041"/>
                <a:gd name="connsiteY3" fmla="*/ 53725 h 1137681"/>
                <a:gd name="connsiteX4" fmla="*/ 2447129 w 2448041"/>
                <a:gd name="connsiteY4" fmla="*/ 710249 h 1137681"/>
                <a:gd name="connsiteX0" fmla="*/ 0 w 2448041"/>
                <a:gd name="connsiteY0" fmla="*/ 278858 h 1167949"/>
                <a:gd name="connsiteX1" fmla="*/ 774535 w 2448041"/>
                <a:gd name="connsiteY1" fmla="*/ 1162985 h 1167949"/>
                <a:gd name="connsiteX2" fmla="*/ 1329270 w 2448041"/>
                <a:gd name="connsiteY2" fmla="*/ 455849 h 1167949"/>
                <a:gd name="connsiteX3" fmla="*/ 695287 w 2448041"/>
                <a:gd name="connsiteY3" fmla="*/ 83993 h 1167949"/>
                <a:gd name="connsiteX4" fmla="*/ 2447129 w 2448041"/>
                <a:gd name="connsiteY4" fmla="*/ 740517 h 1167949"/>
                <a:gd name="connsiteX0" fmla="*/ 0 w 1339279"/>
                <a:gd name="connsiteY0" fmla="*/ 278858 h 1167949"/>
                <a:gd name="connsiteX1" fmla="*/ 774535 w 1339279"/>
                <a:gd name="connsiteY1" fmla="*/ 1162985 h 1167949"/>
                <a:gd name="connsiteX2" fmla="*/ 1329270 w 1339279"/>
                <a:gd name="connsiteY2" fmla="*/ 455849 h 1167949"/>
                <a:gd name="connsiteX3" fmla="*/ 695287 w 1339279"/>
                <a:gd name="connsiteY3" fmla="*/ 83993 h 1167949"/>
                <a:gd name="connsiteX0" fmla="*/ 0 w 1339279"/>
                <a:gd name="connsiteY0" fmla="*/ 0 h 889091"/>
                <a:gd name="connsiteX1" fmla="*/ 774535 w 1339279"/>
                <a:gd name="connsiteY1" fmla="*/ 884127 h 889091"/>
                <a:gd name="connsiteX2" fmla="*/ 1329270 w 1339279"/>
                <a:gd name="connsiteY2" fmla="*/ 176991 h 889091"/>
                <a:gd name="connsiteX0" fmla="*/ 0 w 774535"/>
                <a:gd name="connsiteY0" fmla="*/ 0 h 884127"/>
                <a:gd name="connsiteX1" fmla="*/ 774535 w 774535"/>
                <a:gd name="connsiteY1" fmla="*/ 884127 h 884127"/>
                <a:gd name="connsiteX0" fmla="*/ 0 w 183223"/>
                <a:gd name="connsiteY0" fmla="*/ 0 h 325200"/>
                <a:gd name="connsiteX1" fmla="*/ 183223 w 183223"/>
                <a:gd name="connsiteY1" fmla="*/ 286719 h 325200"/>
                <a:gd name="connsiteX0" fmla="*/ 0 w 204745"/>
                <a:gd name="connsiteY0" fmla="*/ 0 h 325200"/>
                <a:gd name="connsiteX1" fmla="*/ 183223 w 204745"/>
                <a:gd name="connsiteY1" fmla="*/ 286719 h 325200"/>
                <a:gd name="connsiteX0" fmla="*/ 0 w 183223"/>
                <a:gd name="connsiteY0" fmla="*/ 0 h 286719"/>
                <a:gd name="connsiteX1" fmla="*/ 183223 w 183223"/>
                <a:gd name="connsiteY1" fmla="*/ 286719 h 286719"/>
                <a:gd name="connsiteX0" fmla="*/ 0 w 152743"/>
                <a:gd name="connsiteY0" fmla="*/ 0 h 244047"/>
                <a:gd name="connsiteX1" fmla="*/ 152743 w 152743"/>
                <a:gd name="connsiteY1" fmla="*/ 244047 h 244047"/>
                <a:gd name="connsiteX0" fmla="*/ 12747 w 42026"/>
                <a:gd name="connsiteY0" fmla="*/ 0 h 329772"/>
                <a:gd name="connsiteX1" fmla="*/ 16900 w 42026"/>
                <a:gd name="connsiteY1" fmla="*/ 329772 h 329772"/>
                <a:gd name="connsiteX0" fmla="*/ 0 w 45080"/>
                <a:gd name="connsiteY0" fmla="*/ 0 h 329772"/>
                <a:gd name="connsiteX1" fmla="*/ 4153 w 45080"/>
                <a:gd name="connsiteY1" fmla="*/ 329772 h 329772"/>
                <a:gd name="connsiteX0" fmla="*/ 0 w 11012"/>
                <a:gd name="connsiteY0" fmla="*/ 0 h 329772"/>
                <a:gd name="connsiteX1" fmla="*/ 4153 w 11012"/>
                <a:gd name="connsiteY1" fmla="*/ 329772 h 329772"/>
                <a:gd name="connsiteX0" fmla="*/ 0 w 4153"/>
                <a:gd name="connsiteY0" fmla="*/ 0 h 329772"/>
                <a:gd name="connsiteX1" fmla="*/ 4153 w 4153"/>
                <a:gd name="connsiteY1" fmla="*/ 329772 h 329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53" h="329772">
                  <a:moveTo>
                    <a:pt x="0" y="0"/>
                  </a:moveTo>
                  <a:cubicBezTo>
                    <a:pt x="1892" y="163264"/>
                    <a:pt x="1880" y="200417"/>
                    <a:pt x="4153" y="329772"/>
                  </a:cubicBezTo>
                </a:path>
              </a:pathLst>
            </a:custGeom>
            <a:noFill/>
            <a:ln w="38100">
              <a:solidFill>
                <a:srgbClr val="F3570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7" name="Полилиния: фигура 96">
            <a:extLst>
              <a:ext uri="{FF2B5EF4-FFF2-40B4-BE49-F238E27FC236}">
                <a16:creationId xmlns:a16="http://schemas.microsoft.com/office/drawing/2014/main" id="{B08E5D25-EBB6-9097-FE18-FE107CDE3C07}"/>
              </a:ext>
            </a:extLst>
          </p:cNvPr>
          <p:cNvSpPr/>
          <p:nvPr/>
        </p:nvSpPr>
        <p:spPr>
          <a:xfrm rot="14339369">
            <a:off x="8050386" y="4134675"/>
            <a:ext cx="3364046" cy="2546222"/>
          </a:xfrm>
          <a:custGeom>
            <a:avLst/>
            <a:gdLst>
              <a:gd name="connsiteX0" fmla="*/ 37712 w 10407008"/>
              <a:gd name="connsiteY0" fmla="*/ 481584 h 3014990"/>
              <a:gd name="connsiteX1" fmla="*/ 25520 w 10407008"/>
              <a:gd name="connsiteY1" fmla="*/ 1609344 h 3014990"/>
              <a:gd name="connsiteX2" fmla="*/ 116960 w 10407008"/>
              <a:gd name="connsiteY2" fmla="*/ 1901952 h 3014990"/>
              <a:gd name="connsiteX3" fmla="*/ 257168 w 10407008"/>
              <a:gd name="connsiteY3" fmla="*/ 2170176 h 3014990"/>
              <a:gd name="connsiteX4" fmla="*/ 982592 w 10407008"/>
              <a:gd name="connsiteY4" fmla="*/ 2657856 h 3014990"/>
              <a:gd name="connsiteX5" fmla="*/ 1701920 w 10407008"/>
              <a:gd name="connsiteY5" fmla="*/ 2901696 h 3014990"/>
              <a:gd name="connsiteX6" fmla="*/ 2287136 w 10407008"/>
              <a:gd name="connsiteY6" fmla="*/ 3011424 h 3014990"/>
              <a:gd name="connsiteX7" fmla="*/ 2878448 w 10407008"/>
              <a:gd name="connsiteY7" fmla="*/ 2993136 h 3014990"/>
              <a:gd name="connsiteX8" fmla="*/ 3451472 w 10407008"/>
              <a:gd name="connsiteY8" fmla="*/ 2773680 h 3014990"/>
              <a:gd name="connsiteX9" fmla="*/ 4189088 w 10407008"/>
              <a:gd name="connsiteY9" fmla="*/ 2097024 h 3014990"/>
              <a:gd name="connsiteX10" fmla="*/ 4439024 w 10407008"/>
              <a:gd name="connsiteY10" fmla="*/ 1627632 h 3014990"/>
              <a:gd name="connsiteX11" fmla="*/ 4481696 w 10407008"/>
              <a:gd name="connsiteY11" fmla="*/ 1335024 h 3014990"/>
              <a:gd name="connsiteX12" fmla="*/ 4469504 w 10407008"/>
              <a:gd name="connsiteY12" fmla="*/ 682752 h 3014990"/>
              <a:gd name="connsiteX13" fmla="*/ 4365872 w 10407008"/>
              <a:gd name="connsiteY13" fmla="*/ 445008 h 3014990"/>
              <a:gd name="connsiteX14" fmla="*/ 4182992 w 10407008"/>
              <a:gd name="connsiteY14" fmla="*/ 365760 h 3014990"/>
              <a:gd name="connsiteX15" fmla="*/ 3829424 w 10407008"/>
              <a:gd name="connsiteY15" fmla="*/ 292608 h 3014990"/>
              <a:gd name="connsiteX16" fmla="*/ 3158864 w 10407008"/>
              <a:gd name="connsiteY16" fmla="*/ 457200 h 3014990"/>
              <a:gd name="connsiteX17" fmla="*/ 3110096 w 10407008"/>
              <a:gd name="connsiteY17" fmla="*/ 633984 h 3014990"/>
              <a:gd name="connsiteX18" fmla="*/ 3122288 w 10407008"/>
              <a:gd name="connsiteY18" fmla="*/ 938784 h 3014990"/>
              <a:gd name="connsiteX19" fmla="*/ 3414896 w 10407008"/>
              <a:gd name="connsiteY19" fmla="*/ 1292352 h 3014990"/>
              <a:gd name="connsiteX20" fmla="*/ 3658736 w 10407008"/>
              <a:gd name="connsiteY20" fmla="*/ 1432560 h 3014990"/>
              <a:gd name="connsiteX21" fmla="*/ 4396352 w 10407008"/>
              <a:gd name="connsiteY21" fmla="*/ 1511808 h 3014990"/>
              <a:gd name="connsiteX22" fmla="*/ 4987664 w 10407008"/>
              <a:gd name="connsiteY22" fmla="*/ 1182624 h 3014990"/>
              <a:gd name="connsiteX23" fmla="*/ 5536304 w 10407008"/>
              <a:gd name="connsiteY23" fmla="*/ 463296 h 3014990"/>
              <a:gd name="connsiteX24" fmla="*/ 5774048 w 10407008"/>
              <a:gd name="connsiteY24" fmla="*/ 170688 h 3014990"/>
              <a:gd name="connsiteX25" fmla="*/ 6401936 w 10407008"/>
              <a:gd name="connsiteY25" fmla="*/ 0 h 3014990"/>
              <a:gd name="connsiteX26" fmla="*/ 6651872 w 10407008"/>
              <a:gd name="connsiteY26" fmla="*/ 54864 h 3014990"/>
              <a:gd name="connsiteX27" fmla="*/ 6871328 w 10407008"/>
              <a:gd name="connsiteY27" fmla="*/ 256032 h 3014990"/>
              <a:gd name="connsiteX28" fmla="*/ 7145648 w 10407008"/>
              <a:gd name="connsiteY28" fmla="*/ 859536 h 3014990"/>
              <a:gd name="connsiteX29" fmla="*/ 7206608 w 10407008"/>
              <a:gd name="connsiteY29" fmla="*/ 1200912 h 3014990"/>
              <a:gd name="connsiteX30" fmla="*/ 7029824 w 10407008"/>
              <a:gd name="connsiteY30" fmla="*/ 1840992 h 3014990"/>
              <a:gd name="connsiteX31" fmla="*/ 6810368 w 10407008"/>
              <a:gd name="connsiteY31" fmla="*/ 2023872 h 3014990"/>
              <a:gd name="connsiteX32" fmla="*/ 6420224 w 10407008"/>
              <a:gd name="connsiteY32" fmla="*/ 2097024 h 3014990"/>
              <a:gd name="connsiteX33" fmla="*/ 5920352 w 10407008"/>
              <a:gd name="connsiteY33" fmla="*/ 1999488 h 3014990"/>
              <a:gd name="connsiteX34" fmla="*/ 5835008 w 10407008"/>
              <a:gd name="connsiteY34" fmla="*/ 1847088 h 3014990"/>
              <a:gd name="connsiteX35" fmla="*/ 5822816 w 10407008"/>
              <a:gd name="connsiteY35" fmla="*/ 1645920 h 3014990"/>
              <a:gd name="connsiteX36" fmla="*/ 6066656 w 10407008"/>
              <a:gd name="connsiteY36" fmla="*/ 1109472 h 3014990"/>
              <a:gd name="connsiteX37" fmla="*/ 6432416 w 10407008"/>
              <a:gd name="connsiteY37" fmla="*/ 755904 h 3014990"/>
              <a:gd name="connsiteX38" fmla="*/ 7109072 w 10407008"/>
              <a:gd name="connsiteY38" fmla="*/ 591312 h 3014990"/>
              <a:gd name="connsiteX39" fmla="*/ 7572368 w 10407008"/>
              <a:gd name="connsiteY39" fmla="*/ 652272 h 3014990"/>
              <a:gd name="connsiteX40" fmla="*/ 8011280 w 10407008"/>
              <a:gd name="connsiteY40" fmla="*/ 859536 h 3014990"/>
              <a:gd name="connsiteX41" fmla="*/ 9078080 w 10407008"/>
              <a:gd name="connsiteY41" fmla="*/ 1432560 h 3014990"/>
              <a:gd name="connsiteX42" fmla="*/ 9328016 w 10407008"/>
              <a:gd name="connsiteY42" fmla="*/ 1469136 h 3014990"/>
              <a:gd name="connsiteX43" fmla="*/ 9614528 w 10407008"/>
              <a:gd name="connsiteY43" fmla="*/ 1402080 h 3014990"/>
              <a:gd name="connsiteX44" fmla="*/ 10321664 w 10407008"/>
              <a:gd name="connsiteY44" fmla="*/ 804672 h 3014990"/>
              <a:gd name="connsiteX45" fmla="*/ 10407008 w 10407008"/>
              <a:gd name="connsiteY45" fmla="*/ 640080 h 3014990"/>
              <a:gd name="connsiteX0" fmla="*/ 71281 w 10440577"/>
              <a:gd name="connsiteY0" fmla="*/ 481584 h 3014990"/>
              <a:gd name="connsiteX1" fmla="*/ 16417 w 10440577"/>
              <a:gd name="connsiteY1" fmla="*/ 1139952 h 3014990"/>
              <a:gd name="connsiteX2" fmla="*/ 150529 w 10440577"/>
              <a:gd name="connsiteY2" fmla="*/ 1901952 h 3014990"/>
              <a:gd name="connsiteX3" fmla="*/ 290737 w 10440577"/>
              <a:gd name="connsiteY3" fmla="*/ 2170176 h 3014990"/>
              <a:gd name="connsiteX4" fmla="*/ 1016161 w 10440577"/>
              <a:gd name="connsiteY4" fmla="*/ 2657856 h 3014990"/>
              <a:gd name="connsiteX5" fmla="*/ 1735489 w 10440577"/>
              <a:gd name="connsiteY5" fmla="*/ 2901696 h 3014990"/>
              <a:gd name="connsiteX6" fmla="*/ 2320705 w 10440577"/>
              <a:gd name="connsiteY6" fmla="*/ 3011424 h 3014990"/>
              <a:gd name="connsiteX7" fmla="*/ 2912017 w 10440577"/>
              <a:gd name="connsiteY7" fmla="*/ 2993136 h 3014990"/>
              <a:gd name="connsiteX8" fmla="*/ 3485041 w 10440577"/>
              <a:gd name="connsiteY8" fmla="*/ 2773680 h 3014990"/>
              <a:gd name="connsiteX9" fmla="*/ 4222657 w 10440577"/>
              <a:gd name="connsiteY9" fmla="*/ 2097024 h 3014990"/>
              <a:gd name="connsiteX10" fmla="*/ 4472593 w 10440577"/>
              <a:gd name="connsiteY10" fmla="*/ 1627632 h 3014990"/>
              <a:gd name="connsiteX11" fmla="*/ 4515265 w 10440577"/>
              <a:gd name="connsiteY11" fmla="*/ 1335024 h 3014990"/>
              <a:gd name="connsiteX12" fmla="*/ 4503073 w 10440577"/>
              <a:gd name="connsiteY12" fmla="*/ 682752 h 3014990"/>
              <a:gd name="connsiteX13" fmla="*/ 4399441 w 10440577"/>
              <a:gd name="connsiteY13" fmla="*/ 445008 h 3014990"/>
              <a:gd name="connsiteX14" fmla="*/ 4216561 w 10440577"/>
              <a:gd name="connsiteY14" fmla="*/ 365760 h 3014990"/>
              <a:gd name="connsiteX15" fmla="*/ 3862993 w 10440577"/>
              <a:gd name="connsiteY15" fmla="*/ 292608 h 3014990"/>
              <a:gd name="connsiteX16" fmla="*/ 3192433 w 10440577"/>
              <a:gd name="connsiteY16" fmla="*/ 457200 h 3014990"/>
              <a:gd name="connsiteX17" fmla="*/ 3143665 w 10440577"/>
              <a:gd name="connsiteY17" fmla="*/ 633984 h 3014990"/>
              <a:gd name="connsiteX18" fmla="*/ 3155857 w 10440577"/>
              <a:gd name="connsiteY18" fmla="*/ 938784 h 3014990"/>
              <a:gd name="connsiteX19" fmla="*/ 3448465 w 10440577"/>
              <a:gd name="connsiteY19" fmla="*/ 1292352 h 3014990"/>
              <a:gd name="connsiteX20" fmla="*/ 3692305 w 10440577"/>
              <a:gd name="connsiteY20" fmla="*/ 1432560 h 3014990"/>
              <a:gd name="connsiteX21" fmla="*/ 4429921 w 10440577"/>
              <a:gd name="connsiteY21" fmla="*/ 1511808 h 3014990"/>
              <a:gd name="connsiteX22" fmla="*/ 5021233 w 10440577"/>
              <a:gd name="connsiteY22" fmla="*/ 1182624 h 3014990"/>
              <a:gd name="connsiteX23" fmla="*/ 5569873 w 10440577"/>
              <a:gd name="connsiteY23" fmla="*/ 463296 h 3014990"/>
              <a:gd name="connsiteX24" fmla="*/ 5807617 w 10440577"/>
              <a:gd name="connsiteY24" fmla="*/ 170688 h 3014990"/>
              <a:gd name="connsiteX25" fmla="*/ 6435505 w 10440577"/>
              <a:gd name="connsiteY25" fmla="*/ 0 h 3014990"/>
              <a:gd name="connsiteX26" fmla="*/ 6685441 w 10440577"/>
              <a:gd name="connsiteY26" fmla="*/ 54864 h 3014990"/>
              <a:gd name="connsiteX27" fmla="*/ 6904897 w 10440577"/>
              <a:gd name="connsiteY27" fmla="*/ 256032 h 3014990"/>
              <a:gd name="connsiteX28" fmla="*/ 7179217 w 10440577"/>
              <a:gd name="connsiteY28" fmla="*/ 859536 h 3014990"/>
              <a:gd name="connsiteX29" fmla="*/ 7240177 w 10440577"/>
              <a:gd name="connsiteY29" fmla="*/ 1200912 h 3014990"/>
              <a:gd name="connsiteX30" fmla="*/ 7063393 w 10440577"/>
              <a:gd name="connsiteY30" fmla="*/ 1840992 h 3014990"/>
              <a:gd name="connsiteX31" fmla="*/ 6843937 w 10440577"/>
              <a:gd name="connsiteY31" fmla="*/ 2023872 h 3014990"/>
              <a:gd name="connsiteX32" fmla="*/ 6453793 w 10440577"/>
              <a:gd name="connsiteY32" fmla="*/ 2097024 h 3014990"/>
              <a:gd name="connsiteX33" fmla="*/ 5953921 w 10440577"/>
              <a:gd name="connsiteY33" fmla="*/ 1999488 h 3014990"/>
              <a:gd name="connsiteX34" fmla="*/ 5868577 w 10440577"/>
              <a:gd name="connsiteY34" fmla="*/ 1847088 h 3014990"/>
              <a:gd name="connsiteX35" fmla="*/ 5856385 w 10440577"/>
              <a:gd name="connsiteY35" fmla="*/ 1645920 h 3014990"/>
              <a:gd name="connsiteX36" fmla="*/ 6100225 w 10440577"/>
              <a:gd name="connsiteY36" fmla="*/ 1109472 h 3014990"/>
              <a:gd name="connsiteX37" fmla="*/ 6465985 w 10440577"/>
              <a:gd name="connsiteY37" fmla="*/ 755904 h 3014990"/>
              <a:gd name="connsiteX38" fmla="*/ 7142641 w 10440577"/>
              <a:gd name="connsiteY38" fmla="*/ 591312 h 3014990"/>
              <a:gd name="connsiteX39" fmla="*/ 7605937 w 10440577"/>
              <a:gd name="connsiteY39" fmla="*/ 652272 h 3014990"/>
              <a:gd name="connsiteX40" fmla="*/ 8044849 w 10440577"/>
              <a:gd name="connsiteY40" fmla="*/ 859536 h 3014990"/>
              <a:gd name="connsiteX41" fmla="*/ 9111649 w 10440577"/>
              <a:gd name="connsiteY41" fmla="*/ 1432560 h 3014990"/>
              <a:gd name="connsiteX42" fmla="*/ 9361585 w 10440577"/>
              <a:gd name="connsiteY42" fmla="*/ 1469136 h 3014990"/>
              <a:gd name="connsiteX43" fmla="*/ 9648097 w 10440577"/>
              <a:gd name="connsiteY43" fmla="*/ 1402080 h 3014990"/>
              <a:gd name="connsiteX44" fmla="*/ 10355233 w 10440577"/>
              <a:gd name="connsiteY44" fmla="*/ 804672 h 3014990"/>
              <a:gd name="connsiteX45" fmla="*/ 10440577 w 10440577"/>
              <a:gd name="connsiteY45" fmla="*/ 640080 h 3014990"/>
              <a:gd name="connsiteX0" fmla="*/ 9724 w 10476556"/>
              <a:gd name="connsiteY0" fmla="*/ 323088 h 3014990"/>
              <a:gd name="connsiteX1" fmla="*/ 52396 w 10476556"/>
              <a:gd name="connsiteY1" fmla="*/ 1139952 h 3014990"/>
              <a:gd name="connsiteX2" fmla="*/ 186508 w 10476556"/>
              <a:gd name="connsiteY2" fmla="*/ 1901952 h 3014990"/>
              <a:gd name="connsiteX3" fmla="*/ 326716 w 10476556"/>
              <a:gd name="connsiteY3" fmla="*/ 2170176 h 3014990"/>
              <a:gd name="connsiteX4" fmla="*/ 1052140 w 10476556"/>
              <a:gd name="connsiteY4" fmla="*/ 2657856 h 3014990"/>
              <a:gd name="connsiteX5" fmla="*/ 1771468 w 10476556"/>
              <a:gd name="connsiteY5" fmla="*/ 2901696 h 3014990"/>
              <a:gd name="connsiteX6" fmla="*/ 2356684 w 10476556"/>
              <a:gd name="connsiteY6" fmla="*/ 3011424 h 3014990"/>
              <a:gd name="connsiteX7" fmla="*/ 2947996 w 10476556"/>
              <a:gd name="connsiteY7" fmla="*/ 2993136 h 3014990"/>
              <a:gd name="connsiteX8" fmla="*/ 3521020 w 10476556"/>
              <a:gd name="connsiteY8" fmla="*/ 2773680 h 3014990"/>
              <a:gd name="connsiteX9" fmla="*/ 4258636 w 10476556"/>
              <a:gd name="connsiteY9" fmla="*/ 2097024 h 3014990"/>
              <a:gd name="connsiteX10" fmla="*/ 4508572 w 10476556"/>
              <a:gd name="connsiteY10" fmla="*/ 1627632 h 3014990"/>
              <a:gd name="connsiteX11" fmla="*/ 4551244 w 10476556"/>
              <a:gd name="connsiteY11" fmla="*/ 1335024 h 3014990"/>
              <a:gd name="connsiteX12" fmla="*/ 4539052 w 10476556"/>
              <a:gd name="connsiteY12" fmla="*/ 682752 h 3014990"/>
              <a:gd name="connsiteX13" fmla="*/ 4435420 w 10476556"/>
              <a:gd name="connsiteY13" fmla="*/ 445008 h 3014990"/>
              <a:gd name="connsiteX14" fmla="*/ 4252540 w 10476556"/>
              <a:gd name="connsiteY14" fmla="*/ 365760 h 3014990"/>
              <a:gd name="connsiteX15" fmla="*/ 3898972 w 10476556"/>
              <a:gd name="connsiteY15" fmla="*/ 292608 h 3014990"/>
              <a:gd name="connsiteX16" fmla="*/ 3228412 w 10476556"/>
              <a:gd name="connsiteY16" fmla="*/ 457200 h 3014990"/>
              <a:gd name="connsiteX17" fmla="*/ 3179644 w 10476556"/>
              <a:gd name="connsiteY17" fmla="*/ 633984 h 3014990"/>
              <a:gd name="connsiteX18" fmla="*/ 3191836 w 10476556"/>
              <a:gd name="connsiteY18" fmla="*/ 938784 h 3014990"/>
              <a:gd name="connsiteX19" fmla="*/ 3484444 w 10476556"/>
              <a:gd name="connsiteY19" fmla="*/ 1292352 h 3014990"/>
              <a:gd name="connsiteX20" fmla="*/ 3728284 w 10476556"/>
              <a:gd name="connsiteY20" fmla="*/ 1432560 h 3014990"/>
              <a:gd name="connsiteX21" fmla="*/ 4465900 w 10476556"/>
              <a:gd name="connsiteY21" fmla="*/ 1511808 h 3014990"/>
              <a:gd name="connsiteX22" fmla="*/ 5057212 w 10476556"/>
              <a:gd name="connsiteY22" fmla="*/ 1182624 h 3014990"/>
              <a:gd name="connsiteX23" fmla="*/ 5605852 w 10476556"/>
              <a:gd name="connsiteY23" fmla="*/ 463296 h 3014990"/>
              <a:gd name="connsiteX24" fmla="*/ 5843596 w 10476556"/>
              <a:gd name="connsiteY24" fmla="*/ 170688 h 3014990"/>
              <a:gd name="connsiteX25" fmla="*/ 6471484 w 10476556"/>
              <a:gd name="connsiteY25" fmla="*/ 0 h 3014990"/>
              <a:gd name="connsiteX26" fmla="*/ 6721420 w 10476556"/>
              <a:gd name="connsiteY26" fmla="*/ 54864 h 3014990"/>
              <a:gd name="connsiteX27" fmla="*/ 6940876 w 10476556"/>
              <a:gd name="connsiteY27" fmla="*/ 256032 h 3014990"/>
              <a:gd name="connsiteX28" fmla="*/ 7215196 w 10476556"/>
              <a:gd name="connsiteY28" fmla="*/ 859536 h 3014990"/>
              <a:gd name="connsiteX29" fmla="*/ 7276156 w 10476556"/>
              <a:gd name="connsiteY29" fmla="*/ 1200912 h 3014990"/>
              <a:gd name="connsiteX30" fmla="*/ 7099372 w 10476556"/>
              <a:gd name="connsiteY30" fmla="*/ 1840992 h 3014990"/>
              <a:gd name="connsiteX31" fmla="*/ 6879916 w 10476556"/>
              <a:gd name="connsiteY31" fmla="*/ 2023872 h 3014990"/>
              <a:gd name="connsiteX32" fmla="*/ 6489772 w 10476556"/>
              <a:gd name="connsiteY32" fmla="*/ 2097024 h 3014990"/>
              <a:gd name="connsiteX33" fmla="*/ 5989900 w 10476556"/>
              <a:gd name="connsiteY33" fmla="*/ 1999488 h 3014990"/>
              <a:gd name="connsiteX34" fmla="*/ 5904556 w 10476556"/>
              <a:gd name="connsiteY34" fmla="*/ 1847088 h 3014990"/>
              <a:gd name="connsiteX35" fmla="*/ 5892364 w 10476556"/>
              <a:gd name="connsiteY35" fmla="*/ 1645920 h 3014990"/>
              <a:gd name="connsiteX36" fmla="*/ 6136204 w 10476556"/>
              <a:gd name="connsiteY36" fmla="*/ 1109472 h 3014990"/>
              <a:gd name="connsiteX37" fmla="*/ 6501964 w 10476556"/>
              <a:gd name="connsiteY37" fmla="*/ 755904 h 3014990"/>
              <a:gd name="connsiteX38" fmla="*/ 7178620 w 10476556"/>
              <a:gd name="connsiteY38" fmla="*/ 591312 h 3014990"/>
              <a:gd name="connsiteX39" fmla="*/ 7641916 w 10476556"/>
              <a:gd name="connsiteY39" fmla="*/ 652272 h 3014990"/>
              <a:gd name="connsiteX40" fmla="*/ 8080828 w 10476556"/>
              <a:gd name="connsiteY40" fmla="*/ 859536 h 3014990"/>
              <a:gd name="connsiteX41" fmla="*/ 9147628 w 10476556"/>
              <a:gd name="connsiteY41" fmla="*/ 1432560 h 3014990"/>
              <a:gd name="connsiteX42" fmla="*/ 9397564 w 10476556"/>
              <a:gd name="connsiteY42" fmla="*/ 1469136 h 3014990"/>
              <a:gd name="connsiteX43" fmla="*/ 9684076 w 10476556"/>
              <a:gd name="connsiteY43" fmla="*/ 1402080 h 3014990"/>
              <a:gd name="connsiteX44" fmla="*/ 10391212 w 10476556"/>
              <a:gd name="connsiteY44" fmla="*/ 804672 h 3014990"/>
              <a:gd name="connsiteX45" fmla="*/ 10476556 w 10476556"/>
              <a:gd name="connsiteY45" fmla="*/ 640080 h 3014990"/>
              <a:gd name="connsiteX0" fmla="*/ 13584 w 10480416"/>
              <a:gd name="connsiteY0" fmla="*/ 323088 h 3014990"/>
              <a:gd name="connsiteX1" fmla="*/ 56256 w 10480416"/>
              <a:gd name="connsiteY1" fmla="*/ 1139952 h 3014990"/>
              <a:gd name="connsiteX2" fmla="*/ 330576 w 10480416"/>
              <a:gd name="connsiteY2" fmla="*/ 2170176 h 3014990"/>
              <a:gd name="connsiteX3" fmla="*/ 1056000 w 10480416"/>
              <a:gd name="connsiteY3" fmla="*/ 2657856 h 3014990"/>
              <a:gd name="connsiteX4" fmla="*/ 1775328 w 10480416"/>
              <a:gd name="connsiteY4" fmla="*/ 2901696 h 3014990"/>
              <a:gd name="connsiteX5" fmla="*/ 2360544 w 10480416"/>
              <a:gd name="connsiteY5" fmla="*/ 3011424 h 3014990"/>
              <a:gd name="connsiteX6" fmla="*/ 2951856 w 10480416"/>
              <a:gd name="connsiteY6" fmla="*/ 2993136 h 3014990"/>
              <a:gd name="connsiteX7" fmla="*/ 3524880 w 10480416"/>
              <a:gd name="connsiteY7" fmla="*/ 2773680 h 3014990"/>
              <a:gd name="connsiteX8" fmla="*/ 4262496 w 10480416"/>
              <a:gd name="connsiteY8" fmla="*/ 2097024 h 3014990"/>
              <a:gd name="connsiteX9" fmla="*/ 4512432 w 10480416"/>
              <a:gd name="connsiteY9" fmla="*/ 1627632 h 3014990"/>
              <a:gd name="connsiteX10" fmla="*/ 4555104 w 10480416"/>
              <a:gd name="connsiteY10" fmla="*/ 1335024 h 3014990"/>
              <a:gd name="connsiteX11" fmla="*/ 4542912 w 10480416"/>
              <a:gd name="connsiteY11" fmla="*/ 682752 h 3014990"/>
              <a:gd name="connsiteX12" fmla="*/ 4439280 w 10480416"/>
              <a:gd name="connsiteY12" fmla="*/ 445008 h 3014990"/>
              <a:gd name="connsiteX13" fmla="*/ 4256400 w 10480416"/>
              <a:gd name="connsiteY13" fmla="*/ 365760 h 3014990"/>
              <a:gd name="connsiteX14" fmla="*/ 3902832 w 10480416"/>
              <a:gd name="connsiteY14" fmla="*/ 292608 h 3014990"/>
              <a:gd name="connsiteX15" fmla="*/ 3232272 w 10480416"/>
              <a:gd name="connsiteY15" fmla="*/ 457200 h 3014990"/>
              <a:gd name="connsiteX16" fmla="*/ 3183504 w 10480416"/>
              <a:gd name="connsiteY16" fmla="*/ 633984 h 3014990"/>
              <a:gd name="connsiteX17" fmla="*/ 3195696 w 10480416"/>
              <a:gd name="connsiteY17" fmla="*/ 938784 h 3014990"/>
              <a:gd name="connsiteX18" fmla="*/ 3488304 w 10480416"/>
              <a:gd name="connsiteY18" fmla="*/ 1292352 h 3014990"/>
              <a:gd name="connsiteX19" fmla="*/ 3732144 w 10480416"/>
              <a:gd name="connsiteY19" fmla="*/ 1432560 h 3014990"/>
              <a:gd name="connsiteX20" fmla="*/ 4469760 w 10480416"/>
              <a:gd name="connsiteY20" fmla="*/ 1511808 h 3014990"/>
              <a:gd name="connsiteX21" fmla="*/ 5061072 w 10480416"/>
              <a:gd name="connsiteY21" fmla="*/ 1182624 h 3014990"/>
              <a:gd name="connsiteX22" fmla="*/ 5609712 w 10480416"/>
              <a:gd name="connsiteY22" fmla="*/ 463296 h 3014990"/>
              <a:gd name="connsiteX23" fmla="*/ 5847456 w 10480416"/>
              <a:gd name="connsiteY23" fmla="*/ 170688 h 3014990"/>
              <a:gd name="connsiteX24" fmla="*/ 6475344 w 10480416"/>
              <a:gd name="connsiteY24" fmla="*/ 0 h 3014990"/>
              <a:gd name="connsiteX25" fmla="*/ 6725280 w 10480416"/>
              <a:gd name="connsiteY25" fmla="*/ 54864 h 3014990"/>
              <a:gd name="connsiteX26" fmla="*/ 6944736 w 10480416"/>
              <a:gd name="connsiteY26" fmla="*/ 256032 h 3014990"/>
              <a:gd name="connsiteX27" fmla="*/ 7219056 w 10480416"/>
              <a:gd name="connsiteY27" fmla="*/ 859536 h 3014990"/>
              <a:gd name="connsiteX28" fmla="*/ 7280016 w 10480416"/>
              <a:gd name="connsiteY28" fmla="*/ 1200912 h 3014990"/>
              <a:gd name="connsiteX29" fmla="*/ 7103232 w 10480416"/>
              <a:gd name="connsiteY29" fmla="*/ 1840992 h 3014990"/>
              <a:gd name="connsiteX30" fmla="*/ 6883776 w 10480416"/>
              <a:gd name="connsiteY30" fmla="*/ 2023872 h 3014990"/>
              <a:gd name="connsiteX31" fmla="*/ 6493632 w 10480416"/>
              <a:gd name="connsiteY31" fmla="*/ 2097024 h 3014990"/>
              <a:gd name="connsiteX32" fmla="*/ 5993760 w 10480416"/>
              <a:gd name="connsiteY32" fmla="*/ 1999488 h 3014990"/>
              <a:gd name="connsiteX33" fmla="*/ 5908416 w 10480416"/>
              <a:gd name="connsiteY33" fmla="*/ 1847088 h 3014990"/>
              <a:gd name="connsiteX34" fmla="*/ 5896224 w 10480416"/>
              <a:gd name="connsiteY34" fmla="*/ 1645920 h 3014990"/>
              <a:gd name="connsiteX35" fmla="*/ 6140064 w 10480416"/>
              <a:gd name="connsiteY35" fmla="*/ 1109472 h 3014990"/>
              <a:gd name="connsiteX36" fmla="*/ 6505824 w 10480416"/>
              <a:gd name="connsiteY36" fmla="*/ 755904 h 3014990"/>
              <a:gd name="connsiteX37" fmla="*/ 7182480 w 10480416"/>
              <a:gd name="connsiteY37" fmla="*/ 591312 h 3014990"/>
              <a:gd name="connsiteX38" fmla="*/ 7645776 w 10480416"/>
              <a:gd name="connsiteY38" fmla="*/ 652272 h 3014990"/>
              <a:gd name="connsiteX39" fmla="*/ 8084688 w 10480416"/>
              <a:gd name="connsiteY39" fmla="*/ 859536 h 3014990"/>
              <a:gd name="connsiteX40" fmla="*/ 9151488 w 10480416"/>
              <a:gd name="connsiteY40" fmla="*/ 1432560 h 3014990"/>
              <a:gd name="connsiteX41" fmla="*/ 9401424 w 10480416"/>
              <a:gd name="connsiteY41" fmla="*/ 1469136 h 3014990"/>
              <a:gd name="connsiteX42" fmla="*/ 9687936 w 10480416"/>
              <a:gd name="connsiteY42" fmla="*/ 1402080 h 3014990"/>
              <a:gd name="connsiteX43" fmla="*/ 10395072 w 10480416"/>
              <a:gd name="connsiteY43" fmla="*/ 804672 h 3014990"/>
              <a:gd name="connsiteX44" fmla="*/ 10480416 w 10480416"/>
              <a:gd name="connsiteY44" fmla="*/ 640080 h 3014990"/>
              <a:gd name="connsiteX0" fmla="*/ 56195 w 10523027"/>
              <a:gd name="connsiteY0" fmla="*/ 323088 h 3014990"/>
              <a:gd name="connsiteX1" fmla="*/ 98867 w 10523027"/>
              <a:gd name="connsiteY1" fmla="*/ 1139952 h 3014990"/>
              <a:gd name="connsiteX2" fmla="*/ 1098611 w 10523027"/>
              <a:gd name="connsiteY2" fmla="*/ 2657856 h 3014990"/>
              <a:gd name="connsiteX3" fmla="*/ 1817939 w 10523027"/>
              <a:gd name="connsiteY3" fmla="*/ 2901696 h 3014990"/>
              <a:gd name="connsiteX4" fmla="*/ 2403155 w 10523027"/>
              <a:gd name="connsiteY4" fmla="*/ 3011424 h 3014990"/>
              <a:gd name="connsiteX5" fmla="*/ 2994467 w 10523027"/>
              <a:gd name="connsiteY5" fmla="*/ 2993136 h 3014990"/>
              <a:gd name="connsiteX6" fmla="*/ 3567491 w 10523027"/>
              <a:gd name="connsiteY6" fmla="*/ 2773680 h 3014990"/>
              <a:gd name="connsiteX7" fmla="*/ 4305107 w 10523027"/>
              <a:gd name="connsiteY7" fmla="*/ 2097024 h 3014990"/>
              <a:gd name="connsiteX8" fmla="*/ 4555043 w 10523027"/>
              <a:gd name="connsiteY8" fmla="*/ 1627632 h 3014990"/>
              <a:gd name="connsiteX9" fmla="*/ 4597715 w 10523027"/>
              <a:gd name="connsiteY9" fmla="*/ 1335024 h 3014990"/>
              <a:gd name="connsiteX10" fmla="*/ 4585523 w 10523027"/>
              <a:gd name="connsiteY10" fmla="*/ 682752 h 3014990"/>
              <a:gd name="connsiteX11" fmla="*/ 4481891 w 10523027"/>
              <a:gd name="connsiteY11" fmla="*/ 445008 h 3014990"/>
              <a:gd name="connsiteX12" fmla="*/ 4299011 w 10523027"/>
              <a:gd name="connsiteY12" fmla="*/ 365760 h 3014990"/>
              <a:gd name="connsiteX13" fmla="*/ 3945443 w 10523027"/>
              <a:gd name="connsiteY13" fmla="*/ 292608 h 3014990"/>
              <a:gd name="connsiteX14" fmla="*/ 3274883 w 10523027"/>
              <a:gd name="connsiteY14" fmla="*/ 457200 h 3014990"/>
              <a:gd name="connsiteX15" fmla="*/ 3226115 w 10523027"/>
              <a:gd name="connsiteY15" fmla="*/ 633984 h 3014990"/>
              <a:gd name="connsiteX16" fmla="*/ 3238307 w 10523027"/>
              <a:gd name="connsiteY16" fmla="*/ 938784 h 3014990"/>
              <a:gd name="connsiteX17" fmla="*/ 3530915 w 10523027"/>
              <a:gd name="connsiteY17" fmla="*/ 1292352 h 3014990"/>
              <a:gd name="connsiteX18" fmla="*/ 3774755 w 10523027"/>
              <a:gd name="connsiteY18" fmla="*/ 1432560 h 3014990"/>
              <a:gd name="connsiteX19" fmla="*/ 4512371 w 10523027"/>
              <a:gd name="connsiteY19" fmla="*/ 1511808 h 3014990"/>
              <a:gd name="connsiteX20" fmla="*/ 5103683 w 10523027"/>
              <a:gd name="connsiteY20" fmla="*/ 1182624 h 3014990"/>
              <a:gd name="connsiteX21" fmla="*/ 5652323 w 10523027"/>
              <a:gd name="connsiteY21" fmla="*/ 463296 h 3014990"/>
              <a:gd name="connsiteX22" fmla="*/ 5890067 w 10523027"/>
              <a:gd name="connsiteY22" fmla="*/ 170688 h 3014990"/>
              <a:gd name="connsiteX23" fmla="*/ 6517955 w 10523027"/>
              <a:gd name="connsiteY23" fmla="*/ 0 h 3014990"/>
              <a:gd name="connsiteX24" fmla="*/ 6767891 w 10523027"/>
              <a:gd name="connsiteY24" fmla="*/ 54864 h 3014990"/>
              <a:gd name="connsiteX25" fmla="*/ 6987347 w 10523027"/>
              <a:gd name="connsiteY25" fmla="*/ 256032 h 3014990"/>
              <a:gd name="connsiteX26" fmla="*/ 7261667 w 10523027"/>
              <a:gd name="connsiteY26" fmla="*/ 859536 h 3014990"/>
              <a:gd name="connsiteX27" fmla="*/ 7322627 w 10523027"/>
              <a:gd name="connsiteY27" fmla="*/ 1200912 h 3014990"/>
              <a:gd name="connsiteX28" fmla="*/ 7145843 w 10523027"/>
              <a:gd name="connsiteY28" fmla="*/ 1840992 h 3014990"/>
              <a:gd name="connsiteX29" fmla="*/ 6926387 w 10523027"/>
              <a:gd name="connsiteY29" fmla="*/ 2023872 h 3014990"/>
              <a:gd name="connsiteX30" fmla="*/ 6536243 w 10523027"/>
              <a:gd name="connsiteY30" fmla="*/ 2097024 h 3014990"/>
              <a:gd name="connsiteX31" fmla="*/ 6036371 w 10523027"/>
              <a:gd name="connsiteY31" fmla="*/ 1999488 h 3014990"/>
              <a:gd name="connsiteX32" fmla="*/ 5951027 w 10523027"/>
              <a:gd name="connsiteY32" fmla="*/ 1847088 h 3014990"/>
              <a:gd name="connsiteX33" fmla="*/ 5938835 w 10523027"/>
              <a:gd name="connsiteY33" fmla="*/ 1645920 h 3014990"/>
              <a:gd name="connsiteX34" fmla="*/ 6182675 w 10523027"/>
              <a:gd name="connsiteY34" fmla="*/ 1109472 h 3014990"/>
              <a:gd name="connsiteX35" fmla="*/ 6548435 w 10523027"/>
              <a:gd name="connsiteY35" fmla="*/ 755904 h 3014990"/>
              <a:gd name="connsiteX36" fmla="*/ 7225091 w 10523027"/>
              <a:gd name="connsiteY36" fmla="*/ 591312 h 3014990"/>
              <a:gd name="connsiteX37" fmla="*/ 7688387 w 10523027"/>
              <a:gd name="connsiteY37" fmla="*/ 652272 h 3014990"/>
              <a:gd name="connsiteX38" fmla="*/ 8127299 w 10523027"/>
              <a:gd name="connsiteY38" fmla="*/ 859536 h 3014990"/>
              <a:gd name="connsiteX39" fmla="*/ 9194099 w 10523027"/>
              <a:gd name="connsiteY39" fmla="*/ 1432560 h 3014990"/>
              <a:gd name="connsiteX40" fmla="*/ 9444035 w 10523027"/>
              <a:gd name="connsiteY40" fmla="*/ 1469136 h 3014990"/>
              <a:gd name="connsiteX41" fmla="*/ 9730547 w 10523027"/>
              <a:gd name="connsiteY41" fmla="*/ 1402080 h 3014990"/>
              <a:gd name="connsiteX42" fmla="*/ 10437683 w 10523027"/>
              <a:gd name="connsiteY42" fmla="*/ 804672 h 3014990"/>
              <a:gd name="connsiteX43" fmla="*/ 10523027 w 10523027"/>
              <a:gd name="connsiteY43" fmla="*/ 640080 h 3014990"/>
              <a:gd name="connsiteX0" fmla="*/ 107633 w 10574465"/>
              <a:gd name="connsiteY0" fmla="*/ 323088 h 3064575"/>
              <a:gd name="connsiteX1" fmla="*/ 150305 w 10574465"/>
              <a:gd name="connsiteY1" fmla="*/ 1139952 h 3064575"/>
              <a:gd name="connsiteX2" fmla="*/ 1869377 w 10574465"/>
              <a:gd name="connsiteY2" fmla="*/ 2901696 h 3064575"/>
              <a:gd name="connsiteX3" fmla="*/ 2454593 w 10574465"/>
              <a:gd name="connsiteY3" fmla="*/ 3011424 h 3064575"/>
              <a:gd name="connsiteX4" fmla="*/ 3045905 w 10574465"/>
              <a:gd name="connsiteY4" fmla="*/ 2993136 h 3064575"/>
              <a:gd name="connsiteX5" fmla="*/ 3618929 w 10574465"/>
              <a:gd name="connsiteY5" fmla="*/ 2773680 h 3064575"/>
              <a:gd name="connsiteX6" fmla="*/ 4356545 w 10574465"/>
              <a:gd name="connsiteY6" fmla="*/ 2097024 h 3064575"/>
              <a:gd name="connsiteX7" fmla="*/ 4606481 w 10574465"/>
              <a:gd name="connsiteY7" fmla="*/ 1627632 h 3064575"/>
              <a:gd name="connsiteX8" fmla="*/ 4649153 w 10574465"/>
              <a:gd name="connsiteY8" fmla="*/ 1335024 h 3064575"/>
              <a:gd name="connsiteX9" fmla="*/ 4636961 w 10574465"/>
              <a:gd name="connsiteY9" fmla="*/ 682752 h 3064575"/>
              <a:gd name="connsiteX10" fmla="*/ 4533329 w 10574465"/>
              <a:gd name="connsiteY10" fmla="*/ 445008 h 3064575"/>
              <a:gd name="connsiteX11" fmla="*/ 4350449 w 10574465"/>
              <a:gd name="connsiteY11" fmla="*/ 365760 h 3064575"/>
              <a:gd name="connsiteX12" fmla="*/ 3996881 w 10574465"/>
              <a:gd name="connsiteY12" fmla="*/ 292608 h 3064575"/>
              <a:gd name="connsiteX13" fmla="*/ 3326321 w 10574465"/>
              <a:gd name="connsiteY13" fmla="*/ 457200 h 3064575"/>
              <a:gd name="connsiteX14" fmla="*/ 3277553 w 10574465"/>
              <a:gd name="connsiteY14" fmla="*/ 633984 h 3064575"/>
              <a:gd name="connsiteX15" fmla="*/ 3289745 w 10574465"/>
              <a:gd name="connsiteY15" fmla="*/ 938784 h 3064575"/>
              <a:gd name="connsiteX16" fmla="*/ 3582353 w 10574465"/>
              <a:gd name="connsiteY16" fmla="*/ 1292352 h 3064575"/>
              <a:gd name="connsiteX17" fmla="*/ 3826193 w 10574465"/>
              <a:gd name="connsiteY17" fmla="*/ 1432560 h 3064575"/>
              <a:gd name="connsiteX18" fmla="*/ 4563809 w 10574465"/>
              <a:gd name="connsiteY18" fmla="*/ 1511808 h 3064575"/>
              <a:gd name="connsiteX19" fmla="*/ 5155121 w 10574465"/>
              <a:gd name="connsiteY19" fmla="*/ 1182624 h 3064575"/>
              <a:gd name="connsiteX20" fmla="*/ 5703761 w 10574465"/>
              <a:gd name="connsiteY20" fmla="*/ 463296 h 3064575"/>
              <a:gd name="connsiteX21" fmla="*/ 5941505 w 10574465"/>
              <a:gd name="connsiteY21" fmla="*/ 170688 h 3064575"/>
              <a:gd name="connsiteX22" fmla="*/ 6569393 w 10574465"/>
              <a:gd name="connsiteY22" fmla="*/ 0 h 3064575"/>
              <a:gd name="connsiteX23" fmla="*/ 6819329 w 10574465"/>
              <a:gd name="connsiteY23" fmla="*/ 54864 h 3064575"/>
              <a:gd name="connsiteX24" fmla="*/ 7038785 w 10574465"/>
              <a:gd name="connsiteY24" fmla="*/ 256032 h 3064575"/>
              <a:gd name="connsiteX25" fmla="*/ 7313105 w 10574465"/>
              <a:gd name="connsiteY25" fmla="*/ 859536 h 3064575"/>
              <a:gd name="connsiteX26" fmla="*/ 7374065 w 10574465"/>
              <a:gd name="connsiteY26" fmla="*/ 1200912 h 3064575"/>
              <a:gd name="connsiteX27" fmla="*/ 7197281 w 10574465"/>
              <a:gd name="connsiteY27" fmla="*/ 1840992 h 3064575"/>
              <a:gd name="connsiteX28" fmla="*/ 6977825 w 10574465"/>
              <a:gd name="connsiteY28" fmla="*/ 2023872 h 3064575"/>
              <a:gd name="connsiteX29" fmla="*/ 6587681 w 10574465"/>
              <a:gd name="connsiteY29" fmla="*/ 2097024 h 3064575"/>
              <a:gd name="connsiteX30" fmla="*/ 6087809 w 10574465"/>
              <a:gd name="connsiteY30" fmla="*/ 1999488 h 3064575"/>
              <a:gd name="connsiteX31" fmla="*/ 6002465 w 10574465"/>
              <a:gd name="connsiteY31" fmla="*/ 1847088 h 3064575"/>
              <a:gd name="connsiteX32" fmla="*/ 5990273 w 10574465"/>
              <a:gd name="connsiteY32" fmla="*/ 1645920 h 3064575"/>
              <a:gd name="connsiteX33" fmla="*/ 6234113 w 10574465"/>
              <a:gd name="connsiteY33" fmla="*/ 1109472 h 3064575"/>
              <a:gd name="connsiteX34" fmla="*/ 6599873 w 10574465"/>
              <a:gd name="connsiteY34" fmla="*/ 755904 h 3064575"/>
              <a:gd name="connsiteX35" fmla="*/ 7276529 w 10574465"/>
              <a:gd name="connsiteY35" fmla="*/ 591312 h 3064575"/>
              <a:gd name="connsiteX36" fmla="*/ 7739825 w 10574465"/>
              <a:gd name="connsiteY36" fmla="*/ 652272 h 3064575"/>
              <a:gd name="connsiteX37" fmla="*/ 8178737 w 10574465"/>
              <a:gd name="connsiteY37" fmla="*/ 859536 h 3064575"/>
              <a:gd name="connsiteX38" fmla="*/ 9245537 w 10574465"/>
              <a:gd name="connsiteY38" fmla="*/ 1432560 h 3064575"/>
              <a:gd name="connsiteX39" fmla="*/ 9495473 w 10574465"/>
              <a:gd name="connsiteY39" fmla="*/ 1469136 h 3064575"/>
              <a:gd name="connsiteX40" fmla="*/ 9781985 w 10574465"/>
              <a:gd name="connsiteY40" fmla="*/ 1402080 h 3064575"/>
              <a:gd name="connsiteX41" fmla="*/ 10489121 w 10574465"/>
              <a:gd name="connsiteY41" fmla="*/ 804672 h 3064575"/>
              <a:gd name="connsiteX42" fmla="*/ 10574465 w 10574465"/>
              <a:gd name="connsiteY42" fmla="*/ 640080 h 3064575"/>
              <a:gd name="connsiteX0" fmla="*/ 107633 w 10574465"/>
              <a:gd name="connsiteY0" fmla="*/ 323088 h 3074075"/>
              <a:gd name="connsiteX1" fmla="*/ 150305 w 10574465"/>
              <a:gd name="connsiteY1" fmla="*/ 1139952 h 3074075"/>
              <a:gd name="connsiteX2" fmla="*/ 1869377 w 10574465"/>
              <a:gd name="connsiteY2" fmla="*/ 2901696 h 3074075"/>
              <a:gd name="connsiteX3" fmla="*/ 3045905 w 10574465"/>
              <a:gd name="connsiteY3" fmla="*/ 2993136 h 3074075"/>
              <a:gd name="connsiteX4" fmla="*/ 3618929 w 10574465"/>
              <a:gd name="connsiteY4" fmla="*/ 2773680 h 3074075"/>
              <a:gd name="connsiteX5" fmla="*/ 4356545 w 10574465"/>
              <a:gd name="connsiteY5" fmla="*/ 2097024 h 3074075"/>
              <a:gd name="connsiteX6" fmla="*/ 4606481 w 10574465"/>
              <a:gd name="connsiteY6" fmla="*/ 1627632 h 3074075"/>
              <a:gd name="connsiteX7" fmla="*/ 4649153 w 10574465"/>
              <a:gd name="connsiteY7" fmla="*/ 1335024 h 3074075"/>
              <a:gd name="connsiteX8" fmla="*/ 4636961 w 10574465"/>
              <a:gd name="connsiteY8" fmla="*/ 682752 h 3074075"/>
              <a:gd name="connsiteX9" fmla="*/ 4533329 w 10574465"/>
              <a:gd name="connsiteY9" fmla="*/ 445008 h 3074075"/>
              <a:gd name="connsiteX10" fmla="*/ 4350449 w 10574465"/>
              <a:gd name="connsiteY10" fmla="*/ 365760 h 3074075"/>
              <a:gd name="connsiteX11" fmla="*/ 3996881 w 10574465"/>
              <a:gd name="connsiteY11" fmla="*/ 292608 h 3074075"/>
              <a:gd name="connsiteX12" fmla="*/ 3326321 w 10574465"/>
              <a:gd name="connsiteY12" fmla="*/ 457200 h 3074075"/>
              <a:gd name="connsiteX13" fmla="*/ 3277553 w 10574465"/>
              <a:gd name="connsiteY13" fmla="*/ 633984 h 3074075"/>
              <a:gd name="connsiteX14" fmla="*/ 3289745 w 10574465"/>
              <a:gd name="connsiteY14" fmla="*/ 938784 h 3074075"/>
              <a:gd name="connsiteX15" fmla="*/ 3582353 w 10574465"/>
              <a:gd name="connsiteY15" fmla="*/ 1292352 h 3074075"/>
              <a:gd name="connsiteX16" fmla="*/ 3826193 w 10574465"/>
              <a:gd name="connsiteY16" fmla="*/ 1432560 h 3074075"/>
              <a:gd name="connsiteX17" fmla="*/ 4563809 w 10574465"/>
              <a:gd name="connsiteY17" fmla="*/ 1511808 h 3074075"/>
              <a:gd name="connsiteX18" fmla="*/ 5155121 w 10574465"/>
              <a:gd name="connsiteY18" fmla="*/ 1182624 h 3074075"/>
              <a:gd name="connsiteX19" fmla="*/ 5703761 w 10574465"/>
              <a:gd name="connsiteY19" fmla="*/ 463296 h 3074075"/>
              <a:gd name="connsiteX20" fmla="*/ 5941505 w 10574465"/>
              <a:gd name="connsiteY20" fmla="*/ 170688 h 3074075"/>
              <a:gd name="connsiteX21" fmla="*/ 6569393 w 10574465"/>
              <a:gd name="connsiteY21" fmla="*/ 0 h 3074075"/>
              <a:gd name="connsiteX22" fmla="*/ 6819329 w 10574465"/>
              <a:gd name="connsiteY22" fmla="*/ 54864 h 3074075"/>
              <a:gd name="connsiteX23" fmla="*/ 7038785 w 10574465"/>
              <a:gd name="connsiteY23" fmla="*/ 256032 h 3074075"/>
              <a:gd name="connsiteX24" fmla="*/ 7313105 w 10574465"/>
              <a:gd name="connsiteY24" fmla="*/ 859536 h 3074075"/>
              <a:gd name="connsiteX25" fmla="*/ 7374065 w 10574465"/>
              <a:gd name="connsiteY25" fmla="*/ 1200912 h 3074075"/>
              <a:gd name="connsiteX26" fmla="*/ 7197281 w 10574465"/>
              <a:gd name="connsiteY26" fmla="*/ 1840992 h 3074075"/>
              <a:gd name="connsiteX27" fmla="*/ 6977825 w 10574465"/>
              <a:gd name="connsiteY27" fmla="*/ 2023872 h 3074075"/>
              <a:gd name="connsiteX28" fmla="*/ 6587681 w 10574465"/>
              <a:gd name="connsiteY28" fmla="*/ 2097024 h 3074075"/>
              <a:gd name="connsiteX29" fmla="*/ 6087809 w 10574465"/>
              <a:gd name="connsiteY29" fmla="*/ 1999488 h 3074075"/>
              <a:gd name="connsiteX30" fmla="*/ 6002465 w 10574465"/>
              <a:gd name="connsiteY30" fmla="*/ 1847088 h 3074075"/>
              <a:gd name="connsiteX31" fmla="*/ 5990273 w 10574465"/>
              <a:gd name="connsiteY31" fmla="*/ 1645920 h 3074075"/>
              <a:gd name="connsiteX32" fmla="*/ 6234113 w 10574465"/>
              <a:gd name="connsiteY32" fmla="*/ 1109472 h 3074075"/>
              <a:gd name="connsiteX33" fmla="*/ 6599873 w 10574465"/>
              <a:gd name="connsiteY33" fmla="*/ 755904 h 3074075"/>
              <a:gd name="connsiteX34" fmla="*/ 7276529 w 10574465"/>
              <a:gd name="connsiteY34" fmla="*/ 591312 h 3074075"/>
              <a:gd name="connsiteX35" fmla="*/ 7739825 w 10574465"/>
              <a:gd name="connsiteY35" fmla="*/ 652272 h 3074075"/>
              <a:gd name="connsiteX36" fmla="*/ 8178737 w 10574465"/>
              <a:gd name="connsiteY36" fmla="*/ 859536 h 3074075"/>
              <a:gd name="connsiteX37" fmla="*/ 9245537 w 10574465"/>
              <a:gd name="connsiteY37" fmla="*/ 1432560 h 3074075"/>
              <a:gd name="connsiteX38" fmla="*/ 9495473 w 10574465"/>
              <a:gd name="connsiteY38" fmla="*/ 1469136 h 3074075"/>
              <a:gd name="connsiteX39" fmla="*/ 9781985 w 10574465"/>
              <a:gd name="connsiteY39" fmla="*/ 1402080 h 3074075"/>
              <a:gd name="connsiteX40" fmla="*/ 10489121 w 10574465"/>
              <a:gd name="connsiteY40" fmla="*/ 804672 h 3074075"/>
              <a:gd name="connsiteX41" fmla="*/ 10574465 w 10574465"/>
              <a:gd name="connsiteY41" fmla="*/ 640080 h 3074075"/>
              <a:gd name="connsiteX0" fmla="*/ 107633 w 10574465"/>
              <a:gd name="connsiteY0" fmla="*/ 323088 h 3019675"/>
              <a:gd name="connsiteX1" fmla="*/ 150305 w 10574465"/>
              <a:gd name="connsiteY1" fmla="*/ 1139952 h 3019675"/>
              <a:gd name="connsiteX2" fmla="*/ 1869377 w 10574465"/>
              <a:gd name="connsiteY2" fmla="*/ 2901696 h 3019675"/>
              <a:gd name="connsiteX3" fmla="*/ 3618929 w 10574465"/>
              <a:gd name="connsiteY3" fmla="*/ 2773680 h 3019675"/>
              <a:gd name="connsiteX4" fmla="*/ 4356545 w 10574465"/>
              <a:gd name="connsiteY4" fmla="*/ 2097024 h 3019675"/>
              <a:gd name="connsiteX5" fmla="*/ 4606481 w 10574465"/>
              <a:gd name="connsiteY5" fmla="*/ 1627632 h 3019675"/>
              <a:gd name="connsiteX6" fmla="*/ 4649153 w 10574465"/>
              <a:gd name="connsiteY6" fmla="*/ 1335024 h 3019675"/>
              <a:gd name="connsiteX7" fmla="*/ 4636961 w 10574465"/>
              <a:gd name="connsiteY7" fmla="*/ 682752 h 3019675"/>
              <a:gd name="connsiteX8" fmla="*/ 4533329 w 10574465"/>
              <a:gd name="connsiteY8" fmla="*/ 445008 h 3019675"/>
              <a:gd name="connsiteX9" fmla="*/ 4350449 w 10574465"/>
              <a:gd name="connsiteY9" fmla="*/ 365760 h 3019675"/>
              <a:gd name="connsiteX10" fmla="*/ 3996881 w 10574465"/>
              <a:gd name="connsiteY10" fmla="*/ 292608 h 3019675"/>
              <a:gd name="connsiteX11" fmla="*/ 3326321 w 10574465"/>
              <a:gd name="connsiteY11" fmla="*/ 457200 h 3019675"/>
              <a:gd name="connsiteX12" fmla="*/ 3277553 w 10574465"/>
              <a:gd name="connsiteY12" fmla="*/ 633984 h 3019675"/>
              <a:gd name="connsiteX13" fmla="*/ 3289745 w 10574465"/>
              <a:gd name="connsiteY13" fmla="*/ 938784 h 3019675"/>
              <a:gd name="connsiteX14" fmla="*/ 3582353 w 10574465"/>
              <a:gd name="connsiteY14" fmla="*/ 1292352 h 3019675"/>
              <a:gd name="connsiteX15" fmla="*/ 3826193 w 10574465"/>
              <a:gd name="connsiteY15" fmla="*/ 1432560 h 3019675"/>
              <a:gd name="connsiteX16" fmla="*/ 4563809 w 10574465"/>
              <a:gd name="connsiteY16" fmla="*/ 1511808 h 3019675"/>
              <a:gd name="connsiteX17" fmla="*/ 5155121 w 10574465"/>
              <a:gd name="connsiteY17" fmla="*/ 1182624 h 3019675"/>
              <a:gd name="connsiteX18" fmla="*/ 5703761 w 10574465"/>
              <a:gd name="connsiteY18" fmla="*/ 463296 h 3019675"/>
              <a:gd name="connsiteX19" fmla="*/ 5941505 w 10574465"/>
              <a:gd name="connsiteY19" fmla="*/ 170688 h 3019675"/>
              <a:gd name="connsiteX20" fmla="*/ 6569393 w 10574465"/>
              <a:gd name="connsiteY20" fmla="*/ 0 h 3019675"/>
              <a:gd name="connsiteX21" fmla="*/ 6819329 w 10574465"/>
              <a:gd name="connsiteY21" fmla="*/ 54864 h 3019675"/>
              <a:gd name="connsiteX22" fmla="*/ 7038785 w 10574465"/>
              <a:gd name="connsiteY22" fmla="*/ 256032 h 3019675"/>
              <a:gd name="connsiteX23" fmla="*/ 7313105 w 10574465"/>
              <a:gd name="connsiteY23" fmla="*/ 859536 h 3019675"/>
              <a:gd name="connsiteX24" fmla="*/ 7374065 w 10574465"/>
              <a:gd name="connsiteY24" fmla="*/ 1200912 h 3019675"/>
              <a:gd name="connsiteX25" fmla="*/ 7197281 w 10574465"/>
              <a:gd name="connsiteY25" fmla="*/ 1840992 h 3019675"/>
              <a:gd name="connsiteX26" fmla="*/ 6977825 w 10574465"/>
              <a:gd name="connsiteY26" fmla="*/ 2023872 h 3019675"/>
              <a:gd name="connsiteX27" fmla="*/ 6587681 w 10574465"/>
              <a:gd name="connsiteY27" fmla="*/ 2097024 h 3019675"/>
              <a:gd name="connsiteX28" fmla="*/ 6087809 w 10574465"/>
              <a:gd name="connsiteY28" fmla="*/ 1999488 h 3019675"/>
              <a:gd name="connsiteX29" fmla="*/ 6002465 w 10574465"/>
              <a:gd name="connsiteY29" fmla="*/ 1847088 h 3019675"/>
              <a:gd name="connsiteX30" fmla="*/ 5990273 w 10574465"/>
              <a:gd name="connsiteY30" fmla="*/ 1645920 h 3019675"/>
              <a:gd name="connsiteX31" fmla="*/ 6234113 w 10574465"/>
              <a:gd name="connsiteY31" fmla="*/ 1109472 h 3019675"/>
              <a:gd name="connsiteX32" fmla="*/ 6599873 w 10574465"/>
              <a:gd name="connsiteY32" fmla="*/ 755904 h 3019675"/>
              <a:gd name="connsiteX33" fmla="*/ 7276529 w 10574465"/>
              <a:gd name="connsiteY33" fmla="*/ 591312 h 3019675"/>
              <a:gd name="connsiteX34" fmla="*/ 7739825 w 10574465"/>
              <a:gd name="connsiteY34" fmla="*/ 652272 h 3019675"/>
              <a:gd name="connsiteX35" fmla="*/ 8178737 w 10574465"/>
              <a:gd name="connsiteY35" fmla="*/ 859536 h 3019675"/>
              <a:gd name="connsiteX36" fmla="*/ 9245537 w 10574465"/>
              <a:gd name="connsiteY36" fmla="*/ 1432560 h 3019675"/>
              <a:gd name="connsiteX37" fmla="*/ 9495473 w 10574465"/>
              <a:gd name="connsiteY37" fmla="*/ 1469136 h 3019675"/>
              <a:gd name="connsiteX38" fmla="*/ 9781985 w 10574465"/>
              <a:gd name="connsiteY38" fmla="*/ 1402080 h 3019675"/>
              <a:gd name="connsiteX39" fmla="*/ 10489121 w 10574465"/>
              <a:gd name="connsiteY39" fmla="*/ 804672 h 3019675"/>
              <a:gd name="connsiteX40" fmla="*/ 10574465 w 10574465"/>
              <a:gd name="connsiteY40" fmla="*/ 640080 h 30196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49153 w 10574465"/>
              <a:gd name="connsiteY5" fmla="*/ 1335024 h 3037175"/>
              <a:gd name="connsiteX6" fmla="*/ 4636961 w 10574465"/>
              <a:gd name="connsiteY6" fmla="*/ 682752 h 3037175"/>
              <a:gd name="connsiteX7" fmla="*/ 4533329 w 10574465"/>
              <a:gd name="connsiteY7" fmla="*/ 445008 h 3037175"/>
              <a:gd name="connsiteX8" fmla="*/ 4350449 w 10574465"/>
              <a:gd name="connsiteY8" fmla="*/ 365760 h 3037175"/>
              <a:gd name="connsiteX9" fmla="*/ 3996881 w 10574465"/>
              <a:gd name="connsiteY9" fmla="*/ 292608 h 3037175"/>
              <a:gd name="connsiteX10" fmla="*/ 3326321 w 10574465"/>
              <a:gd name="connsiteY10" fmla="*/ 457200 h 3037175"/>
              <a:gd name="connsiteX11" fmla="*/ 3277553 w 10574465"/>
              <a:gd name="connsiteY11" fmla="*/ 633984 h 3037175"/>
              <a:gd name="connsiteX12" fmla="*/ 3289745 w 10574465"/>
              <a:gd name="connsiteY12" fmla="*/ 938784 h 3037175"/>
              <a:gd name="connsiteX13" fmla="*/ 3582353 w 10574465"/>
              <a:gd name="connsiteY13" fmla="*/ 1292352 h 3037175"/>
              <a:gd name="connsiteX14" fmla="*/ 3826193 w 10574465"/>
              <a:gd name="connsiteY14" fmla="*/ 1432560 h 3037175"/>
              <a:gd name="connsiteX15" fmla="*/ 4563809 w 10574465"/>
              <a:gd name="connsiteY15" fmla="*/ 1511808 h 3037175"/>
              <a:gd name="connsiteX16" fmla="*/ 5155121 w 10574465"/>
              <a:gd name="connsiteY16" fmla="*/ 1182624 h 3037175"/>
              <a:gd name="connsiteX17" fmla="*/ 5703761 w 10574465"/>
              <a:gd name="connsiteY17" fmla="*/ 463296 h 3037175"/>
              <a:gd name="connsiteX18" fmla="*/ 5941505 w 10574465"/>
              <a:gd name="connsiteY18" fmla="*/ 170688 h 3037175"/>
              <a:gd name="connsiteX19" fmla="*/ 6569393 w 10574465"/>
              <a:gd name="connsiteY19" fmla="*/ 0 h 3037175"/>
              <a:gd name="connsiteX20" fmla="*/ 6819329 w 10574465"/>
              <a:gd name="connsiteY20" fmla="*/ 54864 h 3037175"/>
              <a:gd name="connsiteX21" fmla="*/ 7038785 w 10574465"/>
              <a:gd name="connsiteY21" fmla="*/ 256032 h 3037175"/>
              <a:gd name="connsiteX22" fmla="*/ 7313105 w 10574465"/>
              <a:gd name="connsiteY22" fmla="*/ 859536 h 3037175"/>
              <a:gd name="connsiteX23" fmla="*/ 7374065 w 10574465"/>
              <a:gd name="connsiteY23" fmla="*/ 1200912 h 3037175"/>
              <a:gd name="connsiteX24" fmla="*/ 7197281 w 10574465"/>
              <a:gd name="connsiteY24" fmla="*/ 1840992 h 3037175"/>
              <a:gd name="connsiteX25" fmla="*/ 6977825 w 10574465"/>
              <a:gd name="connsiteY25" fmla="*/ 2023872 h 3037175"/>
              <a:gd name="connsiteX26" fmla="*/ 6587681 w 10574465"/>
              <a:gd name="connsiteY26" fmla="*/ 2097024 h 3037175"/>
              <a:gd name="connsiteX27" fmla="*/ 6087809 w 10574465"/>
              <a:gd name="connsiteY27" fmla="*/ 1999488 h 3037175"/>
              <a:gd name="connsiteX28" fmla="*/ 6002465 w 10574465"/>
              <a:gd name="connsiteY28" fmla="*/ 1847088 h 3037175"/>
              <a:gd name="connsiteX29" fmla="*/ 5990273 w 10574465"/>
              <a:gd name="connsiteY29" fmla="*/ 1645920 h 3037175"/>
              <a:gd name="connsiteX30" fmla="*/ 6234113 w 10574465"/>
              <a:gd name="connsiteY30" fmla="*/ 1109472 h 3037175"/>
              <a:gd name="connsiteX31" fmla="*/ 6599873 w 10574465"/>
              <a:gd name="connsiteY31" fmla="*/ 755904 h 3037175"/>
              <a:gd name="connsiteX32" fmla="*/ 7276529 w 10574465"/>
              <a:gd name="connsiteY32" fmla="*/ 591312 h 3037175"/>
              <a:gd name="connsiteX33" fmla="*/ 7739825 w 10574465"/>
              <a:gd name="connsiteY33" fmla="*/ 652272 h 3037175"/>
              <a:gd name="connsiteX34" fmla="*/ 8178737 w 10574465"/>
              <a:gd name="connsiteY34" fmla="*/ 859536 h 3037175"/>
              <a:gd name="connsiteX35" fmla="*/ 9245537 w 10574465"/>
              <a:gd name="connsiteY35" fmla="*/ 1432560 h 3037175"/>
              <a:gd name="connsiteX36" fmla="*/ 9495473 w 10574465"/>
              <a:gd name="connsiteY36" fmla="*/ 1469136 h 3037175"/>
              <a:gd name="connsiteX37" fmla="*/ 9781985 w 10574465"/>
              <a:gd name="connsiteY37" fmla="*/ 1402080 h 3037175"/>
              <a:gd name="connsiteX38" fmla="*/ 10489121 w 10574465"/>
              <a:gd name="connsiteY38" fmla="*/ 804672 h 3037175"/>
              <a:gd name="connsiteX39" fmla="*/ 10574465 w 10574465"/>
              <a:gd name="connsiteY39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36961 w 10574465"/>
              <a:gd name="connsiteY5" fmla="*/ 682752 h 3037175"/>
              <a:gd name="connsiteX6" fmla="*/ 4533329 w 10574465"/>
              <a:gd name="connsiteY6" fmla="*/ 445008 h 3037175"/>
              <a:gd name="connsiteX7" fmla="*/ 4350449 w 10574465"/>
              <a:gd name="connsiteY7" fmla="*/ 365760 h 3037175"/>
              <a:gd name="connsiteX8" fmla="*/ 3996881 w 10574465"/>
              <a:gd name="connsiteY8" fmla="*/ 292608 h 3037175"/>
              <a:gd name="connsiteX9" fmla="*/ 3326321 w 10574465"/>
              <a:gd name="connsiteY9" fmla="*/ 457200 h 3037175"/>
              <a:gd name="connsiteX10" fmla="*/ 3277553 w 10574465"/>
              <a:gd name="connsiteY10" fmla="*/ 633984 h 3037175"/>
              <a:gd name="connsiteX11" fmla="*/ 3289745 w 10574465"/>
              <a:gd name="connsiteY11" fmla="*/ 938784 h 3037175"/>
              <a:gd name="connsiteX12" fmla="*/ 3582353 w 10574465"/>
              <a:gd name="connsiteY12" fmla="*/ 1292352 h 3037175"/>
              <a:gd name="connsiteX13" fmla="*/ 3826193 w 10574465"/>
              <a:gd name="connsiteY13" fmla="*/ 1432560 h 3037175"/>
              <a:gd name="connsiteX14" fmla="*/ 4563809 w 10574465"/>
              <a:gd name="connsiteY14" fmla="*/ 1511808 h 3037175"/>
              <a:gd name="connsiteX15" fmla="*/ 5155121 w 10574465"/>
              <a:gd name="connsiteY15" fmla="*/ 1182624 h 3037175"/>
              <a:gd name="connsiteX16" fmla="*/ 5703761 w 10574465"/>
              <a:gd name="connsiteY16" fmla="*/ 463296 h 3037175"/>
              <a:gd name="connsiteX17" fmla="*/ 5941505 w 10574465"/>
              <a:gd name="connsiteY17" fmla="*/ 170688 h 3037175"/>
              <a:gd name="connsiteX18" fmla="*/ 6569393 w 10574465"/>
              <a:gd name="connsiteY18" fmla="*/ 0 h 3037175"/>
              <a:gd name="connsiteX19" fmla="*/ 6819329 w 10574465"/>
              <a:gd name="connsiteY19" fmla="*/ 54864 h 3037175"/>
              <a:gd name="connsiteX20" fmla="*/ 7038785 w 10574465"/>
              <a:gd name="connsiteY20" fmla="*/ 256032 h 3037175"/>
              <a:gd name="connsiteX21" fmla="*/ 7313105 w 10574465"/>
              <a:gd name="connsiteY21" fmla="*/ 859536 h 3037175"/>
              <a:gd name="connsiteX22" fmla="*/ 7374065 w 10574465"/>
              <a:gd name="connsiteY22" fmla="*/ 1200912 h 3037175"/>
              <a:gd name="connsiteX23" fmla="*/ 7197281 w 10574465"/>
              <a:gd name="connsiteY23" fmla="*/ 1840992 h 3037175"/>
              <a:gd name="connsiteX24" fmla="*/ 6977825 w 10574465"/>
              <a:gd name="connsiteY24" fmla="*/ 2023872 h 3037175"/>
              <a:gd name="connsiteX25" fmla="*/ 6587681 w 10574465"/>
              <a:gd name="connsiteY25" fmla="*/ 2097024 h 3037175"/>
              <a:gd name="connsiteX26" fmla="*/ 6087809 w 10574465"/>
              <a:gd name="connsiteY26" fmla="*/ 1999488 h 3037175"/>
              <a:gd name="connsiteX27" fmla="*/ 6002465 w 10574465"/>
              <a:gd name="connsiteY27" fmla="*/ 1847088 h 3037175"/>
              <a:gd name="connsiteX28" fmla="*/ 5990273 w 10574465"/>
              <a:gd name="connsiteY28" fmla="*/ 1645920 h 3037175"/>
              <a:gd name="connsiteX29" fmla="*/ 6234113 w 10574465"/>
              <a:gd name="connsiteY29" fmla="*/ 1109472 h 3037175"/>
              <a:gd name="connsiteX30" fmla="*/ 6599873 w 10574465"/>
              <a:gd name="connsiteY30" fmla="*/ 755904 h 3037175"/>
              <a:gd name="connsiteX31" fmla="*/ 7276529 w 10574465"/>
              <a:gd name="connsiteY31" fmla="*/ 591312 h 3037175"/>
              <a:gd name="connsiteX32" fmla="*/ 7739825 w 10574465"/>
              <a:gd name="connsiteY32" fmla="*/ 652272 h 3037175"/>
              <a:gd name="connsiteX33" fmla="*/ 8178737 w 10574465"/>
              <a:gd name="connsiteY33" fmla="*/ 859536 h 3037175"/>
              <a:gd name="connsiteX34" fmla="*/ 9245537 w 10574465"/>
              <a:gd name="connsiteY34" fmla="*/ 1432560 h 3037175"/>
              <a:gd name="connsiteX35" fmla="*/ 9495473 w 10574465"/>
              <a:gd name="connsiteY35" fmla="*/ 1469136 h 3037175"/>
              <a:gd name="connsiteX36" fmla="*/ 9781985 w 10574465"/>
              <a:gd name="connsiteY36" fmla="*/ 1402080 h 3037175"/>
              <a:gd name="connsiteX37" fmla="*/ 10489121 w 10574465"/>
              <a:gd name="connsiteY37" fmla="*/ 804672 h 3037175"/>
              <a:gd name="connsiteX38" fmla="*/ 10574465 w 10574465"/>
              <a:gd name="connsiteY38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533329 w 10574465"/>
              <a:gd name="connsiteY5" fmla="*/ 445008 h 3037175"/>
              <a:gd name="connsiteX6" fmla="*/ 4350449 w 10574465"/>
              <a:gd name="connsiteY6" fmla="*/ 365760 h 3037175"/>
              <a:gd name="connsiteX7" fmla="*/ 3996881 w 10574465"/>
              <a:gd name="connsiteY7" fmla="*/ 292608 h 3037175"/>
              <a:gd name="connsiteX8" fmla="*/ 3326321 w 10574465"/>
              <a:gd name="connsiteY8" fmla="*/ 457200 h 3037175"/>
              <a:gd name="connsiteX9" fmla="*/ 3277553 w 10574465"/>
              <a:gd name="connsiteY9" fmla="*/ 633984 h 3037175"/>
              <a:gd name="connsiteX10" fmla="*/ 3289745 w 10574465"/>
              <a:gd name="connsiteY10" fmla="*/ 938784 h 3037175"/>
              <a:gd name="connsiteX11" fmla="*/ 3582353 w 10574465"/>
              <a:gd name="connsiteY11" fmla="*/ 1292352 h 3037175"/>
              <a:gd name="connsiteX12" fmla="*/ 3826193 w 10574465"/>
              <a:gd name="connsiteY12" fmla="*/ 1432560 h 3037175"/>
              <a:gd name="connsiteX13" fmla="*/ 4563809 w 10574465"/>
              <a:gd name="connsiteY13" fmla="*/ 1511808 h 3037175"/>
              <a:gd name="connsiteX14" fmla="*/ 5155121 w 10574465"/>
              <a:gd name="connsiteY14" fmla="*/ 1182624 h 3037175"/>
              <a:gd name="connsiteX15" fmla="*/ 5703761 w 10574465"/>
              <a:gd name="connsiteY15" fmla="*/ 463296 h 3037175"/>
              <a:gd name="connsiteX16" fmla="*/ 5941505 w 10574465"/>
              <a:gd name="connsiteY16" fmla="*/ 170688 h 3037175"/>
              <a:gd name="connsiteX17" fmla="*/ 6569393 w 10574465"/>
              <a:gd name="connsiteY17" fmla="*/ 0 h 3037175"/>
              <a:gd name="connsiteX18" fmla="*/ 6819329 w 10574465"/>
              <a:gd name="connsiteY18" fmla="*/ 54864 h 3037175"/>
              <a:gd name="connsiteX19" fmla="*/ 7038785 w 10574465"/>
              <a:gd name="connsiteY19" fmla="*/ 256032 h 3037175"/>
              <a:gd name="connsiteX20" fmla="*/ 7313105 w 10574465"/>
              <a:gd name="connsiteY20" fmla="*/ 859536 h 3037175"/>
              <a:gd name="connsiteX21" fmla="*/ 7374065 w 10574465"/>
              <a:gd name="connsiteY21" fmla="*/ 1200912 h 3037175"/>
              <a:gd name="connsiteX22" fmla="*/ 7197281 w 10574465"/>
              <a:gd name="connsiteY22" fmla="*/ 1840992 h 3037175"/>
              <a:gd name="connsiteX23" fmla="*/ 6977825 w 10574465"/>
              <a:gd name="connsiteY23" fmla="*/ 2023872 h 3037175"/>
              <a:gd name="connsiteX24" fmla="*/ 6587681 w 10574465"/>
              <a:gd name="connsiteY24" fmla="*/ 2097024 h 3037175"/>
              <a:gd name="connsiteX25" fmla="*/ 6087809 w 10574465"/>
              <a:gd name="connsiteY25" fmla="*/ 1999488 h 3037175"/>
              <a:gd name="connsiteX26" fmla="*/ 6002465 w 10574465"/>
              <a:gd name="connsiteY26" fmla="*/ 1847088 h 3037175"/>
              <a:gd name="connsiteX27" fmla="*/ 5990273 w 10574465"/>
              <a:gd name="connsiteY27" fmla="*/ 1645920 h 3037175"/>
              <a:gd name="connsiteX28" fmla="*/ 6234113 w 10574465"/>
              <a:gd name="connsiteY28" fmla="*/ 1109472 h 3037175"/>
              <a:gd name="connsiteX29" fmla="*/ 6599873 w 10574465"/>
              <a:gd name="connsiteY29" fmla="*/ 755904 h 3037175"/>
              <a:gd name="connsiteX30" fmla="*/ 7276529 w 10574465"/>
              <a:gd name="connsiteY30" fmla="*/ 591312 h 3037175"/>
              <a:gd name="connsiteX31" fmla="*/ 7739825 w 10574465"/>
              <a:gd name="connsiteY31" fmla="*/ 652272 h 3037175"/>
              <a:gd name="connsiteX32" fmla="*/ 8178737 w 10574465"/>
              <a:gd name="connsiteY32" fmla="*/ 859536 h 3037175"/>
              <a:gd name="connsiteX33" fmla="*/ 9245537 w 10574465"/>
              <a:gd name="connsiteY33" fmla="*/ 1432560 h 3037175"/>
              <a:gd name="connsiteX34" fmla="*/ 9495473 w 10574465"/>
              <a:gd name="connsiteY34" fmla="*/ 1469136 h 3037175"/>
              <a:gd name="connsiteX35" fmla="*/ 9781985 w 10574465"/>
              <a:gd name="connsiteY35" fmla="*/ 1402080 h 3037175"/>
              <a:gd name="connsiteX36" fmla="*/ 10489121 w 10574465"/>
              <a:gd name="connsiteY36" fmla="*/ 804672 h 3037175"/>
              <a:gd name="connsiteX37" fmla="*/ 10574465 w 10574465"/>
              <a:gd name="connsiteY37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4350449 w 10574465"/>
              <a:gd name="connsiteY6" fmla="*/ 365760 h 3037175"/>
              <a:gd name="connsiteX7" fmla="*/ 3996881 w 10574465"/>
              <a:gd name="connsiteY7" fmla="*/ 292608 h 3037175"/>
              <a:gd name="connsiteX8" fmla="*/ 3326321 w 10574465"/>
              <a:gd name="connsiteY8" fmla="*/ 457200 h 3037175"/>
              <a:gd name="connsiteX9" fmla="*/ 3277553 w 10574465"/>
              <a:gd name="connsiteY9" fmla="*/ 633984 h 3037175"/>
              <a:gd name="connsiteX10" fmla="*/ 3289745 w 10574465"/>
              <a:gd name="connsiteY10" fmla="*/ 938784 h 3037175"/>
              <a:gd name="connsiteX11" fmla="*/ 3582353 w 10574465"/>
              <a:gd name="connsiteY11" fmla="*/ 1292352 h 3037175"/>
              <a:gd name="connsiteX12" fmla="*/ 3826193 w 10574465"/>
              <a:gd name="connsiteY12" fmla="*/ 1432560 h 3037175"/>
              <a:gd name="connsiteX13" fmla="*/ 4563809 w 10574465"/>
              <a:gd name="connsiteY13" fmla="*/ 1511808 h 3037175"/>
              <a:gd name="connsiteX14" fmla="*/ 5155121 w 10574465"/>
              <a:gd name="connsiteY14" fmla="*/ 1182624 h 3037175"/>
              <a:gd name="connsiteX15" fmla="*/ 5703761 w 10574465"/>
              <a:gd name="connsiteY15" fmla="*/ 463296 h 3037175"/>
              <a:gd name="connsiteX16" fmla="*/ 5941505 w 10574465"/>
              <a:gd name="connsiteY16" fmla="*/ 170688 h 3037175"/>
              <a:gd name="connsiteX17" fmla="*/ 6569393 w 10574465"/>
              <a:gd name="connsiteY17" fmla="*/ 0 h 3037175"/>
              <a:gd name="connsiteX18" fmla="*/ 6819329 w 10574465"/>
              <a:gd name="connsiteY18" fmla="*/ 54864 h 3037175"/>
              <a:gd name="connsiteX19" fmla="*/ 7038785 w 10574465"/>
              <a:gd name="connsiteY19" fmla="*/ 256032 h 3037175"/>
              <a:gd name="connsiteX20" fmla="*/ 7313105 w 10574465"/>
              <a:gd name="connsiteY20" fmla="*/ 859536 h 3037175"/>
              <a:gd name="connsiteX21" fmla="*/ 7374065 w 10574465"/>
              <a:gd name="connsiteY21" fmla="*/ 1200912 h 3037175"/>
              <a:gd name="connsiteX22" fmla="*/ 7197281 w 10574465"/>
              <a:gd name="connsiteY22" fmla="*/ 1840992 h 3037175"/>
              <a:gd name="connsiteX23" fmla="*/ 6977825 w 10574465"/>
              <a:gd name="connsiteY23" fmla="*/ 2023872 h 3037175"/>
              <a:gd name="connsiteX24" fmla="*/ 6587681 w 10574465"/>
              <a:gd name="connsiteY24" fmla="*/ 2097024 h 3037175"/>
              <a:gd name="connsiteX25" fmla="*/ 6087809 w 10574465"/>
              <a:gd name="connsiteY25" fmla="*/ 1999488 h 3037175"/>
              <a:gd name="connsiteX26" fmla="*/ 6002465 w 10574465"/>
              <a:gd name="connsiteY26" fmla="*/ 1847088 h 3037175"/>
              <a:gd name="connsiteX27" fmla="*/ 5990273 w 10574465"/>
              <a:gd name="connsiteY27" fmla="*/ 1645920 h 3037175"/>
              <a:gd name="connsiteX28" fmla="*/ 6234113 w 10574465"/>
              <a:gd name="connsiteY28" fmla="*/ 1109472 h 3037175"/>
              <a:gd name="connsiteX29" fmla="*/ 6599873 w 10574465"/>
              <a:gd name="connsiteY29" fmla="*/ 755904 h 3037175"/>
              <a:gd name="connsiteX30" fmla="*/ 7276529 w 10574465"/>
              <a:gd name="connsiteY30" fmla="*/ 591312 h 3037175"/>
              <a:gd name="connsiteX31" fmla="*/ 7739825 w 10574465"/>
              <a:gd name="connsiteY31" fmla="*/ 652272 h 3037175"/>
              <a:gd name="connsiteX32" fmla="*/ 8178737 w 10574465"/>
              <a:gd name="connsiteY32" fmla="*/ 859536 h 3037175"/>
              <a:gd name="connsiteX33" fmla="*/ 9245537 w 10574465"/>
              <a:gd name="connsiteY33" fmla="*/ 1432560 h 3037175"/>
              <a:gd name="connsiteX34" fmla="*/ 9495473 w 10574465"/>
              <a:gd name="connsiteY34" fmla="*/ 1469136 h 3037175"/>
              <a:gd name="connsiteX35" fmla="*/ 9781985 w 10574465"/>
              <a:gd name="connsiteY35" fmla="*/ 1402080 h 3037175"/>
              <a:gd name="connsiteX36" fmla="*/ 10489121 w 10574465"/>
              <a:gd name="connsiteY36" fmla="*/ 804672 h 3037175"/>
              <a:gd name="connsiteX37" fmla="*/ 10574465 w 10574465"/>
              <a:gd name="connsiteY37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277553 w 10574465"/>
              <a:gd name="connsiteY8" fmla="*/ 633984 h 3037175"/>
              <a:gd name="connsiteX9" fmla="*/ 3289745 w 10574465"/>
              <a:gd name="connsiteY9" fmla="*/ 938784 h 3037175"/>
              <a:gd name="connsiteX10" fmla="*/ 3582353 w 10574465"/>
              <a:gd name="connsiteY10" fmla="*/ 1292352 h 3037175"/>
              <a:gd name="connsiteX11" fmla="*/ 3826193 w 10574465"/>
              <a:gd name="connsiteY11" fmla="*/ 1432560 h 3037175"/>
              <a:gd name="connsiteX12" fmla="*/ 4563809 w 10574465"/>
              <a:gd name="connsiteY12" fmla="*/ 1511808 h 3037175"/>
              <a:gd name="connsiteX13" fmla="*/ 5155121 w 10574465"/>
              <a:gd name="connsiteY13" fmla="*/ 1182624 h 3037175"/>
              <a:gd name="connsiteX14" fmla="*/ 5703761 w 10574465"/>
              <a:gd name="connsiteY14" fmla="*/ 463296 h 3037175"/>
              <a:gd name="connsiteX15" fmla="*/ 5941505 w 10574465"/>
              <a:gd name="connsiteY15" fmla="*/ 170688 h 3037175"/>
              <a:gd name="connsiteX16" fmla="*/ 6569393 w 10574465"/>
              <a:gd name="connsiteY16" fmla="*/ 0 h 3037175"/>
              <a:gd name="connsiteX17" fmla="*/ 6819329 w 10574465"/>
              <a:gd name="connsiteY17" fmla="*/ 54864 h 3037175"/>
              <a:gd name="connsiteX18" fmla="*/ 7038785 w 10574465"/>
              <a:gd name="connsiteY18" fmla="*/ 256032 h 3037175"/>
              <a:gd name="connsiteX19" fmla="*/ 7313105 w 10574465"/>
              <a:gd name="connsiteY19" fmla="*/ 859536 h 3037175"/>
              <a:gd name="connsiteX20" fmla="*/ 7374065 w 10574465"/>
              <a:gd name="connsiteY20" fmla="*/ 1200912 h 3037175"/>
              <a:gd name="connsiteX21" fmla="*/ 7197281 w 10574465"/>
              <a:gd name="connsiteY21" fmla="*/ 1840992 h 3037175"/>
              <a:gd name="connsiteX22" fmla="*/ 6977825 w 10574465"/>
              <a:gd name="connsiteY22" fmla="*/ 2023872 h 3037175"/>
              <a:gd name="connsiteX23" fmla="*/ 6587681 w 10574465"/>
              <a:gd name="connsiteY23" fmla="*/ 2097024 h 3037175"/>
              <a:gd name="connsiteX24" fmla="*/ 6087809 w 10574465"/>
              <a:gd name="connsiteY24" fmla="*/ 1999488 h 3037175"/>
              <a:gd name="connsiteX25" fmla="*/ 6002465 w 10574465"/>
              <a:gd name="connsiteY25" fmla="*/ 1847088 h 3037175"/>
              <a:gd name="connsiteX26" fmla="*/ 5990273 w 10574465"/>
              <a:gd name="connsiteY26" fmla="*/ 1645920 h 3037175"/>
              <a:gd name="connsiteX27" fmla="*/ 6234113 w 10574465"/>
              <a:gd name="connsiteY27" fmla="*/ 1109472 h 3037175"/>
              <a:gd name="connsiteX28" fmla="*/ 6599873 w 10574465"/>
              <a:gd name="connsiteY28" fmla="*/ 755904 h 3037175"/>
              <a:gd name="connsiteX29" fmla="*/ 7276529 w 10574465"/>
              <a:gd name="connsiteY29" fmla="*/ 591312 h 3037175"/>
              <a:gd name="connsiteX30" fmla="*/ 7739825 w 10574465"/>
              <a:gd name="connsiteY30" fmla="*/ 652272 h 3037175"/>
              <a:gd name="connsiteX31" fmla="*/ 8178737 w 10574465"/>
              <a:gd name="connsiteY31" fmla="*/ 859536 h 3037175"/>
              <a:gd name="connsiteX32" fmla="*/ 9245537 w 10574465"/>
              <a:gd name="connsiteY32" fmla="*/ 1432560 h 3037175"/>
              <a:gd name="connsiteX33" fmla="*/ 9495473 w 10574465"/>
              <a:gd name="connsiteY33" fmla="*/ 1469136 h 3037175"/>
              <a:gd name="connsiteX34" fmla="*/ 9781985 w 10574465"/>
              <a:gd name="connsiteY34" fmla="*/ 1402080 h 3037175"/>
              <a:gd name="connsiteX35" fmla="*/ 10489121 w 10574465"/>
              <a:gd name="connsiteY35" fmla="*/ 804672 h 3037175"/>
              <a:gd name="connsiteX36" fmla="*/ 10574465 w 10574465"/>
              <a:gd name="connsiteY36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289745 w 10574465"/>
              <a:gd name="connsiteY8" fmla="*/ 938784 h 3037175"/>
              <a:gd name="connsiteX9" fmla="*/ 3582353 w 10574465"/>
              <a:gd name="connsiteY9" fmla="*/ 1292352 h 3037175"/>
              <a:gd name="connsiteX10" fmla="*/ 3826193 w 10574465"/>
              <a:gd name="connsiteY10" fmla="*/ 1432560 h 3037175"/>
              <a:gd name="connsiteX11" fmla="*/ 4563809 w 10574465"/>
              <a:gd name="connsiteY11" fmla="*/ 1511808 h 3037175"/>
              <a:gd name="connsiteX12" fmla="*/ 5155121 w 10574465"/>
              <a:gd name="connsiteY12" fmla="*/ 1182624 h 3037175"/>
              <a:gd name="connsiteX13" fmla="*/ 5703761 w 10574465"/>
              <a:gd name="connsiteY13" fmla="*/ 463296 h 3037175"/>
              <a:gd name="connsiteX14" fmla="*/ 5941505 w 10574465"/>
              <a:gd name="connsiteY14" fmla="*/ 170688 h 3037175"/>
              <a:gd name="connsiteX15" fmla="*/ 6569393 w 10574465"/>
              <a:gd name="connsiteY15" fmla="*/ 0 h 3037175"/>
              <a:gd name="connsiteX16" fmla="*/ 6819329 w 10574465"/>
              <a:gd name="connsiteY16" fmla="*/ 54864 h 3037175"/>
              <a:gd name="connsiteX17" fmla="*/ 7038785 w 10574465"/>
              <a:gd name="connsiteY17" fmla="*/ 256032 h 3037175"/>
              <a:gd name="connsiteX18" fmla="*/ 7313105 w 10574465"/>
              <a:gd name="connsiteY18" fmla="*/ 859536 h 3037175"/>
              <a:gd name="connsiteX19" fmla="*/ 7374065 w 10574465"/>
              <a:gd name="connsiteY19" fmla="*/ 1200912 h 3037175"/>
              <a:gd name="connsiteX20" fmla="*/ 7197281 w 10574465"/>
              <a:gd name="connsiteY20" fmla="*/ 1840992 h 3037175"/>
              <a:gd name="connsiteX21" fmla="*/ 6977825 w 10574465"/>
              <a:gd name="connsiteY21" fmla="*/ 2023872 h 3037175"/>
              <a:gd name="connsiteX22" fmla="*/ 6587681 w 10574465"/>
              <a:gd name="connsiteY22" fmla="*/ 2097024 h 3037175"/>
              <a:gd name="connsiteX23" fmla="*/ 6087809 w 10574465"/>
              <a:gd name="connsiteY23" fmla="*/ 1999488 h 3037175"/>
              <a:gd name="connsiteX24" fmla="*/ 6002465 w 10574465"/>
              <a:gd name="connsiteY24" fmla="*/ 1847088 h 3037175"/>
              <a:gd name="connsiteX25" fmla="*/ 5990273 w 10574465"/>
              <a:gd name="connsiteY25" fmla="*/ 1645920 h 3037175"/>
              <a:gd name="connsiteX26" fmla="*/ 6234113 w 10574465"/>
              <a:gd name="connsiteY26" fmla="*/ 1109472 h 3037175"/>
              <a:gd name="connsiteX27" fmla="*/ 6599873 w 10574465"/>
              <a:gd name="connsiteY27" fmla="*/ 755904 h 3037175"/>
              <a:gd name="connsiteX28" fmla="*/ 7276529 w 10574465"/>
              <a:gd name="connsiteY28" fmla="*/ 591312 h 3037175"/>
              <a:gd name="connsiteX29" fmla="*/ 7739825 w 10574465"/>
              <a:gd name="connsiteY29" fmla="*/ 652272 h 3037175"/>
              <a:gd name="connsiteX30" fmla="*/ 8178737 w 10574465"/>
              <a:gd name="connsiteY30" fmla="*/ 859536 h 3037175"/>
              <a:gd name="connsiteX31" fmla="*/ 9245537 w 10574465"/>
              <a:gd name="connsiteY31" fmla="*/ 1432560 h 3037175"/>
              <a:gd name="connsiteX32" fmla="*/ 9495473 w 10574465"/>
              <a:gd name="connsiteY32" fmla="*/ 1469136 h 3037175"/>
              <a:gd name="connsiteX33" fmla="*/ 9781985 w 10574465"/>
              <a:gd name="connsiteY33" fmla="*/ 1402080 h 3037175"/>
              <a:gd name="connsiteX34" fmla="*/ 10489121 w 10574465"/>
              <a:gd name="connsiteY34" fmla="*/ 804672 h 3037175"/>
              <a:gd name="connsiteX35" fmla="*/ 10574465 w 10574465"/>
              <a:gd name="connsiteY35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582353 w 10574465"/>
              <a:gd name="connsiteY8" fmla="*/ 1292352 h 3037175"/>
              <a:gd name="connsiteX9" fmla="*/ 3826193 w 10574465"/>
              <a:gd name="connsiteY9" fmla="*/ 1432560 h 3037175"/>
              <a:gd name="connsiteX10" fmla="*/ 4563809 w 10574465"/>
              <a:gd name="connsiteY10" fmla="*/ 1511808 h 3037175"/>
              <a:gd name="connsiteX11" fmla="*/ 5155121 w 10574465"/>
              <a:gd name="connsiteY11" fmla="*/ 1182624 h 3037175"/>
              <a:gd name="connsiteX12" fmla="*/ 5703761 w 10574465"/>
              <a:gd name="connsiteY12" fmla="*/ 463296 h 3037175"/>
              <a:gd name="connsiteX13" fmla="*/ 5941505 w 10574465"/>
              <a:gd name="connsiteY13" fmla="*/ 170688 h 3037175"/>
              <a:gd name="connsiteX14" fmla="*/ 6569393 w 10574465"/>
              <a:gd name="connsiteY14" fmla="*/ 0 h 3037175"/>
              <a:gd name="connsiteX15" fmla="*/ 6819329 w 10574465"/>
              <a:gd name="connsiteY15" fmla="*/ 54864 h 3037175"/>
              <a:gd name="connsiteX16" fmla="*/ 7038785 w 10574465"/>
              <a:gd name="connsiteY16" fmla="*/ 256032 h 3037175"/>
              <a:gd name="connsiteX17" fmla="*/ 7313105 w 10574465"/>
              <a:gd name="connsiteY17" fmla="*/ 859536 h 3037175"/>
              <a:gd name="connsiteX18" fmla="*/ 7374065 w 10574465"/>
              <a:gd name="connsiteY18" fmla="*/ 1200912 h 3037175"/>
              <a:gd name="connsiteX19" fmla="*/ 7197281 w 10574465"/>
              <a:gd name="connsiteY19" fmla="*/ 1840992 h 3037175"/>
              <a:gd name="connsiteX20" fmla="*/ 6977825 w 10574465"/>
              <a:gd name="connsiteY20" fmla="*/ 2023872 h 3037175"/>
              <a:gd name="connsiteX21" fmla="*/ 6587681 w 10574465"/>
              <a:gd name="connsiteY21" fmla="*/ 2097024 h 3037175"/>
              <a:gd name="connsiteX22" fmla="*/ 6087809 w 10574465"/>
              <a:gd name="connsiteY22" fmla="*/ 1999488 h 3037175"/>
              <a:gd name="connsiteX23" fmla="*/ 6002465 w 10574465"/>
              <a:gd name="connsiteY23" fmla="*/ 1847088 h 3037175"/>
              <a:gd name="connsiteX24" fmla="*/ 5990273 w 10574465"/>
              <a:gd name="connsiteY24" fmla="*/ 1645920 h 3037175"/>
              <a:gd name="connsiteX25" fmla="*/ 6234113 w 10574465"/>
              <a:gd name="connsiteY25" fmla="*/ 1109472 h 3037175"/>
              <a:gd name="connsiteX26" fmla="*/ 6599873 w 10574465"/>
              <a:gd name="connsiteY26" fmla="*/ 755904 h 3037175"/>
              <a:gd name="connsiteX27" fmla="*/ 7276529 w 10574465"/>
              <a:gd name="connsiteY27" fmla="*/ 591312 h 3037175"/>
              <a:gd name="connsiteX28" fmla="*/ 7739825 w 10574465"/>
              <a:gd name="connsiteY28" fmla="*/ 652272 h 3037175"/>
              <a:gd name="connsiteX29" fmla="*/ 8178737 w 10574465"/>
              <a:gd name="connsiteY29" fmla="*/ 859536 h 3037175"/>
              <a:gd name="connsiteX30" fmla="*/ 9245537 w 10574465"/>
              <a:gd name="connsiteY30" fmla="*/ 1432560 h 3037175"/>
              <a:gd name="connsiteX31" fmla="*/ 9495473 w 10574465"/>
              <a:gd name="connsiteY31" fmla="*/ 1469136 h 3037175"/>
              <a:gd name="connsiteX32" fmla="*/ 9781985 w 10574465"/>
              <a:gd name="connsiteY32" fmla="*/ 1402080 h 3037175"/>
              <a:gd name="connsiteX33" fmla="*/ 10489121 w 10574465"/>
              <a:gd name="connsiteY33" fmla="*/ 804672 h 3037175"/>
              <a:gd name="connsiteX34" fmla="*/ 10574465 w 10574465"/>
              <a:gd name="connsiteY34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826193 w 10574465"/>
              <a:gd name="connsiteY8" fmla="*/ 1432560 h 3037175"/>
              <a:gd name="connsiteX9" fmla="*/ 4563809 w 10574465"/>
              <a:gd name="connsiteY9" fmla="*/ 1511808 h 3037175"/>
              <a:gd name="connsiteX10" fmla="*/ 5155121 w 10574465"/>
              <a:gd name="connsiteY10" fmla="*/ 1182624 h 3037175"/>
              <a:gd name="connsiteX11" fmla="*/ 5703761 w 10574465"/>
              <a:gd name="connsiteY11" fmla="*/ 463296 h 3037175"/>
              <a:gd name="connsiteX12" fmla="*/ 5941505 w 10574465"/>
              <a:gd name="connsiteY12" fmla="*/ 170688 h 3037175"/>
              <a:gd name="connsiteX13" fmla="*/ 6569393 w 10574465"/>
              <a:gd name="connsiteY13" fmla="*/ 0 h 3037175"/>
              <a:gd name="connsiteX14" fmla="*/ 6819329 w 10574465"/>
              <a:gd name="connsiteY14" fmla="*/ 54864 h 3037175"/>
              <a:gd name="connsiteX15" fmla="*/ 7038785 w 10574465"/>
              <a:gd name="connsiteY15" fmla="*/ 256032 h 3037175"/>
              <a:gd name="connsiteX16" fmla="*/ 7313105 w 10574465"/>
              <a:gd name="connsiteY16" fmla="*/ 859536 h 3037175"/>
              <a:gd name="connsiteX17" fmla="*/ 7374065 w 10574465"/>
              <a:gd name="connsiteY17" fmla="*/ 1200912 h 3037175"/>
              <a:gd name="connsiteX18" fmla="*/ 7197281 w 10574465"/>
              <a:gd name="connsiteY18" fmla="*/ 1840992 h 3037175"/>
              <a:gd name="connsiteX19" fmla="*/ 6977825 w 10574465"/>
              <a:gd name="connsiteY19" fmla="*/ 2023872 h 3037175"/>
              <a:gd name="connsiteX20" fmla="*/ 6587681 w 10574465"/>
              <a:gd name="connsiteY20" fmla="*/ 2097024 h 3037175"/>
              <a:gd name="connsiteX21" fmla="*/ 6087809 w 10574465"/>
              <a:gd name="connsiteY21" fmla="*/ 1999488 h 3037175"/>
              <a:gd name="connsiteX22" fmla="*/ 6002465 w 10574465"/>
              <a:gd name="connsiteY22" fmla="*/ 1847088 h 3037175"/>
              <a:gd name="connsiteX23" fmla="*/ 5990273 w 10574465"/>
              <a:gd name="connsiteY23" fmla="*/ 1645920 h 3037175"/>
              <a:gd name="connsiteX24" fmla="*/ 6234113 w 10574465"/>
              <a:gd name="connsiteY24" fmla="*/ 1109472 h 3037175"/>
              <a:gd name="connsiteX25" fmla="*/ 6599873 w 10574465"/>
              <a:gd name="connsiteY25" fmla="*/ 755904 h 3037175"/>
              <a:gd name="connsiteX26" fmla="*/ 7276529 w 10574465"/>
              <a:gd name="connsiteY26" fmla="*/ 591312 h 3037175"/>
              <a:gd name="connsiteX27" fmla="*/ 7739825 w 10574465"/>
              <a:gd name="connsiteY27" fmla="*/ 652272 h 3037175"/>
              <a:gd name="connsiteX28" fmla="*/ 8178737 w 10574465"/>
              <a:gd name="connsiteY28" fmla="*/ 859536 h 3037175"/>
              <a:gd name="connsiteX29" fmla="*/ 9245537 w 10574465"/>
              <a:gd name="connsiteY29" fmla="*/ 1432560 h 3037175"/>
              <a:gd name="connsiteX30" fmla="*/ 9495473 w 10574465"/>
              <a:gd name="connsiteY30" fmla="*/ 1469136 h 3037175"/>
              <a:gd name="connsiteX31" fmla="*/ 9781985 w 10574465"/>
              <a:gd name="connsiteY31" fmla="*/ 1402080 h 3037175"/>
              <a:gd name="connsiteX32" fmla="*/ 10489121 w 10574465"/>
              <a:gd name="connsiteY32" fmla="*/ 804672 h 3037175"/>
              <a:gd name="connsiteX33" fmla="*/ 10574465 w 10574465"/>
              <a:gd name="connsiteY33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436049 w 10574465"/>
              <a:gd name="connsiteY8" fmla="*/ 1200912 h 3037175"/>
              <a:gd name="connsiteX9" fmla="*/ 4563809 w 10574465"/>
              <a:gd name="connsiteY9" fmla="*/ 1511808 h 3037175"/>
              <a:gd name="connsiteX10" fmla="*/ 5155121 w 10574465"/>
              <a:gd name="connsiteY10" fmla="*/ 1182624 h 3037175"/>
              <a:gd name="connsiteX11" fmla="*/ 5703761 w 10574465"/>
              <a:gd name="connsiteY11" fmla="*/ 463296 h 3037175"/>
              <a:gd name="connsiteX12" fmla="*/ 5941505 w 10574465"/>
              <a:gd name="connsiteY12" fmla="*/ 170688 h 3037175"/>
              <a:gd name="connsiteX13" fmla="*/ 6569393 w 10574465"/>
              <a:gd name="connsiteY13" fmla="*/ 0 h 3037175"/>
              <a:gd name="connsiteX14" fmla="*/ 6819329 w 10574465"/>
              <a:gd name="connsiteY14" fmla="*/ 54864 h 3037175"/>
              <a:gd name="connsiteX15" fmla="*/ 7038785 w 10574465"/>
              <a:gd name="connsiteY15" fmla="*/ 256032 h 3037175"/>
              <a:gd name="connsiteX16" fmla="*/ 7313105 w 10574465"/>
              <a:gd name="connsiteY16" fmla="*/ 859536 h 3037175"/>
              <a:gd name="connsiteX17" fmla="*/ 7374065 w 10574465"/>
              <a:gd name="connsiteY17" fmla="*/ 1200912 h 3037175"/>
              <a:gd name="connsiteX18" fmla="*/ 7197281 w 10574465"/>
              <a:gd name="connsiteY18" fmla="*/ 1840992 h 3037175"/>
              <a:gd name="connsiteX19" fmla="*/ 6977825 w 10574465"/>
              <a:gd name="connsiteY19" fmla="*/ 2023872 h 3037175"/>
              <a:gd name="connsiteX20" fmla="*/ 6587681 w 10574465"/>
              <a:gd name="connsiteY20" fmla="*/ 2097024 h 3037175"/>
              <a:gd name="connsiteX21" fmla="*/ 6087809 w 10574465"/>
              <a:gd name="connsiteY21" fmla="*/ 1999488 h 3037175"/>
              <a:gd name="connsiteX22" fmla="*/ 6002465 w 10574465"/>
              <a:gd name="connsiteY22" fmla="*/ 1847088 h 3037175"/>
              <a:gd name="connsiteX23" fmla="*/ 5990273 w 10574465"/>
              <a:gd name="connsiteY23" fmla="*/ 1645920 h 3037175"/>
              <a:gd name="connsiteX24" fmla="*/ 6234113 w 10574465"/>
              <a:gd name="connsiteY24" fmla="*/ 1109472 h 3037175"/>
              <a:gd name="connsiteX25" fmla="*/ 6599873 w 10574465"/>
              <a:gd name="connsiteY25" fmla="*/ 755904 h 3037175"/>
              <a:gd name="connsiteX26" fmla="*/ 7276529 w 10574465"/>
              <a:gd name="connsiteY26" fmla="*/ 591312 h 3037175"/>
              <a:gd name="connsiteX27" fmla="*/ 7739825 w 10574465"/>
              <a:gd name="connsiteY27" fmla="*/ 652272 h 3037175"/>
              <a:gd name="connsiteX28" fmla="*/ 8178737 w 10574465"/>
              <a:gd name="connsiteY28" fmla="*/ 859536 h 3037175"/>
              <a:gd name="connsiteX29" fmla="*/ 9245537 w 10574465"/>
              <a:gd name="connsiteY29" fmla="*/ 1432560 h 3037175"/>
              <a:gd name="connsiteX30" fmla="*/ 9495473 w 10574465"/>
              <a:gd name="connsiteY30" fmla="*/ 1469136 h 3037175"/>
              <a:gd name="connsiteX31" fmla="*/ 9781985 w 10574465"/>
              <a:gd name="connsiteY31" fmla="*/ 1402080 h 3037175"/>
              <a:gd name="connsiteX32" fmla="*/ 10489121 w 10574465"/>
              <a:gd name="connsiteY32" fmla="*/ 804672 h 3037175"/>
              <a:gd name="connsiteX33" fmla="*/ 10574465 w 10574465"/>
              <a:gd name="connsiteY33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436049 w 10574465"/>
              <a:gd name="connsiteY8" fmla="*/ 1200912 h 3037175"/>
              <a:gd name="connsiteX9" fmla="*/ 4563809 w 10574465"/>
              <a:gd name="connsiteY9" fmla="*/ 1511808 h 3037175"/>
              <a:gd name="connsiteX10" fmla="*/ 5155121 w 10574465"/>
              <a:gd name="connsiteY10" fmla="*/ 1182624 h 3037175"/>
              <a:gd name="connsiteX11" fmla="*/ 5941505 w 10574465"/>
              <a:gd name="connsiteY11" fmla="*/ 170688 h 3037175"/>
              <a:gd name="connsiteX12" fmla="*/ 6569393 w 10574465"/>
              <a:gd name="connsiteY12" fmla="*/ 0 h 3037175"/>
              <a:gd name="connsiteX13" fmla="*/ 6819329 w 10574465"/>
              <a:gd name="connsiteY13" fmla="*/ 54864 h 3037175"/>
              <a:gd name="connsiteX14" fmla="*/ 7038785 w 10574465"/>
              <a:gd name="connsiteY14" fmla="*/ 256032 h 3037175"/>
              <a:gd name="connsiteX15" fmla="*/ 7313105 w 10574465"/>
              <a:gd name="connsiteY15" fmla="*/ 859536 h 3037175"/>
              <a:gd name="connsiteX16" fmla="*/ 7374065 w 10574465"/>
              <a:gd name="connsiteY16" fmla="*/ 1200912 h 3037175"/>
              <a:gd name="connsiteX17" fmla="*/ 7197281 w 10574465"/>
              <a:gd name="connsiteY17" fmla="*/ 1840992 h 3037175"/>
              <a:gd name="connsiteX18" fmla="*/ 6977825 w 10574465"/>
              <a:gd name="connsiteY18" fmla="*/ 2023872 h 3037175"/>
              <a:gd name="connsiteX19" fmla="*/ 6587681 w 10574465"/>
              <a:gd name="connsiteY19" fmla="*/ 2097024 h 3037175"/>
              <a:gd name="connsiteX20" fmla="*/ 6087809 w 10574465"/>
              <a:gd name="connsiteY20" fmla="*/ 1999488 h 3037175"/>
              <a:gd name="connsiteX21" fmla="*/ 6002465 w 10574465"/>
              <a:gd name="connsiteY21" fmla="*/ 1847088 h 3037175"/>
              <a:gd name="connsiteX22" fmla="*/ 5990273 w 10574465"/>
              <a:gd name="connsiteY22" fmla="*/ 1645920 h 3037175"/>
              <a:gd name="connsiteX23" fmla="*/ 6234113 w 10574465"/>
              <a:gd name="connsiteY23" fmla="*/ 1109472 h 3037175"/>
              <a:gd name="connsiteX24" fmla="*/ 6599873 w 10574465"/>
              <a:gd name="connsiteY24" fmla="*/ 755904 h 3037175"/>
              <a:gd name="connsiteX25" fmla="*/ 7276529 w 10574465"/>
              <a:gd name="connsiteY25" fmla="*/ 591312 h 3037175"/>
              <a:gd name="connsiteX26" fmla="*/ 7739825 w 10574465"/>
              <a:gd name="connsiteY26" fmla="*/ 652272 h 3037175"/>
              <a:gd name="connsiteX27" fmla="*/ 8178737 w 10574465"/>
              <a:gd name="connsiteY27" fmla="*/ 859536 h 3037175"/>
              <a:gd name="connsiteX28" fmla="*/ 9245537 w 10574465"/>
              <a:gd name="connsiteY28" fmla="*/ 1432560 h 3037175"/>
              <a:gd name="connsiteX29" fmla="*/ 9495473 w 10574465"/>
              <a:gd name="connsiteY29" fmla="*/ 1469136 h 3037175"/>
              <a:gd name="connsiteX30" fmla="*/ 9781985 w 10574465"/>
              <a:gd name="connsiteY30" fmla="*/ 1402080 h 3037175"/>
              <a:gd name="connsiteX31" fmla="*/ 10489121 w 10574465"/>
              <a:gd name="connsiteY31" fmla="*/ 804672 h 3037175"/>
              <a:gd name="connsiteX32" fmla="*/ 10574465 w 10574465"/>
              <a:gd name="connsiteY32" fmla="*/ 640080 h 3037175"/>
              <a:gd name="connsiteX0" fmla="*/ 107633 w 10574465"/>
              <a:gd name="connsiteY0" fmla="*/ 287814 h 3001901"/>
              <a:gd name="connsiteX1" fmla="*/ 150305 w 10574465"/>
              <a:gd name="connsiteY1" fmla="*/ 1104678 h 3001901"/>
              <a:gd name="connsiteX2" fmla="*/ 1869377 w 10574465"/>
              <a:gd name="connsiteY2" fmla="*/ 2866422 h 3001901"/>
              <a:gd name="connsiteX3" fmla="*/ 3618929 w 10574465"/>
              <a:gd name="connsiteY3" fmla="*/ 2738406 h 3001901"/>
              <a:gd name="connsiteX4" fmla="*/ 4606481 w 10574465"/>
              <a:gd name="connsiteY4" fmla="*/ 1592358 h 3001901"/>
              <a:gd name="connsiteX5" fmla="*/ 4673537 w 10574465"/>
              <a:gd name="connsiteY5" fmla="*/ 598710 h 3001901"/>
              <a:gd name="connsiteX6" fmla="*/ 3996881 w 10574465"/>
              <a:gd name="connsiteY6" fmla="*/ 257334 h 3001901"/>
              <a:gd name="connsiteX7" fmla="*/ 3326321 w 10574465"/>
              <a:gd name="connsiteY7" fmla="*/ 421926 h 3001901"/>
              <a:gd name="connsiteX8" fmla="*/ 3436049 w 10574465"/>
              <a:gd name="connsiteY8" fmla="*/ 1165638 h 3001901"/>
              <a:gd name="connsiteX9" fmla="*/ 4563809 w 10574465"/>
              <a:gd name="connsiteY9" fmla="*/ 1476534 h 3001901"/>
              <a:gd name="connsiteX10" fmla="*/ 5155121 w 10574465"/>
              <a:gd name="connsiteY10" fmla="*/ 1147350 h 3001901"/>
              <a:gd name="connsiteX11" fmla="*/ 5941505 w 10574465"/>
              <a:gd name="connsiteY11" fmla="*/ 135414 h 3001901"/>
              <a:gd name="connsiteX12" fmla="*/ 6819329 w 10574465"/>
              <a:gd name="connsiteY12" fmla="*/ 19590 h 3001901"/>
              <a:gd name="connsiteX13" fmla="*/ 7038785 w 10574465"/>
              <a:gd name="connsiteY13" fmla="*/ 220758 h 3001901"/>
              <a:gd name="connsiteX14" fmla="*/ 7313105 w 10574465"/>
              <a:gd name="connsiteY14" fmla="*/ 824262 h 3001901"/>
              <a:gd name="connsiteX15" fmla="*/ 7374065 w 10574465"/>
              <a:gd name="connsiteY15" fmla="*/ 1165638 h 3001901"/>
              <a:gd name="connsiteX16" fmla="*/ 7197281 w 10574465"/>
              <a:gd name="connsiteY16" fmla="*/ 1805718 h 3001901"/>
              <a:gd name="connsiteX17" fmla="*/ 6977825 w 10574465"/>
              <a:gd name="connsiteY17" fmla="*/ 1988598 h 3001901"/>
              <a:gd name="connsiteX18" fmla="*/ 6587681 w 10574465"/>
              <a:gd name="connsiteY18" fmla="*/ 2061750 h 3001901"/>
              <a:gd name="connsiteX19" fmla="*/ 6087809 w 10574465"/>
              <a:gd name="connsiteY19" fmla="*/ 1964214 h 3001901"/>
              <a:gd name="connsiteX20" fmla="*/ 6002465 w 10574465"/>
              <a:gd name="connsiteY20" fmla="*/ 1811814 h 3001901"/>
              <a:gd name="connsiteX21" fmla="*/ 5990273 w 10574465"/>
              <a:gd name="connsiteY21" fmla="*/ 1610646 h 3001901"/>
              <a:gd name="connsiteX22" fmla="*/ 6234113 w 10574465"/>
              <a:gd name="connsiteY22" fmla="*/ 1074198 h 3001901"/>
              <a:gd name="connsiteX23" fmla="*/ 6599873 w 10574465"/>
              <a:gd name="connsiteY23" fmla="*/ 720630 h 3001901"/>
              <a:gd name="connsiteX24" fmla="*/ 7276529 w 10574465"/>
              <a:gd name="connsiteY24" fmla="*/ 556038 h 3001901"/>
              <a:gd name="connsiteX25" fmla="*/ 7739825 w 10574465"/>
              <a:gd name="connsiteY25" fmla="*/ 616998 h 3001901"/>
              <a:gd name="connsiteX26" fmla="*/ 8178737 w 10574465"/>
              <a:gd name="connsiteY26" fmla="*/ 824262 h 3001901"/>
              <a:gd name="connsiteX27" fmla="*/ 9245537 w 10574465"/>
              <a:gd name="connsiteY27" fmla="*/ 1397286 h 3001901"/>
              <a:gd name="connsiteX28" fmla="*/ 9495473 w 10574465"/>
              <a:gd name="connsiteY28" fmla="*/ 1433862 h 3001901"/>
              <a:gd name="connsiteX29" fmla="*/ 9781985 w 10574465"/>
              <a:gd name="connsiteY29" fmla="*/ 1366806 h 3001901"/>
              <a:gd name="connsiteX30" fmla="*/ 10489121 w 10574465"/>
              <a:gd name="connsiteY30" fmla="*/ 769398 h 3001901"/>
              <a:gd name="connsiteX31" fmla="*/ 10574465 w 10574465"/>
              <a:gd name="connsiteY31" fmla="*/ 604806 h 3001901"/>
              <a:gd name="connsiteX0" fmla="*/ 107633 w 10574465"/>
              <a:gd name="connsiteY0" fmla="*/ 331601 h 3045688"/>
              <a:gd name="connsiteX1" fmla="*/ 150305 w 10574465"/>
              <a:gd name="connsiteY1" fmla="*/ 1148465 h 3045688"/>
              <a:gd name="connsiteX2" fmla="*/ 1869377 w 10574465"/>
              <a:gd name="connsiteY2" fmla="*/ 2910209 h 3045688"/>
              <a:gd name="connsiteX3" fmla="*/ 3618929 w 10574465"/>
              <a:gd name="connsiteY3" fmla="*/ 2782193 h 3045688"/>
              <a:gd name="connsiteX4" fmla="*/ 4606481 w 10574465"/>
              <a:gd name="connsiteY4" fmla="*/ 1636145 h 3045688"/>
              <a:gd name="connsiteX5" fmla="*/ 4673537 w 10574465"/>
              <a:gd name="connsiteY5" fmla="*/ 642497 h 3045688"/>
              <a:gd name="connsiteX6" fmla="*/ 3996881 w 10574465"/>
              <a:gd name="connsiteY6" fmla="*/ 301121 h 3045688"/>
              <a:gd name="connsiteX7" fmla="*/ 3326321 w 10574465"/>
              <a:gd name="connsiteY7" fmla="*/ 465713 h 3045688"/>
              <a:gd name="connsiteX8" fmla="*/ 3436049 w 10574465"/>
              <a:gd name="connsiteY8" fmla="*/ 1209425 h 3045688"/>
              <a:gd name="connsiteX9" fmla="*/ 4563809 w 10574465"/>
              <a:gd name="connsiteY9" fmla="*/ 1520321 h 3045688"/>
              <a:gd name="connsiteX10" fmla="*/ 5155121 w 10574465"/>
              <a:gd name="connsiteY10" fmla="*/ 1191137 h 3045688"/>
              <a:gd name="connsiteX11" fmla="*/ 5941505 w 10574465"/>
              <a:gd name="connsiteY11" fmla="*/ 179201 h 3045688"/>
              <a:gd name="connsiteX12" fmla="*/ 6819329 w 10574465"/>
              <a:gd name="connsiteY12" fmla="*/ 63377 h 3045688"/>
              <a:gd name="connsiteX13" fmla="*/ 7313105 w 10574465"/>
              <a:gd name="connsiteY13" fmla="*/ 868049 h 3045688"/>
              <a:gd name="connsiteX14" fmla="*/ 7374065 w 10574465"/>
              <a:gd name="connsiteY14" fmla="*/ 1209425 h 3045688"/>
              <a:gd name="connsiteX15" fmla="*/ 7197281 w 10574465"/>
              <a:gd name="connsiteY15" fmla="*/ 1849505 h 3045688"/>
              <a:gd name="connsiteX16" fmla="*/ 6977825 w 10574465"/>
              <a:gd name="connsiteY16" fmla="*/ 2032385 h 3045688"/>
              <a:gd name="connsiteX17" fmla="*/ 6587681 w 10574465"/>
              <a:gd name="connsiteY17" fmla="*/ 2105537 h 3045688"/>
              <a:gd name="connsiteX18" fmla="*/ 6087809 w 10574465"/>
              <a:gd name="connsiteY18" fmla="*/ 2008001 h 3045688"/>
              <a:gd name="connsiteX19" fmla="*/ 6002465 w 10574465"/>
              <a:gd name="connsiteY19" fmla="*/ 1855601 h 3045688"/>
              <a:gd name="connsiteX20" fmla="*/ 5990273 w 10574465"/>
              <a:gd name="connsiteY20" fmla="*/ 1654433 h 3045688"/>
              <a:gd name="connsiteX21" fmla="*/ 6234113 w 10574465"/>
              <a:gd name="connsiteY21" fmla="*/ 1117985 h 3045688"/>
              <a:gd name="connsiteX22" fmla="*/ 6599873 w 10574465"/>
              <a:gd name="connsiteY22" fmla="*/ 764417 h 3045688"/>
              <a:gd name="connsiteX23" fmla="*/ 7276529 w 10574465"/>
              <a:gd name="connsiteY23" fmla="*/ 599825 h 3045688"/>
              <a:gd name="connsiteX24" fmla="*/ 7739825 w 10574465"/>
              <a:gd name="connsiteY24" fmla="*/ 660785 h 3045688"/>
              <a:gd name="connsiteX25" fmla="*/ 8178737 w 10574465"/>
              <a:gd name="connsiteY25" fmla="*/ 868049 h 3045688"/>
              <a:gd name="connsiteX26" fmla="*/ 9245537 w 10574465"/>
              <a:gd name="connsiteY26" fmla="*/ 1441073 h 3045688"/>
              <a:gd name="connsiteX27" fmla="*/ 9495473 w 10574465"/>
              <a:gd name="connsiteY27" fmla="*/ 1477649 h 3045688"/>
              <a:gd name="connsiteX28" fmla="*/ 9781985 w 10574465"/>
              <a:gd name="connsiteY28" fmla="*/ 1410593 h 3045688"/>
              <a:gd name="connsiteX29" fmla="*/ 10489121 w 10574465"/>
              <a:gd name="connsiteY29" fmla="*/ 813185 h 3045688"/>
              <a:gd name="connsiteX30" fmla="*/ 10574465 w 10574465"/>
              <a:gd name="connsiteY30" fmla="*/ 648593 h 3045688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7197281 w 10574465"/>
              <a:gd name="connsiteY14" fmla="*/ 1874630 h 3070813"/>
              <a:gd name="connsiteX15" fmla="*/ 6977825 w 10574465"/>
              <a:gd name="connsiteY15" fmla="*/ 2057510 h 3070813"/>
              <a:gd name="connsiteX16" fmla="*/ 6587681 w 10574465"/>
              <a:gd name="connsiteY16" fmla="*/ 2130662 h 3070813"/>
              <a:gd name="connsiteX17" fmla="*/ 6087809 w 10574465"/>
              <a:gd name="connsiteY17" fmla="*/ 2033126 h 3070813"/>
              <a:gd name="connsiteX18" fmla="*/ 6002465 w 10574465"/>
              <a:gd name="connsiteY18" fmla="*/ 1880726 h 3070813"/>
              <a:gd name="connsiteX19" fmla="*/ 5990273 w 10574465"/>
              <a:gd name="connsiteY19" fmla="*/ 1679558 h 3070813"/>
              <a:gd name="connsiteX20" fmla="*/ 6234113 w 10574465"/>
              <a:gd name="connsiteY20" fmla="*/ 1143110 h 3070813"/>
              <a:gd name="connsiteX21" fmla="*/ 6599873 w 10574465"/>
              <a:gd name="connsiteY21" fmla="*/ 789542 h 3070813"/>
              <a:gd name="connsiteX22" fmla="*/ 7276529 w 10574465"/>
              <a:gd name="connsiteY22" fmla="*/ 624950 h 3070813"/>
              <a:gd name="connsiteX23" fmla="*/ 7739825 w 10574465"/>
              <a:gd name="connsiteY23" fmla="*/ 685910 h 3070813"/>
              <a:gd name="connsiteX24" fmla="*/ 8178737 w 10574465"/>
              <a:gd name="connsiteY24" fmla="*/ 893174 h 3070813"/>
              <a:gd name="connsiteX25" fmla="*/ 9245537 w 10574465"/>
              <a:gd name="connsiteY25" fmla="*/ 1466198 h 3070813"/>
              <a:gd name="connsiteX26" fmla="*/ 9495473 w 10574465"/>
              <a:gd name="connsiteY26" fmla="*/ 1502774 h 3070813"/>
              <a:gd name="connsiteX27" fmla="*/ 9781985 w 10574465"/>
              <a:gd name="connsiteY27" fmla="*/ 1435718 h 3070813"/>
              <a:gd name="connsiteX28" fmla="*/ 10489121 w 10574465"/>
              <a:gd name="connsiteY28" fmla="*/ 838310 h 3070813"/>
              <a:gd name="connsiteX29" fmla="*/ 10574465 w 10574465"/>
              <a:gd name="connsiteY29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977825 w 10574465"/>
              <a:gd name="connsiteY14" fmla="*/ 2057510 h 3070813"/>
              <a:gd name="connsiteX15" fmla="*/ 6587681 w 10574465"/>
              <a:gd name="connsiteY15" fmla="*/ 2130662 h 3070813"/>
              <a:gd name="connsiteX16" fmla="*/ 6087809 w 10574465"/>
              <a:gd name="connsiteY16" fmla="*/ 2033126 h 3070813"/>
              <a:gd name="connsiteX17" fmla="*/ 6002465 w 10574465"/>
              <a:gd name="connsiteY17" fmla="*/ 1880726 h 3070813"/>
              <a:gd name="connsiteX18" fmla="*/ 5990273 w 10574465"/>
              <a:gd name="connsiteY18" fmla="*/ 1679558 h 3070813"/>
              <a:gd name="connsiteX19" fmla="*/ 6234113 w 10574465"/>
              <a:gd name="connsiteY19" fmla="*/ 1143110 h 3070813"/>
              <a:gd name="connsiteX20" fmla="*/ 6599873 w 10574465"/>
              <a:gd name="connsiteY20" fmla="*/ 789542 h 3070813"/>
              <a:gd name="connsiteX21" fmla="*/ 7276529 w 10574465"/>
              <a:gd name="connsiteY21" fmla="*/ 624950 h 3070813"/>
              <a:gd name="connsiteX22" fmla="*/ 7739825 w 10574465"/>
              <a:gd name="connsiteY22" fmla="*/ 685910 h 3070813"/>
              <a:gd name="connsiteX23" fmla="*/ 8178737 w 10574465"/>
              <a:gd name="connsiteY23" fmla="*/ 893174 h 3070813"/>
              <a:gd name="connsiteX24" fmla="*/ 9245537 w 10574465"/>
              <a:gd name="connsiteY24" fmla="*/ 1466198 h 3070813"/>
              <a:gd name="connsiteX25" fmla="*/ 9495473 w 10574465"/>
              <a:gd name="connsiteY25" fmla="*/ 1502774 h 3070813"/>
              <a:gd name="connsiteX26" fmla="*/ 9781985 w 10574465"/>
              <a:gd name="connsiteY26" fmla="*/ 1435718 h 3070813"/>
              <a:gd name="connsiteX27" fmla="*/ 10489121 w 10574465"/>
              <a:gd name="connsiteY27" fmla="*/ 838310 h 3070813"/>
              <a:gd name="connsiteX28" fmla="*/ 10574465 w 10574465"/>
              <a:gd name="connsiteY28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87809 w 10574465"/>
              <a:gd name="connsiteY15" fmla="*/ 2033126 h 3070813"/>
              <a:gd name="connsiteX16" fmla="*/ 6002465 w 10574465"/>
              <a:gd name="connsiteY16" fmla="*/ 1880726 h 3070813"/>
              <a:gd name="connsiteX17" fmla="*/ 5990273 w 10574465"/>
              <a:gd name="connsiteY17" fmla="*/ 1679558 h 3070813"/>
              <a:gd name="connsiteX18" fmla="*/ 6234113 w 10574465"/>
              <a:gd name="connsiteY18" fmla="*/ 1143110 h 3070813"/>
              <a:gd name="connsiteX19" fmla="*/ 6599873 w 10574465"/>
              <a:gd name="connsiteY19" fmla="*/ 789542 h 3070813"/>
              <a:gd name="connsiteX20" fmla="*/ 7276529 w 10574465"/>
              <a:gd name="connsiteY20" fmla="*/ 624950 h 3070813"/>
              <a:gd name="connsiteX21" fmla="*/ 7739825 w 10574465"/>
              <a:gd name="connsiteY21" fmla="*/ 685910 h 3070813"/>
              <a:gd name="connsiteX22" fmla="*/ 8178737 w 10574465"/>
              <a:gd name="connsiteY22" fmla="*/ 893174 h 3070813"/>
              <a:gd name="connsiteX23" fmla="*/ 9245537 w 10574465"/>
              <a:gd name="connsiteY23" fmla="*/ 1466198 h 3070813"/>
              <a:gd name="connsiteX24" fmla="*/ 9495473 w 10574465"/>
              <a:gd name="connsiteY24" fmla="*/ 1502774 h 3070813"/>
              <a:gd name="connsiteX25" fmla="*/ 9781985 w 10574465"/>
              <a:gd name="connsiteY25" fmla="*/ 1435718 h 3070813"/>
              <a:gd name="connsiteX26" fmla="*/ 10489121 w 10574465"/>
              <a:gd name="connsiteY26" fmla="*/ 838310 h 3070813"/>
              <a:gd name="connsiteX27" fmla="*/ 10574465 w 10574465"/>
              <a:gd name="connsiteY27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5990273 w 10574465"/>
              <a:gd name="connsiteY16" fmla="*/ 1679558 h 3070813"/>
              <a:gd name="connsiteX17" fmla="*/ 6234113 w 10574465"/>
              <a:gd name="connsiteY17" fmla="*/ 1143110 h 3070813"/>
              <a:gd name="connsiteX18" fmla="*/ 6599873 w 10574465"/>
              <a:gd name="connsiteY18" fmla="*/ 789542 h 3070813"/>
              <a:gd name="connsiteX19" fmla="*/ 7276529 w 10574465"/>
              <a:gd name="connsiteY19" fmla="*/ 624950 h 3070813"/>
              <a:gd name="connsiteX20" fmla="*/ 7739825 w 10574465"/>
              <a:gd name="connsiteY20" fmla="*/ 685910 h 3070813"/>
              <a:gd name="connsiteX21" fmla="*/ 8178737 w 10574465"/>
              <a:gd name="connsiteY21" fmla="*/ 893174 h 3070813"/>
              <a:gd name="connsiteX22" fmla="*/ 9245537 w 10574465"/>
              <a:gd name="connsiteY22" fmla="*/ 1466198 h 3070813"/>
              <a:gd name="connsiteX23" fmla="*/ 9495473 w 10574465"/>
              <a:gd name="connsiteY23" fmla="*/ 1502774 h 3070813"/>
              <a:gd name="connsiteX24" fmla="*/ 9781985 w 10574465"/>
              <a:gd name="connsiteY24" fmla="*/ 1435718 h 3070813"/>
              <a:gd name="connsiteX25" fmla="*/ 10489121 w 10574465"/>
              <a:gd name="connsiteY25" fmla="*/ 838310 h 3070813"/>
              <a:gd name="connsiteX26" fmla="*/ 10574465 w 10574465"/>
              <a:gd name="connsiteY26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234113 w 10574465"/>
              <a:gd name="connsiteY16" fmla="*/ 1143110 h 3070813"/>
              <a:gd name="connsiteX17" fmla="*/ 6599873 w 10574465"/>
              <a:gd name="connsiteY17" fmla="*/ 789542 h 3070813"/>
              <a:gd name="connsiteX18" fmla="*/ 7276529 w 10574465"/>
              <a:gd name="connsiteY18" fmla="*/ 624950 h 3070813"/>
              <a:gd name="connsiteX19" fmla="*/ 7739825 w 10574465"/>
              <a:gd name="connsiteY19" fmla="*/ 685910 h 3070813"/>
              <a:gd name="connsiteX20" fmla="*/ 8178737 w 10574465"/>
              <a:gd name="connsiteY20" fmla="*/ 893174 h 3070813"/>
              <a:gd name="connsiteX21" fmla="*/ 9245537 w 10574465"/>
              <a:gd name="connsiteY21" fmla="*/ 1466198 h 3070813"/>
              <a:gd name="connsiteX22" fmla="*/ 9495473 w 10574465"/>
              <a:gd name="connsiteY22" fmla="*/ 1502774 h 3070813"/>
              <a:gd name="connsiteX23" fmla="*/ 9781985 w 10574465"/>
              <a:gd name="connsiteY23" fmla="*/ 1435718 h 3070813"/>
              <a:gd name="connsiteX24" fmla="*/ 10489121 w 10574465"/>
              <a:gd name="connsiteY24" fmla="*/ 838310 h 3070813"/>
              <a:gd name="connsiteX25" fmla="*/ 10574465 w 10574465"/>
              <a:gd name="connsiteY25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599873 w 10574465"/>
              <a:gd name="connsiteY16" fmla="*/ 789542 h 3070813"/>
              <a:gd name="connsiteX17" fmla="*/ 7276529 w 10574465"/>
              <a:gd name="connsiteY17" fmla="*/ 624950 h 3070813"/>
              <a:gd name="connsiteX18" fmla="*/ 7739825 w 10574465"/>
              <a:gd name="connsiteY18" fmla="*/ 685910 h 3070813"/>
              <a:gd name="connsiteX19" fmla="*/ 8178737 w 10574465"/>
              <a:gd name="connsiteY19" fmla="*/ 893174 h 3070813"/>
              <a:gd name="connsiteX20" fmla="*/ 9245537 w 10574465"/>
              <a:gd name="connsiteY20" fmla="*/ 1466198 h 3070813"/>
              <a:gd name="connsiteX21" fmla="*/ 9495473 w 10574465"/>
              <a:gd name="connsiteY21" fmla="*/ 1502774 h 3070813"/>
              <a:gd name="connsiteX22" fmla="*/ 9781985 w 10574465"/>
              <a:gd name="connsiteY22" fmla="*/ 1435718 h 3070813"/>
              <a:gd name="connsiteX23" fmla="*/ 10489121 w 10574465"/>
              <a:gd name="connsiteY23" fmla="*/ 838310 h 3070813"/>
              <a:gd name="connsiteX24" fmla="*/ 10574465 w 10574465"/>
              <a:gd name="connsiteY24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599873 w 10574465"/>
              <a:gd name="connsiteY16" fmla="*/ 789542 h 3070813"/>
              <a:gd name="connsiteX17" fmla="*/ 7276529 w 10574465"/>
              <a:gd name="connsiteY17" fmla="*/ 624950 h 3070813"/>
              <a:gd name="connsiteX18" fmla="*/ 8178737 w 10574465"/>
              <a:gd name="connsiteY18" fmla="*/ 893174 h 3070813"/>
              <a:gd name="connsiteX19" fmla="*/ 9245537 w 10574465"/>
              <a:gd name="connsiteY19" fmla="*/ 1466198 h 3070813"/>
              <a:gd name="connsiteX20" fmla="*/ 9495473 w 10574465"/>
              <a:gd name="connsiteY20" fmla="*/ 1502774 h 3070813"/>
              <a:gd name="connsiteX21" fmla="*/ 9781985 w 10574465"/>
              <a:gd name="connsiteY21" fmla="*/ 1435718 h 3070813"/>
              <a:gd name="connsiteX22" fmla="*/ 10489121 w 10574465"/>
              <a:gd name="connsiteY22" fmla="*/ 838310 h 3070813"/>
              <a:gd name="connsiteX23" fmla="*/ 10574465 w 10574465"/>
              <a:gd name="connsiteY23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599873 w 10574465"/>
              <a:gd name="connsiteY16" fmla="*/ 789542 h 3070813"/>
              <a:gd name="connsiteX17" fmla="*/ 7276529 w 10574465"/>
              <a:gd name="connsiteY17" fmla="*/ 624950 h 3070813"/>
              <a:gd name="connsiteX18" fmla="*/ 8178737 w 10574465"/>
              <a:gd name="connsiteY18" fmla="*/ 893174 h 3070813"/>
              <a:gd name="connsiteX19" fmla="*/ 9245537 w 10574465"/>
              <a:gd name="connsiteY19" fmla="*/ 1466198 h 3070813"/>
              <a:gd name="connsiteX20" fmla="*/ 9781985 w 10574465"/>
              <a:gd name="connsiteY20" fmla="*/ 1435718 h 3070813"/>
              <a:gd name="connsiteX21" fmla="*/ 10489121 w 10574465"/>
              <a:gd name="connsiteY21" fmla="*/ 838310 h 3070813"/>
              <a:gd name="connsiteX22" fmla="*/ 10574465 w 10574465"/>
              <a:gd name="connsiteY22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599873 w 10574465"/>
              <a:gd name="connsiteY16" fmla="*/ 789542 h 3070813"/>
              <a:gd name="connsiteX17" fmla="*/ 7276529 w 10574465"/>
              <a:gd name="connsiteY17" fmla="*/ 624950 h 3070813"/>
              <a:gd name="connsiteX18" fmla="*/ 8178737 w 10574465"/>
              <a:gd name="connsiteY18" fmla="*/ 893174 h 3070813"/>
              <a:gd name="connsiteX19" fmla="*/ 9245537 w 10574465"/>
              <a:gd name="connsiteY19" fmla="*/ 1466198 h 3070813"/>
              <a:gd name="connsiteX20" fmla="*/ 9781985 w 10574465"/>
              <a:gd name="connsiteY20" fmla="*/ 1435718 h 3070813"/>
              <a:gd name="connsiteX21" fmla="*/ 10574465 w 10574465"/>
              <a:gd name="connsiteY21" fmla="*/ 673718 h 3070813"/>
              <a:gd name="connsiteX0" fmla="*/ 25267 w 10681075"/>
              <a:gd name="connsiteY0" fmla="*/ 289670 h 3070813"/>
              <a:gd name="connsiteX1" fmla="*/ 256915 w 10681075"/>
              <a:gd name="connsiteY1" fmla="*/ 1173590 h 3070813"/>
              <a:gd name="connsiteX2" fmla="*/ 1975987 w 10681075"/>
              <a:gd name="connsiteY2" fmla="*/ 2935334 h 3070813"/>
              <a:gd name="connsiteX3" fmla="*/ 3725539 w 10681075"/>
              <a:gd name="connsiteY3" fmla="*/ 2807318 h 3070813"/>
              <a:gd name="connsiteX4" fmla="*/ 4713091 w 10681075"/>
              <a:gd name="connsiteY4" fmla="*/ 1661270 h 3070813"/>
              <a:gd name="connsiteX5" fmla="*/ 4780147 w 10681075"/>
              <a:gd name="connsiteY5" fmla="*/ 667622 h 3070813"/>
              <a:gd name="connsiteX6" fmla="*/ 4103491 w 10681075"/>
              <a:gd name="connsiteY6" fmla="*/ 326246 h 3070813"/>
              <a:gd name="connsiteX7" fmla="*/ 3432931 w 10681075"/>
              <a:gd name="connsiteY7" fmla="*/ 490838 h 3070813"/>
              <a:gd name="connsiteX8" fmla="*/ 3542659 w 10681075"/>
              <a:gd name="connsiteY8" fmla="*/ 1234550 h 3070813"/>
              <a:gd name="connsiteX9" fmla="*/ 4670419 w 10681075"/>
              <a:gd name="connsiteY9" fmla="*/ 1545446 h 3070813"/>
              <a:gd name="connsiteX10" fmla="*/ 5261731 w 10681075"/>
              <a:gd name="connsiteY10" fmla="*/ 1216262 h 3070813"/>
              <a:gd name="connsiteX11" fmla="*/ 6048115 w 10681075"/>
              <a:gd name="connsiteY11" fmla="*/ 204326 h 3070813"/>
              <a:gd name="connsiteX12" fmla="*/ 6925939 w 10681075"/>
              <a:gd name="connsiteY12" fmla="*/ 88502 h 3070813"/>
              <a:gd name="connsiteX13" fmla="*/ 7480675 w 10681075"/>
              <a:gd name="connsiteY13" fmla="*/ 1234550 h 3070813"/>
              <a:gd name="connsiteX14" fmla="*/ 6694291 w 10681075"/>
              <a:gd name="connsiteY14" fmla="*/ 2130662 h 3070813"/>
              <a:gd name="connsiteX15" fmla="*/ 6109075 w 10681075"/>
              <a:gd name="connsiteY15" fmla="*/ 1880726 h 3070813"/>
              <a:gd name="connsiteX16" fmla="*/ 6706483 w 10681075"/>
              <a:gd name="connsiteY16" fmla="*/ 789542 h 3070813"/>
              <a:gd name="connsiteX17" fmla="*/ 7383139 w 10681075"/>
              <a:gd name="connsiteY17" fmla="*/ 624950 h 3070813"/>
              <a:gd name="connsiteX18" fmla="*/ 8285347 w 10681075"/>
              <a:gd name="connsiteY18" fmla="*/ 893174 h 3070813"/>
              <a:gd name="connsiteX19" fmla="*/ 9352147 w 10681075"/>
              <a:gd name="connsiteY19" fmla="*/ 1466198 h 3070813"/>
              <a:gd name="connsiteX20" fmla="*/ 9888595 w 10681075"/>
              <a:gd name="connsiteY20" fmla="*/ 1435718 h 3070813"/>
              <a:gd name="connsiteX21" fmla="*/ 10681075 w 10681075"/>
              <a:gd name="connsiteY21" fmla="*/ 673718 h 3070813"/>
              <a:gd name="connsiteX0" fmla="*/ 33198 w 10689006"/>
              <a:gd name="connsiteY0" fmla="*/ 289670 h 3048773"/>
              <a:gd name="connsiteX1" fmla="*/ 240462 w 10689006"/>
              <a:gd name="connsiteY1" fmla="*/ 1472294 h 3048773"/>
              <a:gd name="connsiteX2" fmla="*/ 1983918 w 10689006"/>
              <a:gd name="connsiteY2" fmla="*/ 2935334 h 3048773"/>
              <a:gd name="connsiteX3" fmla="*/ 3733470 w 10689006"/>
              <a:gd name="connsiteY3" fmla="*/ 2807318 h 3048773"/>
              <a:gd name="connsiteX4" fmla="*/ 4721022 w 10689006"/>
              <a:gd name="connsiteY4" fmla="*/ 1661270 h 3048773"/>
              <a:gd name="connsiteX5" fmla="*/ 4788078 w 10689006"/>
              <a:gd name="connsiteY5" fmla="*/ 667622 h 3048773"/>
              <a:gd name="connsiteX6" fmla="*/ 4111422 w 10689006"/>
              <a:gd name="connsiteY6" fmla="*/ 326246 h 3048773"/>
              <a:gd name="connsiteX7" fmla="*/ 3440862 w 10689006"/>
              <a:gd name="connsiteY7" fmla="*/ 490838 h 3048773"/>
              <a:gd name="connsiteX8" fmla="*/ 3550590 w 10689006"/>
              <a:gd name="connsiteY8" fmla="*/ 1234550 h 3048773"/>
              <a:gd name="connsiteX9" fmla="*/ 4678350 w 10689006"/>
              <a:gd name="connsiteY9" fmla="*/ 1545446 h 3048773"/>
              <a:gd name="connsiteX10" fmla="*/ 5269662 w 10689006"/>
              <a:gd name="connsiteY10" fmla="*/ 1216262 h 3048773"/>
              <a:gd name="connsiteX11" fmla="*/ 6056046 w 10689006"/>
              <a:gd name="connsiteY11" fmla="*/ 204326 h 3048773"/>
              <a:gd name="connsiteX12" fmla="*/ 6933870 w 10689006"/>
              <a:gd name="connsiteY12" fmla="*/ 88502 h 3048773"/>
              <a:gd name="connsiteX13" fmla="*/ 7488606 w 10689006"/>
              <a:gd name="connsiteY13" fmla="*/ 1234550 h 3048773"/>
              <a:gd name="connsiteX14" fmla="*/ 6702222 w 10689006"/>
              <a:gd name="connsiteY14" fmla="*/ 2130662 h 3048773"/>
              <a:gd name="connsiteX15" fmla="*/ 6117006 w 10689006"/>
              <a:gd name="connsiteY15" fmla="*/ 1880726 h 3048773"/>
              <a:gd name="connsiteX16" fmla="*/ 6714414 w 10689006"/>
              <a:gd name="connsiteY16" fmla="*/ 789542 h 3048773"/>
              <a:gd name="connsiteX17" fmla="*/ 7391070 w 10689006"/>
              <a:gd name="connsiteY17" fmla="*/ 624950 h 3048773"/>
              <a:gd name="connsiteX18" fmla="*/ 8293278 w 10689006"/>
              <a:gd name="connsiteY18" fmla="*/ 893174 h 3048773"/>
              <a:gd name="connsiteX19" fmla="*/ 9360078 w 10689006"/>
              <a:gd name="connsiteY19" fmla="*/ 1466198 h 3048773"/>
              <a:gd name="connsiteX20" fmla="*/ 9896526 w 10689006"/>
              <a:gd name="connsiteY20" fmla="*/ 1435718 h 3048773"/>
              <a:gd name="connsiteX21" fmla="*/ 10689006 w 10689006"/>
              <a:gd name="connsiteY21" fmla="*/ 673718 h 3048773"/>
              <a:gd name="connsiteX0" fmla="*/ 79384 w 10735192"/>
              <a:gd name="connsiteY0" fmla="*/ 289670 h 3025875"/>
              <a:gd name="connsiteX1" fmla="*/ 189112 w 10735192"/>
              <a:gd name="connsiteY1" fmla="*/ 1783190 h 3025875"/>
              <a:gd name="connsiteX2" fmla="*/ 2030104 w 10735192"/>
              <a:gd name="connsiteY2" fmla="*/ 2935334 h 3025875"/>
              <a:gd name="connsiteX3" fmla="*/ 3779656 w 10735192"/>
              <a:gd name="connsiteY3" fmla="*/ 2807318 h 3025875"/>
              <a:gd name="connsiteX4" fmla="*/ 4767208 w 10735192"/>
              <a:gd name="connsiteY4" fmla="*/ 1661270 h 3025875"/>
              <a:gd name="connsiteX5" fmla="*/ 4834264 w 10735192"/>
              <a:gd name="connsiteY5" fmla="*/ 667622 h 3025875"/>
              <a:gd name="connsiteX6" fmla="*/ 4157608 w 10735192"/>
              <a:gd name="connsiteY6" fmla="*/ 326246 h 3025875"/>
              <a:gd name="connsiteX7" fmla="*/ 3487048 w 10735192"/>
              <a:gd name="connsiteY7" fmla="*/ 490838 h 3025875"/>
              <a:gd name="connsiteX8" fmla="*/ 3596776 w 10735192"/>
              <a:gd name="connsiteY8" fmla="*/ 1234550 h 3025875"/>
              <a:gd name="connsiteX9" fmla="*/ 4724536 w 10735192"/>
              <a:gd name="connsiteY9" fmla="*/ 1545446 h 3025875"/>
              <a:gd name="connsiteX10" fmla="*/ 5315848 w 10735192"/>
              <a:gd name="connsiteY10" fmla="*/ 1216262 h 3025875"/>
              <a:gd name="connsiteX11" fmla="*/ 6102232 w 10735192"/>
              <a:gd name="connsiteY11" fmla="*/ 204326 h 3025875"/>
              <a:gd name="connsiteX12" fmla="*/ 6980056 w 10735192"/>
              <a:gd name="connsiteY12" fmla="*/ 88502 h 3025875"/>
              <a:gd name="connsiteX13" fmla="*/ 7534792 w 10735192"/>
              <a:gd name="connsiteY13" fmla="*/ 1234550 h 3025875"/>
              <a:gd name="connsiteX14" fmla="*/ 6748408 w 10735192"/>
              <a:gd name="connsiteY14" fmla="*/ 2130662 h 3025875"/>
              <a:gd name="connsiteX15" fmla="*/ 6163192 w 10735192"/>
              <a:gd name="connsiteY15" fmla="*/ 1880726 h 3025875"/>
              <a:gd name="connsiteX16" fmla="*/ 6760600 w 10735192"/>
              <a:gd name="connsiteY16" fmla="*/ 789542 h 3025875"/>
              <a:gd name="connsiteX17" fmla="*/ 7437256 w 10735192"/>
              <a:gd name="connsiteY17" fmla="*/ 624950 h 3025875"/>
              <a:gd name="connsiteX18" fmla="*/ 8339464 w 10735192"/>
              <a:gd name="connsiteY18" fmla="*/ 893174 h 3025875"/>
              <a:gd name="connsiteX19" fmla="*/ 9406264 w 10735192"/>
              <a:gd name="connsiteY19" fmla="*/ 1466198 h 3025875"/>
              <a:gd name="connsiteX20" fmla="*/ 9942712 w 10735192"/>
              <a:gd name="connsiteY20" fmla="*/ 1435718 h 3025875"/>
              <a:gd name="connsiteX21" fmla="*/ 10735192 w 10735192"/>
              <a:gd name="connsiteY21" fmla="*/ 673718 h 3025875"/>
              <a:gd name="connsiteX0" fmla="*/ 79384 w 10735192"/>
              <a:gd name="connsiteY0" fmla="*/ 289670 h 3022081"/>
              <a:gd name="connsiteX1" fmla="*/ 189112 w 10735192"/>
              <a:gd name="connsiteY1" fmla="*/ 1783190 h 3022081"/>
              <a:gd name="connsiteX2" fmla="*/ 2030104 w 10735192"/>
              <a:gd name="connsiteY2" fmla="*/ 2935334 h 3022081"/>
              <a:gd name="connsiteX3" fmla="*/ 3779656 w 10735192"/>
              <a:gd name="connsiteY3" fmla="*/ 2807318 h 3022081"/>
              <a:gd name="connsiteX4" fmla="*/ 4803784 w 10735192"/>
              <a:gd name="connsiteY4" fmla="*/ 1752710 h 3022081"/>
              <a:gd name="connsiteX5" fmla="*/ 4834264 w 10735192"/>
              <a:gd name="connsiteY5" fmla="*/ 667622 h 3022081"/>
              <a:gd name="connsiteX6" fmla="*/ 4157608 w 10735192"/>
              <a:gd name="connsiteY6" fmla="*/ 326246 h 3022081"/>
              <a:gd name="connsiteX7" fmla="*/ 3487048 w 10735192"/>
              <a:gd name="connsiteY7" fmla="*/ 490838 h 3022081"/>
              <a:gd name="connsiteX8" fmla="*/ 3596776 w 10735192"/>
              <a:gd name="connsiteY8" fmla="*/ 1234550 h 3022081"/>
              <a:gd name="connsiteX9" fmla="*/ 4724536 w 10735192"/>
              <a:gd name="connsiteY9" fmla="*/ 1545446 h 3022081"/>
              <a:gd name="connsiteX10" fmla="*/ 5315848 w 10735192"/>
              <a:gd name="connsiteY10" fmla="*/ 1216262 h 3022081"/>
              <a:gd name="connsiteX11" fmla="*/ 6102232 w 10735192"/>
              <a:gd name="connsiteY11" fmla="*/ 204326 h 3022081"/>
              <a:gd name="connsiteX12" fmla="*/ 6980056 w 10735192"/>
              <a:gd name="connsiteY12" fmla="*/ 88502 h 3022081"/>
              <a:gd name="connsiteX13" fmla="*/ 7534792 w 10735192"/>
              <a:gd name="connsiteY13" fmla="*/ 1234550 h 3022081"/>
              <a:gd name="connsiteX14" fmla="*/ 6748408 w 10735192"/>
              <a:gd name="connsiteY14" fmla="*/ 2130662 h 3022081"/>
              <a:gd name="connsiteX15" fmla="*/ 6163192 w 10735192"/>
              <a:gd name="connsiteY15" fmla="*/ 1880726 h 3022081"/>
              <a:gd name="connsiteX16" fmla="*/ 6760600 w 10735192"/>
              <a:gd name="connsiteY16" fmla="*/ 789542 h 3022081"/>
              <a:gd name="connsiteX17" fmla="*/ 7437256 w 10735192"/>
              <a:gd name="connsiteY17" fmla="*/ 624950 h 3022081"/>
              <a:gd name="connsiteX18" fmla="*/ 8339464 w 10735192"/>
              <a:gd name="connsiteY18" fmla="*/ 893174 h 3022081"/>
              <a:gd name="connsiteX19" fmla="*/ 9406264 w 10735192"/>
              <a:gd name="connsiteY19" fmla="*/ 1466198 h 3022081"/>
              <a:gd name="connsiteX20" fmla="*/ 9942712 w 10735192"/>
              <a:gd name="connsiteY20" fmla="*/ 1435718 h 3022081"/>
              <a:gd name="connsiteX21" fmla="*/ 10735192 w 10735192"/>
              <a:gd name="connsiteY21" fmla="*/ 673718 h 3022081"/>
              <a:gd name="connsiteX0" fmla="*/ 79384 w 10735192"/>
              <a:gd name="connsiteY0" fmla="*/ 289670 h 3077476"/>
              <a:gd name="connsiteX1" fmla="*/ 189112 w 10735192"/>
              <a:gd name="connsiteY1" fmla="*/ 1783190 h 3077476"/>
              <a:gd name="connsiteX2" fmla="*/ 2030104 w 10735192"/>
              <a:gd name="connsiteY2" fmla="*/ 2935334 h 3077476"/>
              <a:gd name="connsiteX3" fmla="*/ 3779656 w 10735192"/>
              <a:gd name="connsiteY3" fmla="*/ 2807318 h 3077476"/>
              <a:gd name="connsiteX4" fmla="*/ 4834264 w 10735192"/>
              <a:gd name="connsiteY4" fmla="*/ 667622 h 3077476"/>
              <a:gd name="connsiteX5" fmla="*/ 4157608 w 10735192"/>
              <a:gd name="connsiteY5" fmla="*/ 326246 h 3077476"/>
              <a:gd name="connsiteX6" fmla="*/ 3487048 w 10735192"/>
              <a:gd name="connsiteY6" fmla="*/ 490838 h 3077476"/>
              <a:gd name="connsiteX7" fmla="*/ 3596776 w 10735192"/>
              <a:gd name="connsiteY7" fmla="*/ 1234550 h 3077476"/>
              <a:gd name="connsiteX8" fmla="*/ 4724536 w 10735192"/>
              <a:gd name="connsiteY8" fmla="*/ 1545446 h 3077476"/>
              <a:gd name="connsiteX9" fmla="*/ 5315848 w 10735192"/>
              <a:gd name="connsiteY9" fmla="*/ 1216262 h 3077476"/>
              <a:gd name="connsiteX10" fmla="*/ 6102232 w 10735192"/>
              <a:gd name="connsiteY10" fmla="*/ 204326 h 3077476"/>
              <a:gd name="connsiteX11" fmla="*/ 6980056 w 10735192"/>
              <a:gd name="connsiteY11" fmla="*/ 88502 h 3077476"/>
              <a:gd name="connsiteX12" fmla="*/ 7534792 w 10735192"/>
              <a:gd name="connsiteY12" fmla="*/ 1234550 h 3077476"/>
              <a:gd name="connsiteX13" fmla="*/ 6748408 w 10735192"/>
              <a:gd name="connsiteY13" fmla="*/ 2130662 h 3077476"/>
              <a:gd name="connsiteX14" fmla="*/ 6163192 w 10735192"/>
              <a:gd name="connsiteY14" fmla="*/ 1880726 h 3077476"/>
              <a:gd name="connsiteX15" fmla="*/ 6760600 w 10735192"/>
              <a:gd name="connsiteY15" fmla="*/ 789542 h 3077476"/>
              <a:gd name="connsiteX16" fmla="*/ 7437256 w 10735192"/>
              <a:gd name="connsiteY16" fmla="*/ 624950 h 3077476"/>
              <a:gd name="connsiteX17" fmla="*/ 8339464 w 10735192"/>
              <a:gd name="connsiteY17" fmla="*/ 893174 h 3077476"/>
              <a:gd name="connsiteX18" fmla="*/ 9406264 w 10735192"/>
              <a:gd name="connsiteY18" fmla="*/ 1466198 h 3077476"/>
              <a:gd name="connsiteX19" fmla="*/ 9942712 w 10735192"/>
              <a:gd name="connsiteY19" fmla="*/ 1435718 h 3077476"/>
              <a:gd name="connsiteX20" fmla="*/ 10735192 w 10735192"/>
              <a:gd name="connsiteY20" fmla="*/ 673718 h 3077476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487048 w 10735192"/>
              <a:gd name="connsiteY6" fmla="*/ 490838 h 3058561"/>
              <a:gd name="connsiteX7" fmla="*/ 3596776 w 10735192"/>
              <a:gd name="connsiteY7" fmla="*/ 1234550 h 3058561"/>
              <a:gd name="connsiteX8" fmla="*/ 4724536 w 10735192"/>
              <a:gd name="connsiteY8" fmla="*/ 1545446 h 3058561"/>
              <a:gd name="connsiteX9" fmla="*/ 5315848 w 10735192"/>
              <a:gd name="connsiteY9" fmla="*/ 1216262 h 3058561"/>
              <a:gd name="connsiteX10" fmla="*/ 6102232 w 10735192"/>
              <a:gd name="connsiteY10" fmla="*/ 204326 h 3058561"/>
              <a:gd name="connsiteX11" fmla="*/ 6980056 w 10735192"/>
              <a:gd name="connsiteY11" fmla="*/ 88502 h 3058561"/>
              <a:gd name="connsiteX12" fmla="*/ 7534792 w 10735192"/>
              <a:gd name="connsiteY12" fmla="*/ 1234550 h 3058561"/>
              <a:gd name="connsiteX13" fmla="*/ 6748408 w 10735192"/>
              <a:gd name="connsiteY13" fmla="*/ 2130662 h 3058561"/>
              <a:gd name="connsiteX14" fmla="*/ 6163192 w 10735192"/>
              <a:gd name="connsiteY14" fmla="*/ 1880726 h 3058561"/>
              <a:gd name="connsiteX15" fmla="*/ 6760600 w 10735192"/>
              <a:gd name="connsiteY15" fmla="*/ 789542 h 3058561"/>
              <a:gd name="connsiteX16" fmla="*/ 7437256 w 10735192"/>
              <a:gd name="connsiteY16" fmla="*/ 624950 h 3058561"/>
              <a:gd name="connsiteX17" fmla="*/ 8339464 w 10735192"/>
              <a:gd name="connsiteY17" fmla="*/ 893174 h 3058561"/>
              <a:gd name="connsiteX18" fmla="*/ 9406264 w 10735192"/>
              <a:gd name="connsiteY18" fmla="*/ 1466198 h 3058561"/>
              <a:gd name="connsiteX19" fmla="*/ 9942712 w 10735192"/>
              <a:gd name="connsiteY19" fmla="*/ 1435718 h 3058561"/>
              <a:gd name="connsiteX20" fmla="*/ 10735192 w 10735192"/>
              <a:gd name="connsiteY20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596776 w 10735192"/>
              <a:gd name="connsiteY6" fmla="*/ 1234550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761368 w 10735192"/>
              <a:gd name="connsiteY6" fmla="*/ 1063862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761368 w 10735192"/>
              <a:gd name="connsiteY6" fmla="*/ 1063862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761368 w 10735192"/>
              <a:gd name="connsiteY6" fmla="*/ 1063862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654836 w 10735192"/>
              <a:gd name="connsiteY6" fmla="*/ 1019473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654836 w 10735192"/>
              <a:gd name="connsiteY6" fmla="*/ 1019473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654836 w 10735192"/>
              <a:gd name="connsiteY6" fmla="*/ 1019473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654836 w 10735192"/>
              <a:gd name="connsiteY6" fmla="*/ 1019473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314802 h 3083693"/>
              <a:gd name="connsiteX1" fmla="*/ 189112 w 10735192"/>
              <a:gd name="connsiteY1" fmla="*/ 1808322 h 3083693"/>
              <a:gd name="connsiteX2" fmla="*/ 2030104 w 10735192"/>
              <a:gd name="connsiteY2" fmla="*/ 2960466 h 3083693"/>
              <a:gd name="connsiteX3" fmla="*/ 3779656 w 10735192"/>
              <a:gd name="connsiteY3" fmla="*/ 2832450 h 3083693"/>
              <a:gd name="connsiteX4" fmla="*/ 5011048 w 10735192"/>
              <a:gd name="connsiteY4" fmla="*/ 1021938 h 3083693"/>
              <a:gd name="connsiteX5" fmla="*/ 4153169 w 10735192"/>
              <a:gd name="connsiteY5" fmla="*/ 267040 h 3083693"/>
              <a:gd name="connsiteX6" fmla="*/ 3654836 w 10735192"/>
              <a:gd name="connsiteY6" fmla="*/ 1044605 h 3083693"/>
              <a:gd name="connsiteX7" fmla="*/ 4396062 w 10735192"/>
              <a:gd name="connsiteY7" fmla="*/ 1717060 h 3083693"/>
              <a:gd name="connsiteX8" fmla="*/ 5315848 w 10735192"/>
              <a:gd name="connsiteY8" fmla="*/ 1241394 h 3083693"/>
              <a:gd name="connsiteX9" fmla="*/ 6102232 w 10735192"/>
              <a:gd name="connsiteY9" fmla="*/ 229458 h 3083693"/>
              <a:gd name="connsiteX10" fmla="*/ 6980056 w 10735192"/>
              <a:gd name="connsiteY10" fmla="*/ 113634 h 3083693"/>
              <a:gd name="connsiteX11" fmla="*/ 7534792 w 10735192"/>
              <a:gd name="connsiteY11" fmla="*/ 1259682 h 3083693"/>
              <a:gd name="connsiteX12" fmla="*/ 6748408 w 10735192"/>
              <a:gd name="connsiteY12" fmla="*/ 2155794 h 3083693"/>
              <a:gd name="connsiteX13" fmla="*/ 6163192 w 10735192"/>
              <a:gd name="connsiteY13" fmla="*/ 1905858 h 3083693"/>
              <a:gd name="connsiteX14" fmla="*/ 6760600 w 10735192"/>
              <a:gd name="connsiteY14" fmla="*/ 814674 h 3083693"/>
              <a:gd name="connsiteX15" fmla="*/ 7437256 w 10735192"/>
              <a:gd name="connsiteY15" fmla="*/ 650082 h 3083693"/>
              <a:gd name="connsiteX16" fmla="*/ 8339464 w 10735192"/>
              <a:gd name="connsiteY16" fmla="*/ 918306 h 3083693"/>
              <a:gd name="connsiteX17" fmla="*/ 9406264 w 10735192"/>
              <a:gd name="connsiteY17" fmla="*/ 1491330 h 3083693"/>
              <a:gd name="connsiteX18" fmla="*/ 9942712 w 10735192"/>
              <a:gd name="connsiteY18" fmla="*/ 1460850 h 3083693"/>
              <a:gd name="connsiteX19" fmla="*/ 10735192 w 10735192"/>
              <a:gd name="connsiteY19" fmla="*/ 698850 h 3083693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748408 w 10735192"/>
              <a:gd name="connsiteY12" fmla="*/ 2176167 h 3104066"/>
              <a:gd name="connsiteX13" fmla="*/ 6163192 w 10735192"/>
              <a:gd name="connsiteY13" fmla="*/ 1926231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748408 w 10735192"/>
              <a:gd name="connsiteY12" fmla="*/ 2176167 h 3104066"/>
              <a:gd name="connsiteX13" fmla="*/ 5830279 w 10735192"/>
              <a:gd name="connsiteY13" fmla="*/ 1784188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830279 w 10735192"/>
              <a:gd name="connsiteY13" fmla="*/ 1784188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9895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9895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9895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9895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9942712"/>
              <a:gd name="connsiteY0" fmla="*/ 335175 h 3104066"/>
              <a:gd name="connsiteX1" fmla="*/ 189112 w 9942712"/>
              <a:gd name="connsiteY1" fmla="*/ 1828695 h 3104066"/>
              <a:gd name="connsiteX2" fmla="*/ 2030104 w 9942712"/>
              <a:gd name="connsiteY2" fmla="*/ 2980839 h 3104066"/>
              <a:gd name="connsiteX3" fmla="*/ 3779656 w 9942712"/>
              <a:gd name="connsiteY3" fmla="*/ 2852823 h 3104066"/>
              <a:gd name="connsiteX4" fmla="*/ 5011048 w 9942712"/>
              <a:gd name="connsiteY4" fmla="*/ 1042311 h 3104066"/>
              <a:gd name="connsiteX5" fmla="*/ 4153169 w 9942712"/>
              <a:gd name="connsiteY5" fmla="*/ 287413 h 3104066"/>
              <a:gd name="connsiteX6" fmla="*/ 3654836 w 9942712"/>
              <a:gd name="connsiteY6" fmla="*/ 1064978 h 3104066"/>
              <a:gd name="connsiteX7" fmla="*/ 4396062 w 9942712"/>
              <a:gd name="connsiteY7" fmla="*/ 1737433 h 3104066"/>
              <a:gd name="connsiteX8" fmla="*/ 5315848 w 9942712"/>
              <a:gd name="connsiteY8" fmla="*/ 1261767 h 3104066"/>
              <a:gd name="connsiteX9" fmla="*/ 6102232 w 9942712"/>
              <a:gd name="connsiteY9" fmla="*/ 249831 h 3104066"/>
              <a:gd name="connsiteX10" fmla="*/ 6980056 w 9942712"/>
              <a:gd name="connsiteY10" fmla="*/ 134007 h 3104066"/>
              <a:gd name="connsiteX11" fmla="*/ 6993254 w 9942712"/>
              <a:gd name="connsiteY11" fmla="*/ 1568579 h 3104066"/>
              <a:gd name="connsiteX12" fmla="*/ 6419934 w 9942712"/>
              <a:gd name="connsiteY12" fmla="*/ 2087390 h 3104066"/>
              <a:gd name="connsiteX13" fmla="*/ 5923495 w 9942712"/>
              <a:gd name="connsiteY13" fmla="*/ 1371377 h 3104066"/>
              <a:gd name="connsiteX14" fmla="*/ 6760600 w 9942712"/>
              <a:gd name="connsiteY14" fmla="*/ 835047 h 3104066"/>
              <a:gd name="connsiteX15" fmla="*/ 7437256 w 9942712"/>
              <a:gd name="connsiteY15" fmla="*/ 670455 h 3104066"/>
              <a:gd name="connsiteX16" fmla="*/ 8339464 w 9942712"/>
              <a:gd name="connsiteY16" fmla="*/ 938679 h 3104066"/>
              <a:gd name="connsiteX17" fmla="*/ 9406264 w 9942712"/>
              <a:gd name="connsiteY17" fmla="*/ 1511703 h 3104066"/>
              <a:gd name="connsiteX18" fmla="*/ 9942712 w 9942712"/>
              <a:gd name="connsiteY18" fmla="*/ 1481223 h 3104066"/>
              <a:gd name="connsiteX0" fmla="*/ 79384 w 9406264"/>
              <a:gd name="connsiteY0" fmla="*/ 335175 h 3104066"/>
              <a:gd name="connsiteX1" fmla="*/ 189112 w 9406264"/>
              <a:gd name="connsiteY1" fmla="*/ 1828695 h 3104066"/>
              <a:gd name="connsiteX2" fmla="*/ 2030104 w 9406264"/>
              <a:gd name="connsiteY2" fmla="*/ 2980839 h 3104066"/>
              <a:gd name="connsiteX3" fmla="*/ 3779656 w 9406264"/>
              <a:gd name="connsiteY3" fmla="*/ 2852823 h 3104066"/>
              <a:gd name="connsiteX4" fmla="*/ 5011048 w 9406264"/>
              <a:gd name="connsiteY4" fmla="*/ 1042311 h 3104066"/>
              <a:gd name="connsiteX5" fmla="*/ 4153169 w 9406264"/>
              <a:gd name="connsiteY5" fmla="*/ 287413 h 3104066"/>
              <a:gd name="connsiteX6" fmla="*/ 3654836 w 9406264"/>
              <a:gd name="connsiteY6" fmla="*/ 1064978 h 3104066"/>
              <a:gd name="connsiteX7" fmla="*/ 4396062 w 9406264"/>
              <a:gd name="connsiteY7" fmla="*/ 1737433 h 3104066"/>
              <a:gd name="connsiteX8" fmla="*/ 5315848 w 9406264"/>
              <a:gd name="connsiteY8" fmla="*/ 1261767 h 3104066"/>
              <a:gd name="connsiteX9" fmla="*/ 6102232 w 9406264"/>
              <a:gd name="connsiteY9" fmla="*/ 249831 h 3104066"/>
              <a:gd name="connsiteX10" fmla="*/ 6980056 w 9406264"/>
              <a:gd name="connsiteY10" fmla="*/ 134007 h 3104066"/>
              <a:gd name="connsiteX11" fmla="*/ 6993254 w 9406264"/>
              <a:gd name="connsiteY11" fmla="*/ 1568579 h 3104066"/>
              <a:gd name="connsiteX12" fmla="*/ 6419934 w 9406264"/>
              <a:gd name="connsiteY12" fmla="*/ 2087390 h 3104066"/>
              <a:gd name="connsiteX13" fmla="*/ 5923495 w 9406264"/>
              <a:gd name="connsiteY13" fmla="*/ 1371377 h 3104066"/>
              <a:gd name="connsiteX14" fmla="*/ 6760600 w 9406264"/>
              <a:gd name="connsiteY14" fmla="*/ 835047 h 3104066"/>
              <a:gd name="connsiteX15" fmla="*/ 7437256 w 9406264"/>
              <a:gd name="connsiteY15" fmla="*/ 670455 h 3104066"/>
              <a:gd name="connsiteX16" fmla="*/ 8339464 w 9406264"/>
              <a:gd name="connsiteY16" fmla="*/ 938679 h 3104066"/>
              <a:gd name="connsiteX17" fmla="*/ 9406264 w 9406264"/>
              <a:gd name="connsiteY17" fmla="*/ 1511703 h 3104066"/>
              <a:gd name="connsiteX0" fmla="*/ 79384 w 8339464"/>
              <a:gd name="connsiteY0" fmla="*/ 335175 h 3104066"/>
              <a:gd name="connsiteX1" fmla="*/ 189112 w 8339464"/>
              <a:gd name="connsiteY1" fmla="*/ 1828695 h 3104066"/>
              <a:gd name="connsiteX2" fmla="*/ 2030104 w 8339464"/>
              <a:gd name="connsiteY2" fmla="*/ 2980839 h 3104066"/>
              <a:gd name="connsiteX3" fmla="*/ 3779656 w 8339464"/>
              <a:gd name="connsiteY3" fmla="*/ 2852823 h 3104066"/>
              <a:gd name="connsiteX4" fmla="*/ 5011048 w 8339464"/>
              <a:gd name="connsiteY4" fmla="*/ 1042311 h 3104066"/>
              <a:gd name="connsiteX5" fmla="*/ 4153169 w 8339464"/>
              <a:gd name="connsiteY5" fmla="*/ 287413 h 3104066"/>
              <a:gd name="connsiteX6" fmla="*/ 3654836 w 8339464"/>
              <a:gd name="connsiteY6" fmla="*/ 1064978 h 3104066"/>
              <a:gd name="connsiteX7" fmla="*/ 4396062 w 8339464"/>
              <a:gd name="connsiteY7" fmla="*/ 1737433 h 3104066"/>
              <a:gd name="connsiteX8" fmla="*/ 5315848 w 8339464"/>
              <a:gd name="connsiteY8" fmla="*/ 1261767 h 3104066"/>
              <a:gd name="connsiteX9" fmla="*/ 6102232 w 8339464"/>
              <a:gd name="connsiteY9" fmla="*/ 249831 h 3104066"/>
              <a:gd name="connsiteX10" fmla="*/ 6980056 w 8339464"/>
              <a:gd name="connsiteY10" fmla="*/ 134007 h 3104066"/>
              <a:gd name="connsiteX11" fmla="*/ 6993254 w 8339464"/>
              <a:gd name="connsiteY11" fmla="*/ 1568579 h 3104066"/>
              <a:gd name="connsiteX12" fmla="*/ 6419934 w 8339464"/>
              <a:gd name="connsiteY12" fmla="*/ 2087390 h 3104066"/>
              <a:gd name="connsiteX13" fmla="*/ 5923495 w 8339464"/>
              <a:gd name="connsiteY13" fmla="*/ 1371377 h 3104066"/>
              <a:gd name="connsiteX14" fmla="*/ 6760600 w 8339464"/>
              <a:gd name="connsiteY14" fmla="*/ 835047 h 3104066"/>
              <a:gd name="connsiteX15" fmla="*/ 7437256 w 8339464"/>
              <a:gd name="connsiteY15" fmla="*/ 670455 h 3104066"/>
              <a:gd name="connsiteX16" fmla="*/ 8339464 w 8339464"/>
              <a:gd name="connsiteY16" fmla="*/ 938679 h 3104066"/>
              <a:gd name="connsiteX0" fmla="*/ 79384 w 7437256"/>
              <a:gd name="connsiteY0" fmla="*/ 335175 h 3104066"/>
              <a:gd name="connsiteX1" fmla="*/ 189112 w 7437256"/>
              <a:gd name="connsiteY1" fmla="*/ 1828695 h 3104066"/>
              <a:gd name="connsiteX2" fmla="*/ 2030104 w 7437256"/>
              <a:gd name="connsiteY2" fmla="*/ 2980839 h 3104066"/>
              <a:gd name="connsiteX3" fmla="*/ 3779656 w 7437256"/>
              <a:gd name="connsiteY3" fmla="*/ 2852823 h 3104066"/>
              <a:gd name="connsiteX4" fmla="*/ 5011048 w 7437256"/>
              <a:gd name="connsiteY4" fmla="*/ 1042311 h 3104066"/>
              <a:gd name="connsiteX5" fmla="*/ 4153169 w 7437256"/>
              <a:gd name="connsiteY5" fmla="*/ 287413 h 3104066"/>
              <a:gd name="connsiteX6" fmla="*/ 3654836 w 7437256"/>
              <a:gd name="connsiteY6" fmla="*/ 1064978 h 3104066"/>
              <a:gd name="connsiteX7" fmla="*/ 4396062 w 7437256"/>
              <a:gd name="connsiteY7" fmla="*/ 1737433 h 3104066"/>
              <a:gd name="connsiteX8" fmla="*/ 5315848 w 7437256"/>
              <a:gd name="connsiteY8" fmla="*/ 1261767 h 3104066"/>
              <a:gd name="connsiteX9" fmla="*/ 6102232 w 7437256"/>
              <a:gd name="connsiteY9" fmla="*/ 249831 h 3104066"/>
              <a:gd name="connsiteX10" fmla="*/ 6980056 w 7437256"/>
              <a:gd name="connsiteY10" fmla="*/ 134007 h 3104066"/>
              <a:gd name="connsiteX11" fmla="*/ 6993254 w 7437256"/>
              <a:gd name="connsiteY11" fmla="*/ 1568579 h 3104066"/>
              <a:gd name="connsiteX12" fmla="*/ 6419934 w 7437256"/>
              <a:gd name="connsiteY12" fmla="*/ 2087390 h 3104066"/>
              <a:gd name="connsiteX13" fmla="*/ 5923495 w 7437256"/>
              <a:gd name="connsiteY13" fmla="*/ 1371377 h 3104066"/>
              <a:gd name="connsiteX14" fmla="*/ 6760600 w 7437256"/>
              <a:gd name="connsiteY14" fmla="*/ 835047 h 3104066"/>
              <a:gd name="connsiteX15" fmla="*/ 7437256 w 7437256"/>
              <a:gd name="connsiteY15" fmla="*/ 670455 h 3104066"/>
              <a:gd name="connsiteX0" fmla="*/ 79384 w 7077668"/>
              <a:gd name="connsiteY0" fmla="*/ 335175 h 3104066"/>
              <a:gd name="connsiteX1" fmla="*/ 189112 w 7077668"/>
              <a:gd name="connsiteY1" fmla="*/ 1828695 h 3104066"/>
              <a:gd name="connsiteX2" fmla="*/ 2030104 w 7077668"/>
              <a:gd name="connsiteY2" fmla="*/ 2980839 h 3104066"/>
              <a:gd name="connsiteX3" fmla="*/ 3779656 w 7077668"/>
              <a:gd name="connsiteY3" fmla="*/ 2852823 h 3104066"/>
              <a:gd name="connsiteX4" fmla="*/ 5011048 w 7077668"/>
              <a:gd name="connsiteY4" fmla="*/ 1042311 h 3104066"/>
              <a:gd name="connsiteX5" fmla="*/ 4153169 w 7077668"/>
              <a:gd name="connsiteY5" fmla="*/ 287413 h 3104066"/>
              <a:gd name="connsiteX6" fmla="*/ 3654836 w 7077668"/>
              <a:gd name="connsiteY6" fmla="*/ 1064978 h 3104066"/>
              <a:gd name="connsiteX7" fmla="*/ 4396062 w 7077668"/>
              <a:gd name="connsiteY7" fmla="*/ 1737433 h 3104066"/>
              <a:gd name="connsiteX8" fmla="*/ 5315848 w 7077668"/>
              <a:gd name="connsiteY8" fmla="*/ 1261767 h 3104066"/>
              <a:gd name="connsiteX9" fmla="*/ 6102232 w 7077668"/>
              <a:gd name="connsiteY9" fmla="*/ 249831 h 3104066"/>
              <a:gd name="connsiteX10" fmla="*/ 6980056 w 7077668"/>
              <a:gd name="connsiteY10" fmla="*/ 134007 h 3104066"/>
              <a:gd name="connsiteX11" fmla="*/ 6993254 w 7077668"/>
              <a:gd name="connsiteY11" fmla="*/ 1568579 h 3104066"/>
              <a:gd name="connsiteX12" fmla="*/ 6419934 w 7077668"/>
              <a:gd name="connsiteY12" fmla="*/ 2087390 h 3104066"/>
              <a:gd name="connsiteX13" fmla="*/ 5923495 w 7077668"/>
              <a:gd name="connsiteY13" fmla="*/ 1371377 h 3104066"/>
              <a:gd name="connsiteX14" fmla="*/ 6760600 w 7077668"/>
              <a:gd name="connsiteY14" fmla="*/ 835047 h 3104066"/>
              <a:gd name="connsiteX0" fmla="*/ 79384 w 7077668"/>
              <a:gd name="connsiteY0" fmla="*/ 335175 h 3104066"/>
              <a:gd name="connsiteX1" fmla="*/ 189112 w 7077668"/>
              <a:gd name="connsiteY1" fmla="*/ 1828695 h 3104066"/>
              <a:gd name="connsiteX2" fmla="*/ 2030104 w 7077668"/>
              <a:gd name="connsiteY2" fmla="*/ 2980839 h 3104066"/>
              <a:gd name="connsiteX3" fmla="*/ 3779656 w 7077668"/>
              <a:gd name="connsiteY3" fmla="*/ 2852823 h 3104066"/>
              <a:gd name="connsiteX4" fmla="*/ 5011048 w 7077668"/>
              <a:gd name="connsiteY4" fmla="*/ 1042311 h 3104066"/>
              <a:gd name="connsiteX5" fmla="*/ 4153169 w 7077668"/>
              <a:gd name="connsiteY5" fmla="*/ 287413 h 3104066"/>
              <a:gd name="connsiteX6" fmla="*/ 3654836 w 7077668"/>
              <a:gd name="connsiteY6" fmla="*/ 1064978 h 3104066"/>
              <a:gd name="connsiteX7" fmla="*/ 4396062 w 7077668"/>
              <a:gd name="connsiteY7" fmla="*/ 1737433 h 3104066"/>
              <a:gd name="connsiteX8" fmla="*/ 5315848 w 7077668"/>
              <a:gd name="connsiteY8" fmla="*/ 1261767 h 3104066"/>
              <a:gd name="connsiteX9" fmla="*/ 6102232 w 7077668"/>
              <a:gd name="connsiteY9" fmla="*/ 249831 h 3104066"/>
              <a:gd name="connsiteX10" fmla="*/ 6980056 w 7077668"/>
              <a:gd name="connsiteY10" fmla="*/ 134007 h 3104066"/>
              <a:gd name="connsiteX11" fmla="*/ 6993254 w 7077668"/>
              <a:gd name="connsiteY11" fmla="*/ 1568579 h 3104066"/>
              <a:gd name="connsiteX12" fmla="*/ 6419934 w 7077668"/>
              <a:gd name="connsiteY12" fmla="*/ 2087390 h 3104066"/>
              <a:gd name="connsiteX13" fmla="*/ 5923495 w 7077668"/>
              <a:gd name="connsiteY13" fmla="*/ 1371377 h 3104066"/>
              <a:gd name="connsiteX0" fmla="*/ 56444 w 7054728"/>
              <a:gd name="connsiteY0" fmla="*/ 335175 h 3218100"/>
              <a:gd name="connsiteX1" fmla="*/ 166172 w 7054728"/>
              <a:gd name="connsiteY1" fmla="*/ 1828695 h 3218100"/>
              <a:gd name="connsiteX2" fmla="*/ 1661724 w 7054728"/>
              <a:gd name="connsiteY2" fmla="*/ 3138319 h 3218100"/>
              <a:gd name="connsiteX3" fmla="*/ 3756716 w 7054728"/>
              <a:gd name="connsiteY3" fmla="*/ 2852823 h 3218100"/>
              <a:gd name="connsiteX4" fmla="*/ 4988108 w 7054728"/>
              <a:gd name="connsiteY4" fmla="*/ 1042311 h 3218100"/>
              <a:gd name="connsiteX5" fmla="*/ 4130229 w 7054728"/>
              <a:gd name="connsiteY5" fmla="*/ 287413 h 3218100"/>
              <a:gd name="connsiteX6" fmla="*/ 3631896 w 7054728"/>
              <a:gd name="connsiteY6" fmla="*/ 1064978 h 3218100"/>
              <a:gd name="connsiteX7" fmla="*/ 4373122 w 7054728"/>
              <a:gd name="connsiteY7" fmla="*/ 1737433 h 3218100"/>
              <a:gd name="connsiteX8" fmla="*/ 5292908 w 7054728"/>
              <a:gd name="connsiteY8" fmla="*/ 1261767 h 3218100"/>
              <a:gd name="connsiteX9" fmla="*/ 6079292 w 7054728"/>
              <a:gd name="connsiteY9" fmla="*/ 249831 h 3218100"/>
              <a:gd name="connsiteX10" fmla="*/ 6957116 w 7054728"/>
              <a:gd name="connsiteY10" fmla="*/ 134007 h 3218100"/>
              <a:gd name="connsiteX11" fmla="*/ 6970314 w 7054728"/>
              <a:gd name="connsiteY11" fmla="*/ 1568579 h 3218100"/>
              <a:gd name="connsiteX12" fmla="*/ 6396994 w 7054728"/>
              <a:gd name="connsiteY12" fmla="*/ 2087390 h 3218100"/>
              <a:gd name="connsiteX13" fmla="*/ 5900555 w 7054728"/>
              <a:gd name="connsiteY13" fmla="*/ 1371377 h 3218100"/>
              <a:gd name="connsiteX0" fmla="*/ 46505 w 7044789"/>
              <a:gd name="connsiteY0" fmla="*/ 335175 h 3251241"/>
              <a:gd name="connsiteX1" fmla="*/ 156233 w 7044789"/>
              <a:gd name="connsiteY1" fmla="*/ 1828695 h 3251241"/>
              <a:gd name="connsiteX2" fmla="*/ 1494305 w 7044789"/>
              <a:gd name="connsiteY2" fmla="*/ 3178959 h 3251241"/>
              <a:gd name="connsiteX3" fmla="*/ 3746777 w 7044789"/>
              <a:gd name="connsiteY3" fmla="*/ 2852823 h 3251241"/>
              <a:gd name="connsiteX4" fmla="*/ 4978169 w 7044789"/>
              <a:gd name="connsiteY4" fmla="*/ 1042311 h 3251241"/>
              <a:gd name="connsiteX5" fmla="*/ 4120290 w 7044789"/>
              <a:gd name="connsiteY5" fmla="*/ 287413 h 3251241"/>
              <a:gd name="connsiteX6" fmla="*/ 3621957 w 7044789"/>
              <a:gd name="connsiteY6" fmla="*/ 1064978 h 3251241"/>
              <a:gd name="connsiteX7" fmla="*/ 4363183 w 7044789"/>
              <a:gd name="connsiteY7" fmla="*/ 1737433 h 3251241"/>
              <a:gd name="connsiteX8" fmla="*/ 5282969 w 7044789"/>
              <a:gd name="connsiteY8" fmla="*/ 1261767 h 3251241"/>
              <a:gd name="connsiteX9" fmla="*/ 6069353 w 7044789"/>
              <a:gd name="connsiteY9" fmla="*/ 249831 h 3251241"/>
              <a:gd name="connsiteX10" fmla="*/ 6947177 w 7044789"/>
              <a:gd name="connsiteY10" fmla="*/ 134007 h 3251241"/>
              <a:gd name="connsiteX11" fmla="*/ 6960375 w 7044789"/>
              <a:gd name="connsiteY11" fmla="*/ 1568579 h 3251241"/>
              <a:gd name="connsiteX12" fmla="*/ 6387055 w 7044789"/>
              <a:gd name="connsiteY12" fmla="*/ 2087390 h 3251241"/>
              <a:gd name="connsiteX13" fmla="*/ 5890616 w 7044789"/>
              <a:gd name="connsiteY13" fmla="*/ 1371377 h 3251241"/>
              <a:gd name="connsiteX0" fmla="*/ 46505 w 7044789"/>
              <a:gd name="connsiteY0" fmla="*/ 335175 h 3320560"/>
              <a:gd name="connsiteX1" fmla="*/ 156233 w 7044789"/>
              <a:gd name="connsiteY1" fmla="*/ 1828695 h 3320560"/>
              <a:gd name="connsiteX2" fmla="*/ 1494305 w 7044789"/>
              <a:gd name="connsiteY2" fmla="*/ 3178959 h 3320560"/>
              <a:gd name="connsiteX3" fmla="*/ 3746777 w 7044789"/>
              <a:gd name="connsiteY3" fmla="*/ 2852823 h 3320560"/>
              <a:gd name="connsiteX4" fmla="*/ 4978169 w 7044789"/>
              <a:gd name="connsiteY4" fmla="*/ 1042311 h 3320560"/>
              <a:gd name="connsiteX5" fmla="*/ 4120290 w 7044789"/>
              <a:gd name="connsiteY5" fmla="*/ 287413 h 3320560"/>
              <a:gd name="connsiteX6" fmla="*/ 3621957 w 7044789"/>
              <a:gd name="connsiteY6" fmla="*/ 1064978 h 3320560"/>
              <a:gd name="connsiteX7" fmla="*/ 4363183 w 7044789"/>
              <a:gd name="connsiteY7" fmla="*/ 1737433 h 3320560"/>
              <a:gd name="connsiteX8" fmla="*/ 5282969 w 7044789"/>
              <a:gd name="connsiteY8" fmla="*/ 1261767 h 3320560"/>
              <a:gd name="connsiteX9" fmla="*/ 6069353 w 7044789"/>
              <a:gd name="connsiteY9" fmla="*/ 249831 h 3320560"/>
              <a:gd name="connsiteX10" fmla="*/ 6947177 w 7044789"/>
              <a:gd name="connsiteY10" fmla="*/ 134007 h 3320560"/>
              <a:gd name="connsiteX11" fmla="*/ 6960375 w 7044789"/>
              <a:gd name="connsiteY11" fmla="*/ 1568579 h 3320560"/>
              <a:gd name="connsiteX12" fmla="*/ 6387055 w 7044789"/>
              <a:gd name="connsiteY12" fmla="*/ 2087390 h 3320560"/>
              <a:gd name="connsiteX13" fmla="*/ 5890616 w 7044789"/>
              <a:gd name="connsiteY13" fmla="*/ 1371377 h 3320560"/>
              <a:gd name="connsiteX0" fmla="*/ 46505 w 7497653"/>
              <a:gd name="connsiteY0" fmla="*/ 343147 h 3328532"/>
              <a:gd name="connsiteX1" fmla="*/ 156233 w 7497653"/>
              <a:gd name="connsiteY1" fmla="*/ 1836667 h 3328532"/>
              <a:gd name="connsiteX2" fmla="*/ 1494305 w 7497653"/>
              <a:gd name="connsiteY2" fmla="*/ 3186931 h 3328532"/>
              <a:gd name="connsiteX3" fmla="*/ 3746777 w 7497653"/>
              <a:gd name="connsiteY3" fmla="*/ 2860795 h 3328532"/>
              <a:gd name="connsiteX4" fmla="*/ 4978169 w 7497653"/>
              <a:gd name="connsiteY4" fmla="*/ 1050283 h 3328532"/>
              <a:gd name="connsiteX5" fmla="*/ 4120290 w 7497653"/>
              <a:gd name="connsiteY5" fmla="*/ 295385 h 3328532"/>
              <a:gd name="connsiteX6" fmla="*/ 3621957 w 7497653"/>
              <a:gd name="connsiteY6" fmla="*/ 1072950 h 3328532"/>
              <a:gd name="connsiteX7" fmla="*/ 4363183 w 7497653"/>
              <a:gd name="connsiteY7" fmla="*/ 1745405 h 3328532"/>
              <a:gd name="connsiteX8" fmla="*/ 5282969 w 7497653"/>
              <a:gd name="connsiteY8" fmla="*/ 1269739 h 3328532"/>
              <a:gd name="connsiteX9" fmla="*/ 6069353 w 7497653"/>
              <a:gd name="connsiteY9" fmla="*/ 257803 h 3328532"/>
              <a:gd name="connsiteX10" fmla="*/ 6947177 w 7497653"/>
              <a:gd name="connsiteY10" fmla="*/ 141979 h 3328532"/>
              <a:gd name="connsiteX11" fmla="*/ 7483615 w 7497653"/>
              <a:gd name="connsiteY11" fmla="*/ 1688311 h 3328532"/>
              <a:gd name="connsiteX12" fmla="*/ 6387055 w 7497653"/>
              <a:gd name="connsiteY12" fmla="*/ 2095362 h 3328532"/>
              <a:gd name="connsiteX13" fmla="*/ 5890616 w 7497653"/>
              <a:gd name="connsiteY13" fmla="*/ 1379349 h 3328532"/>
              <a:gd name="connsiteX0" fmla="*/ 46505 w 7504835"/>
              <a:gd name="connsiteY0" fmla="*/ 343147 h 3328532"/>
              <a:gd name="connsiteX1" fmla="*/ 156233 w 7504835"/>
              <a:gd name="connsiteY1" fmla="*/ 1836667 h 3328532"/>
              <a:gd name="connsiteX2" fmla="*/ 1494305 w 7504835"/>
              <a:gd name="connsiteY2" fmla="*/ 3186931 h 3328532"/>
              <a:gd name="connsiteX3" fmla="*/ 3746777 w 7504835"/>
              <a:gd name="connsiteY3" fmla="*/ 2860795 h 3328532"/>
              <a:gd name="connsiteX4" fmla="*/ 4978169 w 7504835"/>
              <a:gd name="connsiteY4" fmla="*/ 1050283 h 3328532"/>
              <a:gd name="connsiteX5" fmla="*/ 4120290 w 7504835"/>
              <a:gd name="connsiteY5" fmla="*/ 295385 h 3328532"/>
              <a:gd name="connsiteX6" fmla="*/ 3621957 w 7504835"/>
              <a:gd name="connsiteY6" fmla="*/ 1072950 h 3328532"/>
              <a:gd name="connsiteX7" fmla="*/ 4363183 w 7504835"/>
              <a:gd name="connsiteY7" fmla="*/ 1745405 h 3328532"/>
              <a:gd name="connsiteX8" fmla="*/ 5282969 w 7504835"/>
              <a:gd name="connsiteY8" fmla="*/ 1269739 h 3328532"/>
              <a:gd name="connsiteX9" fmla="*/ 6069353 w 7504835"/>
              <a:gd name="connsiteY9" fmla="*/ 257803 h 3328532"/>
              <a:gd name="connsiteX10" fmla="*/ 6947177 w 7504835"/>
              <a:gd name="connsiteY10" fmla="*/ 141979 h 3328532"/>
              <a:gd name="connsiteX11" fmla="*/ 7483615 w 7504835"/>
              <a:gd name="connsiteY11" fmla="*/ 1688311 h 3328532"/>
              <a:gd name="connsiteX12" fmla="*/ 6224495 w 7504835"/>
              <a:gd name="connsiteY12" fmla="*/ 2598282 h 3328532"/>
              <a:gd name="connsiteX13" fmla="*/ 5890616 w 7504835"/>
              <a:gd name="connsiteY13" fmla="*/ 1379349 h 3328532"/>
              <a:gd name="connsiteX0" fmla="*/ 46505 w 7504835"/>
              <a:gd name="connsiteY0" fmla="*/ 343147 h 3328532"/>
              <a:gd name="connsiteX1" fmla="*/ 156233 w 7504835"/>
              <a:gd name="connsiteY1" fmla="*/ 1836667 h 3328532"/>
              <a:gd name="connsiteX2" fmla="*/ 1494305 w 7504835"/>
              <a:gd name="connsiteY2" fmla="*/ 3186931 h 3328532"/>
              <a:gd name="connsiteX3" fmla="*/ 3746777 w 7504835"/>
              <a:gd name="connsiteY3" fmla="*/ 2860795 h 3328532"/>
              <a:gd name="connsiteX4" fmla="*/ 4978169 w 7504835"/>
              <a:gd name="connsiteY4" fmla="*/ 1050283 h 3328532"/>
              <a:gd name="connsiteX5" fmla="*/ 4120290 w 7504835"/>
              <a:gd name="connsiteY5" fmla="*/ 295385 h 3328532"/>
              <a:gd name="connsiteX6" fmla="*/ 3621957 w 7504835"/>
              <a:gd name="connsiteY6" fmla="*/ 1072950 h 3328532"/>
              <a:gd name="connsiteX7" fmla="*/ 4363183 w 7504835"/>
              <a:gd name="connsiteY7" fmla="*/ 1745405 h 3328532"/>
              <a:gd name="connsiteX8" fmla="*/ 5282969 w 7504835"/>
              <a:gd name="connsiteY8" fmla="*/ 1269739 h 3328532"/>
              <a:gd name="connsiteX9" fmla="*/ 6069353 w 7504835"/>
              <a:gd name="connsiteY9" fmla="*/ 257803 h 3328532"/>
              <a:gd name="connsiteX10" fmla="*/ 6947177 w 7504835"/>
              <a:gd name="connsiteY10" fmla="*/ 141979 h 3328532"/>
              <a:gd name="connsiteX11" fmla="*/ 7483615 w 7504835"/>
              <a:gd name="connsiteY11" fmla="*/ 1688311 h 3328532"/>
              <a:gd name="connsiteX12" fmla="*/ 6224495 w 7504835"/>
              <a:gd name="connsiteY12" fmla="*/ 2598282 h 3328532"/>
              <a:gd name="connsiteX13" fmla="*/ 5890616 w 7504835"/>
              <a:gd name="connsiteY13" fmla="*/ 1379349 h 3328532"/>
              <a:gd name="connsiteX0" fmla="*/ 46505 w 7504835"/>
              <a:gd name="connsiteY0" fmla="*/ 343147 h 3328532"/>
              <a:gd name="connsiteX1" fmla="*/ 156233 w 7504835"/>
              <a:gd name="connsiteY1" fmla="*/ 1836667 h 3328532"/>
              <a:gd name="connsiteX2" fmla="*/ 1494305 w 7504835"/>
              <a:gd name="connsiteY2" fmla="*/ 3186931 h 3328532"/>
              <a:gd name="connsiteX3" fmla="*/ 3746777 w 7504835"/>
              <a:gd name="connsiteY3" fmla="*/ 2860795 h 3328532"/>
              <a:gd name="connsiteX4" fmla="*/ 4978169 w 7504835"/>
              <a:gd name="connsiteY4" fmla="*/ 1050283 h 3328532"/>
              <a:gd name="connsiteX5" fmla="*/ 4120290 w 7504835"/>
              <a:gd name="connsiteY5" fmla="*/ 295385 h 3328532"/>
              <a:gd name="connsiteX6" fmla="*/ 3621957 w 7504835"/>
              <a:gd name="connsiteY6" fmla="*/ 1072950 h 3328532"/>
              <a:gd name="connsiteX7" fmla="*/ 4363183 w 7504835"/>
              <a:gd name="connsiteY7" fmla="*/ 1745405 h 3328532"/>
              <a:gd name="connsiteX8" fmla="*/ 5282969 w 7504835"/>
              <a:gd name="connsiteY8" fmla="*/ 1269739 h 3328532"/>
              <a:gd name="connsiteX9" fmla="*/ 6069353 w 7504835"/>
              <a:gd name="connsiteY9" fmla="*/ 257803 h 3328532"/>
              <a:gd name="connsiteX10" fmla="*/ 6947177 w 7504835"/>
              <a:gd name="connsiteY10" fmla="*/ 141979 h 3328532"/>
              <a:gd name="connsiteX11" fmla="*/ 7483615 w 7504835"/>
              <a:gd name="connsiteY11" fmla="*/ 1688311 h 3328532"/>
              <a:gd name="connsiteX12" fmla="*/ 6224495 w 7504835"/>
              <a:gd name="connsiteY12" fmla="*/ 2598282 h 3328532"/>
              <a:gd name="connsiteX13" fmla="*/ 5890616 w 7504835"/>
              <a:gd name="connsiteY13" fmla="*/ 1379349 h 3328532"/>
              <a:gd name="connsiteX0" fmla="*/ 46505 w 7504835"/>
              <a:gd name="connsiteY0" fmla="*/ 343147 h 3328532"/>
              <a:gd name="connsiteX1" fmla="*/ 156233 w 7504835"/>
              <a:gd name="connsiteY1" fmla="*/ 1836667 h 3328532"/>
              <a:gd name="connsiteX2" fmla="*/ 1494305 w 7504835"/>
              <a:gd name="connsiteY2" fmla="*/ 3186931 h 3328532"/>
              <a:gd name="connsiteX3" fmla="*/ 3746777 w 7504835"/>
              <a:gd name="connsiteY3" fmla="*/ 2860795 h 3328532"/>
              <a:gd name="connsiteX4" fmla="*/ 4978169 w 7504835"/>
              <a:gd name="connsiteY4" fmla="*/ 1050283 h 3328532"/>
              <a:gd name="connsiteX5" fmla="*/ 4120290 w 7504835"/>
              <a:gd name="connsiteY5" fmla="*/ 295385 h 3328532"/>
              <a:gd name="connsiteX6" fmla="*/ 3621957 w 7504835"/>
              <a:gd name="connsiteY6" fmla="*/ 1072950 h 3328532"/>
              <a:gd name="connsiteX7" fmla="*/ 4363183 w 7504835"/>
              <a:gd name="connsiteY7" fmla="*/ 1745405 h 3328532"/>
              <a:gd name="connsiteX8" fmla="*/ 5282969 w 7504835"/>
              <a:gd name="connsiteY8" fmla="*/ 1269739 h 3328532"/>
              <a:gd name="connsiteX9" fmla="*/ 6069353 w 7504835"/>
              <a:gd name="connsiteY9" fmla="*/ 257803 h 3328532"/>
              <a:gd name="connsiteX10" fmla="*/ 6947177 w 7504835"/>
              <a:gd name="connsiteY10" fmla="*/ 141979 h 3328532"/>
              <a:gd name="connsiteX11" fmla="*/ 7483615 w 7504835"/>
              <a:gd name="connsiteY11" fmla="*/ 1688311 h 3328532"/>
              <a:gd name="connsiteX12" fmla="*/ 6224495 w 7504835"/>
              <a:gd name="connsiteY12" fmla="*/ 2598282 h 3328532"/>
              <a:gd name="connsiteX13" fmla="*/ 5831611 w 7504835"/>
              <a:gd name="connsiteY13" fmla="*/ 1617211 h 3328532"/>
              <a:gd name="connsiteX14" fmla="*/ 5890616 w 7504835"/>
              <a:gd name="connsiteY14" fmla="*/ 1379349 h 3328532"/>
              <a:gd name="connsiteX0" fmla="*/ 46505 w 9365336"/>
              <a:gd name="connsiteY0" fmla="*/ 343147 h 3328532"/>
              <a:gd name="connsiteX1" fmla="*/ 156233 w 9365336"/>
              <a:gd name="connsiteY1" fmla="*/ 1836667 h 3328532"/>
              <a:gd name="connsiteX2" fmla="*/ 1494305 w 9365336"/>
              <a:gd name="connsiteY2" fmla="*/ 3186931 h 3328532"/>
              <a:gd name="connsiteX3" fmla="*/ 3746777 w 9365336"/>
              <a:gd name="connsiteY3" fmla="*/ 2860795 h 3328532"/>
              <a:gd name="connsiteX4" fmla="*/ 4978169 w 9365336"/>
              <a:gd name="connsiteY4" fmla="*/ 1050283 h 3328532"/>
              <a:gd name="connsiteX5" fmla="*/ 4120290 w 9365336"/>
              <a:gd name="connsiteY5" fmla="*/ 295385 h 3328532"/>
              <a:gd name="connsiteX6" fmla="*/ 3621957 w 9365336"/>
              <a:gd name="connsiteY6" fmla="*/ 1072950 h 3328532"/>
              <a:gd name="connsiteX7" fmla="*/ 4363183 w 9365336"/>
              <a:gd name="connsiteY7" fmla="*/ 1745405 h 3328532"/>
              <a:gd name="connsiteX8" fmla="*/ 5282969 w 9365336"/>
              <a:gd name="connsiteY8" fmla="*/ 1269739 h 3328532"/>
              <a:gd name="connsiteX9" fmla="*/ 6069353 w 9365336"/>
              <a:gd name="connsiteY9" fmla="*/ 257803 h 3328532"/>
              <a:gd name="connsiteX10" fmla="*/ 6947177 w 9365336"/>
              <a:gd name="connsiteY10" fmla="*/ 141979 h 3328532"/>
              <a:gd name="connsiteX11" fmla="*/ 7483615 w 9365336"/>
              <a:gd name="connsiteY11" fmla="*/ 1688311 h 3328532"/>
              <a:gd name="connsiteX12" fmla="*/ 6224495 w 9365336"/>
              <a:gd name="connsiteY12" fmla="*/ 2598282 h 3328532"/>
              <a:gd name="connsiteX13" fmla="*/ 5831611 w 9365336"/>
              <a:gd name="connsiteY13" fmla="*/ 1617211 h 3328532"/>
              <a:gd name="connsiteX14" fmla="*/ 9365336 w 9365336"/>
              <a:gd name="connsiteY14" fmla="*/ 983109 h 3328532"/>
              <a:gd name="connsiteX0" fmla="*/ 46505 w 9365336"/>
              <a:gd name="connsiteY0" fmla="*/ 343147 h 3328532"/>
              <a:gd name="connsiteX1" fmla="*/ 156233 w 9365336"/>
              <a:gd name="connsiteY1" fmla="*/ 1836667 h 3328532"/>
              <a:gd name="connsiteX2" fmla="*/ 1494305 w 9365336"/>
              <a:gd name="connsiteY2" fmla="*/ 3186931 h 3328532"/>
              <a:gd name="connsiteX3" fmla="*/ 3746777 w 9365336"/>
              <a:gd name="connsiteY3" fmla="*/ 2860795 h 3328532"/>
              <a:gd name="connsiteX4" fmla="*/ 4978169 w 9365336"/>
              <a:gd name="connsiteY4" fmla="*/ 1050283 h 3328532"/>
              <a:gd name="connsiteX5" fmla="*/ 4120290 w 9365336"/>
              <a:gd name="connsiteY5" fmla="*/ 295385 h 3328532"/>
              <a:gd name="connsiteX6" fmla="*/ 3621957 w 9365336"/>
              <a:gd name="connsiteY6" fmla="*/ 1072950 h 3328532"/>
              <a:gd name="connsiteX7" fmla="*/ 4363183 w 9365336"/>
              <a:gd name="connsiteY7" fmla="*/ 1745405 h 3328532"/>
              <a:gd name="connsiteX8" fmla="*/ 5282969 w 9365336"/>
              <a:gd name="connsiteY8" fmla="*/ 1269739 h 3328532"/>
              <a:gd name="connsiteX9" fmla="*/ 6069353 w 9365336"/>
              <a:gd name="connsiteY9" fmla="*/ 257803 h 3328532"/>
              <a:gd name="connsiteX10" fmla="*/ 6947177 w 9365336"/>
              <a:gd name="connsiteY10" fmla="*/ 141979 h 3328532"/>
              <a:gd name="connsiteX11" fmla="*/ 7483615 w 9365336"/>
              <a:gd name="connsiteY11" fmla="*/ 1688311 h 3328532"/>
              <a:gd name="connsiteX12" fmla="*/ 6224495 w 9365336"/>
              <a:gd name="connsiteY12" fmla="*/ 2598282 h 3328532"/>
              <a:gd name="connsiteX13" fmla="*/ 5831611 w 9365336"/>
              <a:gd name="connsiteY13" fmla="*/ 1617211 h 3328532"/>
              <a:gd name="connsiteX14" fmla="*/ 9365336 w 9365336"/>
              <a:gd name="connsiteY14" fmla="*/ 983109 h 3328532"/>
              <a:gd name="connsiteX0" fmla="*/ 46505 w 9365336"/>
              <a:gd name="connsiteY0" fmla="*/ 343147 h 3328532"/>
              <a:gd name="connsiteX1" fmla="*/ 156233 w 9365336"/>
              <a:gd name="connsiteY1" fmla="*/ 1836667 h 3328532"/>
              <a:gd name="connsiteX2" fmla="*/ 1494305 w 9365336"/>
              <a:gd name="connsiteY2" fmla="*/ 3186931 h 3328532"/>
              <a:gd name="connsiteX3" fmla="*/ 3746777 w 9365336"/>
              <a:gd name="connsiteY3" fmla="*/ 2860795 h 3328532"/>
              <a:gd name="connsiteX4" fmla="*/ 4978169 w 9365336"/>
              <a:gd name="connsiteY4" fmla="*/ 1050283 h 3328532"/>
              <a:gd name="connsiteX5" fmla="*/ 4120290 w 9365336"/>
              <a:gd name="connsiteY5" fmla="*/ 295385 h 3328532"/>
              <a:gd name="connsiteX6" fmla="*/ 3621957 w 9365336"/>
              <a:gd name="connsiteY6" fmla="*/ 1072950 h 3328532"/>
              <a:gd name="connsiteX7" fmla="*/ 4363183 w 9365336"/>
              <a:gd name="connsiteY7" fmla="*/ 1745405 h 3328532"/>
              <a:gd name="connsiteX8" fmla="*/ 5282969 w 9365336"/>
              <a:gd name="connsiteY8" fmla="*/ 1269739 h 3328532"/>
              <a:gd name="connsiteX9" fmla="*/ 6069353 w 9365336"/>
              <a:gd name="connsiteY9" fmla="*/ 257803 h 3328532"/>
              <a:gd name="connsiteX10" fmla="*/ 6947177 w 9365336"/>
              <a:gd name="connsiteY10" fmla="*/ 141979 h 3328532"/>
              <a:gd name="connsiteX11" fmla="*/ 7483615 w 9365336"/>
              <a:gd name="connsiteY11" fmla="*/ 1688311 h 3328532"/>
              <a:gd name="connsiteX12" fmla="*/ 6224495 w 9365336"/>
              <a:gd name="connsiteY12" fmla="*/ 2598282 h 3328532"/>
              <a:gd name="connsiteX13" fmla="*/ 5831611 w 9365336"/>
              <a:gd name="connsiteY13" fmla="*/ 1617211 h 3328532"/>
              <a:gd name="connsiteX14" fmla="*/ 9365336 w 9365336"/>
              <a:gd name="connsiteY14" fmla="*/ 983109 h 3328532"/>
              <a:gd name="connsiteX0" fmla="*/ 46505 w 9365336"/>
              <a:gd name="connsiteY0" fmla="*/ 343147 h 3328532"/>
              <a:gd name="connsiteX1" fmla="*/ 156233 w 9365336"/>
              <a:gd name="connsiteY1" fmla="*/ 1836667 h 3328532"/>
              <a:gd name="connsiteX2" fmla="*/ 1494305 w 9365336"/>
              <a:gd name="connsiteY2" fmla="*/ 3186931 h 3328532"/>
              <a:gd name="connsiteX3" fmla="*/ 3746777 w 9365336"/>
              <a:gd name="connsiteY3" fmla="*/ 2860795 h 3328532"/>
              <a:gd name="connsiteX4" fmla="*/ 4978169 w 9365336"/>
              <a:gd name="connsiteY4" fmla="*/ 1050283 h 3328532"/>
              <a:gd name="connsiteX5" fmla="*/ 4120290 w 9365336"/>
              <a:gd name="connsiteY5" fmla="*/ 295385 h 3328532"/>
              <a:gd name="connsiteX6" fmla="*/ 3621957 w 9365336"/>
              <a:gd name="connsiteY6" fmla="*/ 1072950 h 3328532"/>
              <a:gd name="connsiteX7" fmla="*/ 4363183 w 9365336"/>
              <a:gd name="connsiteY7" fmla="*/ 1745405 h 3328532"/>
              <a:gd name="connsiteX8" fmla="*/ 5282969 w 9365336"/>
              <a:gd name="connsiteY8" fmla="*/ 1269739 h 3328532"/>
              <a:gd name="connsiteX9" fmla="*/ 6069353 w 9365336"/>
              <a:gd name="connsiteY9" fmla="*/ 257803 h 3328532"/>
              <a:gd name="connsiteX10" fmla="*/ 6947177 w 9365336"/>
              <a:gd name="connsiteY10" fmla="*/ 141979 h 3328532"/>
              <a:gd name="connsiteX11" fmla="*/ 7483615 w 9365336"/>
              <a:gd name="connsiteY11" fmla="*/ 1688311 h 3328532"/>
              <a:gd name="connsiteX12" fmla="*/ 6651215 w 9365336"/>
              <a:gd name="connsiteY12" fmla="*/ 2738490 h 3328532"/>
              <a:gd name="connsiteX13" fmla="*/ 5831611 w 9365336"/>
              <a:gd name="connsiteY13" fmla="*/ 1617211 h 3328532"/>
              <a:gd name="connsiteX14" fmla="*/ 9365336 w 9365336"/>
              <a:gd name="connsiteY14" fmla="*/ 983109 h 3328532"/>
              <a:gd name="connsiteX0" fmla="*/ 46505 w 9365336"/>
              <a:gd name="connsiteY0" fmla="*/ 343147 h 3328532"/>
              <a:gd name="connsiteX1" fmla="*/ 156233 w 9365336"/>
              <a:gd name="connsiteY1" fmla="*/ 1836667 h 3328532"/>
              <a:gd name="connsiteX2" fmla="*/ 1494305 w 9365336"/>
              <a:gd name="connsiteY2" fmla="*/ 3186931 h 3328532"/>
              <a:gd name="connsiteX3" fmla="*/ 3746777 w 9365336"/>
              <a:gd name="connsiteY3" fmla="*/ 2860795 h 3328532"/>
              <a:gd name="connsiteX4" fmla="*/ 4978169 w 9365336"/>
              <a:gd name="connsiteY4" fmla="*/ 1050283 h 3328532"/>
              <a:gd name="connsiteX5" fmla="*/ 4120290 w 9365336"/>
              <a:gd name="connsiteY5" fmla="*/ 295385 h 3328532"/>
              <a:gd name="connsiteX6" fmla="*/ 3621957 w 9365336"/>
              <a:gd name="connsiteY6" fmla="*/ 1072950 h 3328532"/>
              <a:gd name="connsiteX7" fmla="*/ 4363183 w 9365336"/>
              <a:gd name="connsiteY7" fmla="*/ 1745405 h 3328532"/>
              <a:gd name="connsiteX8" fmla="*/ 5282969 w 9365336"/>
              <a:gd name="connsiteY8" fmla="*/ 1269739 h 3328532"/>
              <a:gd name="connsiteX9" fmla="*/ 6069353 w 9365336"/>
              <a:gd name="connsiteY9" fmla="*/ 257803 h 3328532"/>
              <a:gd name="connsiteX10" fmla="*/ 6947177 w 9365336"/>
              <a:gd name="connsiteY10" fmla="*/ 141979 h 3328532"/>
              <a:gd name="connsiteX11" fmla="*/ 7483615 w 9365336"/>
              <a:gd name="connsiteY11" fmla="*/ 1688311 h 3328532"/>
              <a:gd name="connsiteX12" fmla="*/ 6651215 w 9365336"/>
              <a:gd name="connsiteY12" fmla="*/ 2738490 h 3328532"/>
              <a:gd name="connsiteX13" fmla="*/ 5831611 w 9365336"/>
              <a:gd name="connsiteY13" fmla="*/ 1617211 h 3328532"/>
              <a:gd name="connsiteX14" fmla="*/ 9365336 w 9365336"/>
              <a:gd name="connsiteY14" fmla="*/ 983109 h 3328532"/>
              <a:gd name="connsiteX0" fmla="*/ 46505 w 9365336"/>
              <a:gd name="connsiteY0" fmla="*/ 343147 h 3328532"/>
              <a:gd name="connsiteX1" fmla="*/ 156233 w 9365336"/>
              <a:gd name="connsiteY1" fmla="*/ 1836667 h 3328532"/>
              <a:gd name="connsiteX2" fmla="*/ 1494305 w 9365336"/>
              <a:gd name="connsiteY2" fmla="*/ 3186931 h 3328532"/>
              <a:gd name="connsiteX3" fmla="*/ 3746777 w 9365336"/>
              <a:gd name="connsiteY3" fmla="*/ 2860795 h 3328532"/>
              <a:gd name="connsiteX4" fmla="*/ 4978169 w 9365336"/>
              <a:gd name="connsiteY4" fmla="*/ 1050283 h 3328532"/>
              <a:gd name="connsiteX5" fmla="*/ 4120290 w 9365336"/>
              <a:gd name="connsiteY5" fmla="*/ 295385 h 3328532"/>
              <a:gd name="connsiteX6" fmla="*/ 3621957 w 9365336"/>
              <a:gd name="connsiteY6" fmla="*/ 1072950 h 3328532"/>
              <a:gd name="connsiteX7" fmla="*/ 4363183 w 9365336"/>
              <a:gd name="connsiteY7" fmla="*/ 1745405 h 3328532"/>
              <a:gd name="connsiteX8" fmla="*/ 5282969 w 9365336"/>
              <a:gd name="connsiteY8" fmla="*/ 1269739 h 3328532"/>
              <a:gd name="connsiteX9" fmla="*/ 6069353 w 9365336"/>
              <a:gd name="connsiteY9" fmla="*/ 257803 h 3328532"/>
              <a:gd name="connsiteX10" fmla="*/ 6947177 w 9365336"/>
              <a:gd name="connsiteY10" fmla="*/ 141979 h 3328532"/>
              <a:gd name="connsiteX11" fmla="*/ 7483615 w 9365336"/>
              <a:gd name="connsiteY11" fmla="*/ 1688311 h 3328532"/>
              <a:gd name="connsiteX12" fmla="*/ 6651215 w 9365336"/>
              <a:gd name="connsiteY12" fmla="*/ 2738490 h 3328532"/>
              <a:gd name="connsiteX13" fmla="*/ 5831611 w 9365336"/>
              <a:gd name="connsiteY13" fmla="*/ 1617211 h 3328532"/>
              <a:gd name="connsiteX14" fmla="*/ 9365336 w 9365336"/>
              <a:gd name="connsiteY14" fmla="*/ 983109 h 3328532"/>
              <a:gd name="connsiteX0" fmla="*/ 46505 w 9365336"/>
              <a:gd name="connsiteY0" fmla="*/ 343147 h 3328532"/>
              <a:gd name="connsiteX1" fmla="*/ 156233 w 9365336"/>
              <a:gd name="connsiteY1" fmla="*/ 1836667 h 3328532"/>
              <a:gd name="connsiteX2" fmla="*/ 1494305 w 9365336"/>
              <a:gd name="connsiteY2" fmla="*/ 3186931 h 3328532"/>
              <a:gd name="connsiteX3" fmla="*/ 3746777 w 9365336"/>
              <a:gd name="connsiteY3" fmla="*/ 2860795 h 3328532"/>
              <a:gd name="connsiteX4" fmla="*/ 4978169 w 9365336"/>
              <a:gd name="connsiteY4" fmla="*/ 1050283 h 3328532"/>
              <a:gd name="connsiteX5" fmla="*/ 4120290 w 9365336"/>
              <a:gd name="connsiteY5" fmla="*/ 295385 h 3328532"/>
              <a:gd name="connsiteX6" fmla="*/ 3621957 w 9365336"/>
              <a:gd name="connsiteY6" fmla="*/ 1072950 h 3328532"/>
              <a:gd name="connsiteX7" fmla="*/ 4363183 w 9365336"/>
              <a:gd name="connsiteY7" fmla="*/ 1745405 h 3328532"/>
              <a:gd name="connsiteX8" fmla="*/ 5282969 w 9365336"/>
              <a:gd name="connsiteY8" fmla="*/ 1269739 h 3328532"/>
              <a:gd name="connsiteX9" fmla="*/ 6069353 w 9365336"/>
              <a:gd name="connsiteY9" fmla="*/ 257803 h 3328532"/>
              <a:gd name="connsiteX10" fmla="*/ 6947177 w 9365336"/>
              <a:gd name="connsiteY10" fmla="*/ 141979 h 3328532"/>
              <a:gd name="connsiteX11" fmla="*/ 7483615 w 9365336"/>
              <a:gd name="connsiteY11" fmla="*/ 1688311 h 3328532"/>
              <a:gd name="connsiteX12" fmla="*/ 6651215 w 9365336"/>
              <a:gd name="connsiteY12" fmla="*/ 2738490 h 3328532"/>
              <a:gd name="connsiteX13" fmla="*/ 5855995 w 9365336"/>
              <a:gd name="connsiteY13" fmla="*/ 1507483 h 3328532"/>
              <a:gd name="connsiteX14" fmla="*/ 9365336 w 9365336"/>
              <a:gd name="connsiteY14" fmla="*/ 983109 h 3328532"/>
              <a:gd name="connsiteX0" fmla="*/ 46505 w 9365336"/>
              <a:gd name="connsiteY0" fmla="*/ 343147 h 3328532"/>
              <a:gd name="connsiteX1" fmla="*/ 156233 w 9365336"/>
              <a:gd name="connsiteY1" fmla="*/ 1836667 h 3328532"/>
              <a:gd name="connsiteX2" fmla="*/ 1494305 w 9365336"/>
              <a:gd name="connsiteY2" fmla="*/ 3186931 h 3328532"/>
              <a:gd name="connsiteX3" fmla="*/ 3746777 w 9365336"/>
              <a:gd name="connsiteY3" fmla="*/ 2860795 h 3328532"/>
              <a:gd name="connsiteX4" fmla="*/ 4978169 w 9365336"/>
              <a:gd name="connsiteY4" fmla="*/ 1050283 h 3328532"/>
              <a:gd name="connsiteX5" fmla="*/ 4120290 w 9365336"/>
              <a:gd name="connsiteY5" fmla="*/ 295385 h 3328532"/>
              <a:gd name="connsiteX6" fmla="*/ 3621957 w 9365336"/>
              <a:gd name="connsiteY6" fmla="*/ 1072950 h 3328532"/>
              <a:gd name="connsiteX7" fmla="*/ 4363183 w 9365336"/>
              <a:gd name="connsiteY7" fmla="*/ 1745405 h 3328532"/>
              <a:gd name="connsiteX8" fmla="*/ 5282969 w 9365336"/>
              <a:gd name="connsiteY8" fmla="*/ 1269739 h 3328532"/>
              <a:gd name="connsiteX9" fmla="*/ 6069353 w 9365336"/>
              <a:gd name="connsiteY9" fmla="*/ 257803 h 3328532"/>
              <a:gd name="connsiteX10" fmla="*/ 6947177 w 9365336"/>
              <a:gd name="connsiteY10" fmla="*/ 141979 h 3328532"/>
              <a:gd name="connsiteX11" fmla="*/ 7483615 w 9365336"/>
              <a:gd name="connsiteY11" fmla="*/ 1688311 h 3328532"/>
              <a:gd name="connsiteX12" fmla="*/ 6651215 w 9365336"/>
              <a:gd name="connsiteY12" fmla="*/ 2738490 h 3328532"/>
              <a:gd name="connsiteX13" fmla="*/ 5855995 w 9365336"/>
              <a:gd name="connsiteY13" fmla="*/ 1507483 h 3328532"/>
              <a:gd name="connsiteX14" fmla="*/ 9365336 w 9365336"/>
              <a:gd name="connsiteY14" fmla="*/ 983109 h 3328532"/>
              <a:gd name="connsiteX0" fmla="*/ 46505 w 9365336"/>
              <a:gd name="connsiteY0" fmla="*/ 343147 h 3328532"/>
              <a:gd name="connsiteX1" fmla="*/ 156233 w 9365336"/>
              <a:gd name="connsiteY1" fmla="*/ 1836667 h 3328532"/>
              <a:gd name="connsiteX2" fmla="*/ 1494305 w 9365336"/>
              <a:gd name="connsiteY2" fmla="*/ 3186931 h 3328532"/>
              <a:gd name="connsiteX3" fmla="*/ 3746777 w 9365336"/>
              <a:gd name="connsiteY3" fmla="*/ 2860795 h 3328532"/>
              <a:gd name="connsiteX4" fmla="*/ 4978169 w 9365336"/>
              <a:gd name="connsiteY4" fmla="*/ 1050283 h 3328532"/>
              <a:gd name="connsiteX5" fmla="*/ 4120290 w 9365336"/>
              <a:gd name="connsiteY5" fmla="*/ 295385 h 3328532"/>
              <a:gd name="connsiteX6" fmla="*/ 3621957 w 9365336"/>
              <a:gd name="connsiteY6" fmla="*/ 1072950 h 3328532"/>
              <a:gd name="connsiteX7" fmla="*/ 4363183 w 9365336"/>
              <a:gd name="connsiteY7" fmla="*/ 1745405 h 3328532"/>
              <a:gd name="connsiteX8" fmla="*/ 5282969 w 9365336"/>
              <a:gd name="connsiteY8" fmla="*/ 1269739 h 3328532"/>
              <a:gd name="connsiteX9" fmla="*/ 6069353 w 9365336"/>
              <a:gd name="connsiteY9" fmla="*/ 257803 h 3328532"/>
              <a:gd name="connsiteX10" fmla="*/ 6947177 w 9365336"/>
              <a:gd name="connsiteY10" fmla="*/ 141979 h 3328532"/>
              <a:gd name="connsiteX11" fmla="*/ 7483615 w 9365336"/>
              <a:gd name="connsiteY11" fmla="*/ 1688311 h 3328532"/>
              <a:gd name="connsiteX12" fmla="*/ 6651215 w 9365336"/>
              <a:gd name="connsiteY12" fmla="*/ 2738490 h 3328532"/>
              <a:gd name="connsiteX13" fmla="*/ 5855995 w 9365336"/>
              <a:gd name="connsiteY13" fmla="*/ 1507483 h 3328532"/>
              <a:gd name="connsiteX14" fmla="*/ 9365336 w 9365336"/>
              <a:gd name="connsiteY14" fmla="*/ 983109 h 3328532"/>
              <a:gd name="connsiteX0" fmla="*/ 46505 w 9548216"/>
              <a:gd name="connsiteY0" fmla="*/ 343147 h 3328532"/>
              <a:gd name="connsiteX1" fmla="*/ 156233 w 9548216"/>
              <a:gd name="connsiteY1" fmla="*/ 1836667 h 3328532"/>
              <a:gd name="connsiteX2" fmla="*/ 1494305 w 9548216"/>
              <a:gd name="connsiteY2" fmla="*/ 3186931 h 3328532"/>
              <a:gd name="connsiteX3" fmla="*/ 3746777 w 9548216"/>
              <a:gd name="connsiteY3" fmla="*/ 2860795 h 3328532"/>
              <a:gd name="connsiteX4" fmla="*/ 4978169 w 9548216"/>
              <a:gd name="connsiteY4" fmla="*/ 1050283 h 3328532"/>
              <a:gd name="connsiteX5" fmla="*/ 4120290 w 9548216"/>
              <a:gd name="connsiteY5" fmla="*/ 295385 h 3328532"/>
              <a:gd name="connsiteX6" fmla="*/ 3621957 w 9548216"/>
              <a:gd name="connsiteY6" fmla="*/ 1072950 h 3328532"/>
              <a:gd name="connsiteX7" fmla="*/ 4363183 w 9548216"/>
              <a:gd name="connsiteY7" fmla="*/ 1745405 h 3328532"/>
              <a:gd name="connsiteX8" fmla="*/ 5282969 w 9548216"/>
              <a:gd name="connsiteY8" fmla="*/ 1269739 h 3328532"/>
              <a:gd name="connsiteX9" fmla="*/ 6069353 w 9548216"/>
              <a:gd name="connsiteY9" fmla="*/ 257803 h 3328532"/>
              <a:gd name="connsiteX10" fmla="*/ 6947177 w 9548216"/>
              <a:gd name="connsiteY10" fmla="*/ 141979 h 3328532"/>
              <a:gd name="connsiteX11" fmla="*/ 7483615 w 9548216"/>
              <a:gd name="connsiteY11" fmla="*/ 1688311 h 3328532"/>
              <a:gd name="connsiteX12" fmla="*/ 6651215 w 9548216"/>
              <a:gd name="connsiteY12" fmla="*/ 2738490 h 3328532"/>
              <a:gd name="connsiteX13" fmla="*/ 5855995 w 9548216"/>
              <a:gd name="connsiteY13" fmla="*/ 1507483 h 3328532"/>
              <a:gd name="connsiteX14" fmla="*/ 9548216 w 9548216"/>
              <a:gd name="connsiteY14" fmla="*/ 1464693 h 3328532"/>
              <a:gd name="connsiteX0" fmla="*/ 46505 w 9659247"/>
              <a:gd name="connsiteY0" fmla="*/ 343147 h 3328532"/>
              <a:gd name="connsiteX1" fmla="*/ 156233 w 9659247"/>
              <a:gd name="connsiteY1" fmla="*/ 1836667 h 3328532"/>
              <a:gd name="connsiteX2" fmla="*/ 1494305 w 9659247"/>
              <a:gd name="connsiteY2" fmla="*/ 3186931 h 3328532"/>
              <a:gd name="connsiteX3" fmla="*/ 3746777 w 9659247"/>
              <a:gd name="connsiteY3" fmla="*/ 2860795 h 3328532"/>
              <a:gd name="connsiteX4" fmla="*/ 4978169 w 9659247"/>
              <a:gd name="connsiteY4" fmla="*/ 1050283 h 3328532"/>
              <a:gd name="connsiteX5" fmla="*/ 4120290 w 9659247"/>
              <a:gd name="connsiteY5" fmla="*/ 295385 h 3328532"/>
              <a:gd name="connsiteX6" fmla="*/ 3621957 w 9659247"/>
              <a:gd name="connsiteY6" fmla="*/ 1072950 h 3328532"/>
              <a:gd name="connsiteX7" fmla="*/ 4363183 w 9659247"/>
              <a:gd name="connsiteY7" fmla="*/ 1745405 h 3328532"/>
              <a:gd name="connsiteX8" fmla="*/ 5282969 w 9659247"/>
              <a:gd name="connsiteY8" fmla="*/ 1269739 h 3328532"/>
              <a:gd name="connsiteX9" fmla="*/ 6069353 w 9659247"/>
              <a:gd name="connsiteY9" fmla="*/ 257803 h 3328532"/>
              <a:gd name="connsiteX10" fmla="*/ 6947177 w 9659247"/>
              <a:gd name="connsiteY10" fmla="*/ 141979 h 3328532"/>
              <a:gd name="connsiteX11" fmla="*/ 7483615 w 9659247"/>
              <a:gd name="connsiteY11" fmla="*/ 1688311 h 3328532"/>
              <a:gd name="connsiteX12" fmla="*/ 6651215 w 9659247"/>
              <a:gd name="connsiteY12" fmla="*/ 2738490 h 3328532"/>
              <a:gd name="connsiteX13" fmla="*/ 5855995 w 9659247"/>
              <a:gd name="connsiteY13" fmla="*/ 1507483 h 3328532"/>
              <a:gd name="connsiteX14" fmla="*/ 9324618 w 9659247"/>
              <a:gd name="connsiteY14" fmla="*/ 1434331 h 3328532"/>
              <a:gd name="connsiteX15" fmla="*/ 9548216 w 9659247"/>
              <a:gd name="connsiteY15" fmla="*/ 1464693 h 3328532"/>
              <a:gd name="connsiteX0" fmla="*/ 46505 w 9865208"/>
              <a:gd name="connsiteY0" fmla="*/ 343147 h 3328532"/>
              <a:gd name="connsiteX1" fmla="*/ 156233 w 9865208"/>
              <a:gd name="connsiteY1" fmla="*/ 1836667 h 3328532"/>
              <a:gd name="connsiteX2" fmla="*/ 1494305 w 9865208"/>
              <a:gd name="connsiteY2" fmla="*/ 3186931 h 3328532"/>
              <a:gd name="connsiteX3" fmla="*/ 3746777 w 9865208"/>
              <a:gd name="connsiteY3" fmla="*/ 2860795 h 3328532"/>
              <a:gd name="connsiteX4" fmla="*/ 4978169 w 9865208"/>
              <a:gd name="connsiteY4" fmla="*/ 1050283 h 3328532"/>
              <a:gd name="connsiteX5" fmla="*/ 4120290 w 9865208"/>
              <a:gd name="connsiteY5" fmla="*/ 295385 h 3328532"/>
              <a:gd name="connsiteX6" fmla="*/ 3621957 w 9865208"/>
              <a:gd name="connsiteY6" fmla="*/ 1072950 h 3328532"/>
              <a:gd name="connsiteX7" fmla="*/ 4363183 w 9865208"/>
              <a:gd name="connsiteY7" fmla="*/ 1745405 h 3328532"/>
              <a:gd name="connsiteX8" fmla="*/ 5282969 w 9865208"/>
              <a:gd name="connsiteY8" fmla="*/ 1269739 h 3328532"/>
              <a:gd name="connsiteX9" fmla="*/ 6069353 w 9865208"/>
              <a:gd name="connsiteY9" fmla="*/ 257803 h 3328532"/>
              <a:gd name="connsiteX10" fmla="*/ 6947177 w 9865208"/>
              <a:gd name="connsiteY10" fmla="*/ 141979 h 3328532"/>
              <a:gd name="connsiteX11" fmla="*/ 7483615 w 9865208"/>
              <a:gd name="connsiteY11" fmla="*/ 1688311 h 3328532"/>
              <a:gd name="connsiteX12" fmla="*/ 6651215 w 9865208"/>
              <a:gd name="connsiteY12" fmla="*/ 2738490 h 3328532"/>
              <a:gd name="connsiteX13" fmla="*/ 5855995 w 9865208"/>
              <a:gd name="connsiteY13" fmla="*/ 1507483 h 3328532"/>
              <a:gd name="connsiteX14" fmla="*/ 9324618 w 9865208"/>
              <a:gd name="connsiteY14" fmla="*/ 1434331 h 3328532"/>
              <a:gd name="connsiteX15" fmla="*/ 9865208 w 9865208"/>
              <a:gd name="connsiteY15" fmla="*/ 1117221 h 3328532"/>
              <a:gd name="connsiteX0" fmla="*/ 46505 w 9865208"/>
              <a:gd name="connsiteY0" fmla="*/ 343147 h 3328532"/>
              <a:gd name="connsiteX1" fmla="*/ 156233 w 9865208"/>
              <a:gd name="connsiteY1" fmla="*/ 1836667 h 3328532"/>
              <a:gd name="connsiteX2" fmla="*/ 1494305 w 9865208"/>
              <a:gd name="connsiteY2" fmla="*/ 3186931 h 3328532"/>
              <a:gd name="connsiteX3" fmla="*/ 3746777 w 9865208"/>
              <a:gd name="connsiteY3" fmla="*/ 2860795 h 3328532"/>
              <a:gd name="connsiteX4" fmla="*/ 4978169 w 9865208"/>
              <a:gd name="connsiteY4" fmla="*/ 1050283 h 3328532"/>
              <a:gd name="connsiteX5" fmla="*/ 4120290 w 9865208"/>
              <a:gd name="connsiteY5" fmla="*/ 295385 h 3328532"/>
              <a:gd name="connsiteX6" fmla="*/ 3621957 w 9865208"/>
              <a:gd name="connsiteY6" fmla="*/ 1072950 h 3328532"/>
              <a:gd name="connsiteX7" fmla="*/ 4363183 w 9865208"/>
              <a:gd name="connsiteY7" fmla="*/ 1745405 h 3328532"/>
              <a:gd name="connsiteX8" fmla="*/ 5282969 w 9865208"/>
              <a:gd name="connsiteY8" fmla="*/ 1269739 h 3328532"/>
              <a:gd name="connsiteX9" fmla="*/ 6069353 w 9865208"/>
              <a:gd name="connsiteY9" fmla="*/ 257803 h 3328532"/>
              <a:gd name="connsiteX10" fmla="*/ 6947177 w 9865208"/>
              <a:gd name="connsiteY10" fmla="*/ 141979 h 3328532"/>
              <a:gd name="connsiteX11" fmla="*/ 7483615 w 9865208"/>
              <a:gd name="connsiteY11" fmla="*/ 1688311 h 3328532"/>
              <a:gd name="connsiteX12" fmla="*/ 6651215 w 9865208"/>
              <a:gd name="connsiteY12" fmla="*/ 2738490 h 3328532"/>
              <a:gd name="connsiteX13" fmla="*/ 5855995 w 9865208"/>
              <a:gd name="connsiteY13" fmla="*/ 1507483 h 3328532"/>
              <a:gd name="connsiteX14" fmla="*/ 9007626 w 9865208"/>
              <a:gd name="connsiteY14" fmla="*/ 1824475 h 3328532"/>
              <a:gd name="connsiteX15" fmla="*/ 9865208 w 9865208"/>
              <a:gd name="connsiteY15" fmla="*/ 1117221 h 3328532"/>
              <a:gd name="connsiteX0" fmla="*/ 46505 w 9865208"/>
              <a:gd name="connsiteY0" fmla="*/ 343147 h 3328532"/>
              <a:gd name="connsiteX1" fmla="*/ 156233 w 9865208"/>
              <a:gd name="connsiteY1" fmla="*/ 1836667 h 3328532"/>
              <a:gd name="connsiteX2" fmla="*/ 1494305 w 9865208"/>
              <a:gd name="connsiteY2" fmla="*/ 3186931 h 3328532"/>
              <a:gd name="connsiteX3" fmla="*/ 3746777 w 9865208"/>
              <a:gd name="connsiteY3" fmla="*/ 2860795 h 3328532"/>
              <a:gd name="connsiteX4" fmla="*/ 4978169 w 9865208"/>
              <a:gd name="connsiteY4" fmla="*/ 1050283 h 3328532"/>
              <a:gd name="connsiteX5" fmla="*/ 4120290 w 9865208"/>
              <a:gd name="connsiteY5" fmla="*/ 295385 h 3328532"/>
              <a:gd name="connsiteX6" fmla="*/ 3621957 w 9865208"/>
              <a:gd name="connsiteY6" fmla="*/ 1072950 h 3328532"/>
              <a:gd name="connsiteX7" fmla="*/ 4363183 w 9865208"/>
              <a:gd name="connsiteY7" fmla="*/ 1745405 h 3328532"/>
              <a:gd name="connsiteX8" fmla="*/ 5282969 w 9865208"/>
              <a:gd name="connsiteY8" fmla="*/ 1269739 h 3328532"/>
              <a:gd name="connsiteX9" fmla="*/ 6069353 w 9865208"/>
              <a:gd name="connsiteY9" fmla="*/ 257803 h 3328532"/>
              <a:gd name="connsiteX10" fmla="*/ 6947177 w 9865208"/>
              <a:gd name="connsiteY10" fmla="*/ 141979 h 3328532"/>
              <a:gd name="connsiteX11" fmla="*/ 7483615 w 9865208"/>
              <a:gd name="connsiteY11" fmla="*/ 1688311 h 3328532"/>
              <a:gd name="connsiteX12" fmla="*/ 6651215 w 9865208"/>
              <a:gd name="connsiteY12" fmla="*/ 2738490 h 3328532"/>
              <a:gd name="connsiteX13" fmla="*/ 5855995 w 9865208"/>
              <a:gd name="connsiteY13" fmla="*/ 1507483 h 3328532"/>
              <a:gd name="connsiteX14" fmla="*/ 9007626 w 9865208"/>
              <a:gd name="connsiteY14" fmla="*/ 1824475 h 3328532"/>
              <a:gd name="connsiteX15" fmla="*/ 9865208 w 9865208"/>
              <a:gd name="connsiteY15" fmla="*/ 1117221 h 3328532"/>
              <a:gd name="connsiteX0" fmla="*/ 46505 w 9865208"/>
              <a:gd name="connsiteY0" fmla="*/ 343147 h 3328532"/>
              <a:gd name="connsiteX1" fmla="*/ 156233 w 9865208"/>
              <a:gd name="connsiteY1" fmla="*/ 1836667 h 3328532"/>
              <a:gd name="connsiteX2" fmla="*/ 1494305 w 9865208"/>
              <a:gd name="connsiteY2" fmla="*/ 3186931 h 3328532"/>
              <a:gd name="connsiteX3" fmla="*/ 3746777 w 9865208"/>
              <a:gd name="connsiteY3" fmla="*/ 2860795 h 3328532"/>
              <a:gd name="connsiteX4" fmla="*/ 4978169 w 9865208"/>
              <a:gd name="connsiteY4" fmla="*/ 1050283 h 3328532"/>
              <a:gd name="connsiteX5" fmla="*/ 4120290 w 9865208"/>
              <a:gd name="connsiteY5" fmla="*/ 295385 h 3328532"/>
              <a:gd name="connsiteX6" fmla="*/ 3621957 w 9865208"/>
              <a:gd name="connsiteY6" fmla="*/ 1072950 h 3328532"/>
              <a:gd name="connsiteX7" fmla="*/ 4363183 w 9865208"/>
              <a:gd name="connsiteY7" fmla="*/ 1745405 h 3328532"/>
              <a:gd name="connsiteX8" fmla="*/ 5282969 w 9865208"/>
              <a:gd name="connsiteY8" fmla="*/ 1269739 h 3328532"/>
              <a:gd name="connsiteX9" fmla="*/ 6069353 w 9865208"/>
              <a:gd name="connsiteY9" fmla="*/ 257803 h 3328532"/>
              <a:gd name="connsiteX10" fmla="*/ 6947177 w 9865208"/>
              <a:gd name="connsiteY10" fmla="*/ 141979 h 3328532"/>
              <a:gd name="connsiteX11" fmla="*/ 7483615 w 9865208"/>
              <a:gd name="connsiteY11" fmla="*/ 1688311 h 3328532"/>
              <a:gd name="connsiteX12" fmla="*/ 6651215 w 9865208"/>
              <a:gd name="connsiteY12" fmla="*/ 2738490 h 3328532"/>
              <a:gd name="connsiteX13" fmla="*/ 5855995 w 9865208"/>
              <a:gd name="connsiteY13" fmla="*/ 1507483 h 3328532"/>
              <a:gd name="connsiteX14" fmla="*/ 9007626 w 9865208"/>
              <a:gd name="connsiteY14" fmla="*/ 1824475 h 3328532"/>
              <a:gd name="connsiteX15" fmla="*/ 9865208 w 9865208"/>
              <a:gd name="connsiteY15" fmla="*/ 1117221 h 3328532"/>
              <a:gd name="connsiteX0" fmla="*/ 46505 w 9865208"/>
              <a:gd name="connsiteY0" fmla="*/ 343147 h 3328532"/>
              <a:gd name="connsiteX1" fmla="*/ 156233 w 9865208"/>
              <a:gd name="connsiteY1" fmla="*/ 1836667 h 3328532"/>
              <a:gd name="connsiteX2" fmla="*/ 1494305 w 9865208"/>
              <a:gd name="connsiteY2" fmla="*/ 3186931 h 3328532"/>
              <a:gd name="connsiteX3" fmla="*/ 3746777 w 9865208"/>
              <a:gd name="connsiteY3" fmla="*/ 2860795 h 3328532"/>
              <a:gd name="connsiteX4" fmla="*/ 4978169 w 9865208"/>
              <a:gd name="connsiteY4" fmla="*/ 1050283 h 3328532"/>
              <a:gd name="connsiteX5" fmla="*/ 4120290 w 9865208"/>
              <a:gd name="connsiteY5" fmla="*/ 295385 h 3328532"/>
              <a:gd name="connsiteX6" fmla="*/ 3621957 w 9865208"/>
              <a:gd name="connsiteY6" fmla="*/ 1072950 h 3328532"/>
              <a:gd name="connsiteX7" fmla="*/ 4363183 w 9865208"/>
              <a:gd name="connsiteY7" fmla="*/ 1745405 h 3328532"/>
              <a:gd name="connsiteX8" fmla="*/ 5282969 w 9865208"/>
              <a:gd name="connsiteY8" fmla="*/ 1269739 h 3328532"/>
              <a:gd name="connsiteX9" fmla="*/ 6069353 w 9865208"/>
              <a:gd name="connsiteY9" fmla="*/ 257803 h 3328532"/>
              <a:gd name="connsiteX10" fmla="*/ 6947177 w 9865208"/>
              <a:gd name="connsiteY10" fmla="*/ 141979 h 3328532"/>
              <a:gd name="connsiteX11" fmla="*/ 7483615 w 9865208"/>
              <a:gd name="connsiteY11" fmla="*/ 1688311 h 3328532"/>
              <a:gd name="connsiteX12" fmla="*/ 6651215 w 9865208"/>
              <a:gd name="connsiteY12" fmla="*/ 2738490 h 3328532"/>
              <a:gd name="connsiteX13" fmla="*/ 5855995 w 9865208"/>
              <a:gd name="connsiteY13" fmla="*/ 1507483 h 3328532"/>
              <a:gd name="connsiteX14" fmla="*/ 9007626 w 9865208"/>
              <a:gd name="connsiteY14" fmla="*/ 1824475 h 3328532"/>
              <a:gd name="connsiteX15" fmla="*/ 9865208 w 9865208"/>
              <a:gd name="connsiteY15" fmla="*/ 1117221 h 3328532"/>
              <a:gd name="connsiteX0" fmla="*/ 46505 w 9865208"/>
              <a:gd name="connsiteY0" fmla="*/ 343147 h 3328532"/>
              <a:gd name="connsiteX1" fmla="*/ 156233 w 9865208"/>
              <a:gd name="connsiteY1" fmla="*/ 1836667 h 3328532"/>
              <a:gd name="connsiteX2" fmla="*/ 1494305 w 9865208"/>
              <a:gd name="connsiteY2" fmla="*/ 3186931 h 3328532"/>
              <a:gd name="connsiteX3" fmla="*/ 3746777 w 9865208"/>
              <a:gd name="connsiteY3" fmla="*/ 2860795 h 3328532"/>
              <a:gd name="connsiteX4" fmla="*/ 4978169 w 9865208"/>
              <a:gd name="connsiteY4" fmla="*/ 1050283 h 3328532"/>
              <a:gd name="connsiteX5" fmla="*/ 3931314 w 9865208"/>
              <a:gd name="connsiteY5" fmla="*/ 142985 h 3328532"/>
              <a:gd name="connsiteX6" fmla="*/ 3621957 w 9865208"/>
              <a:gd name="connsiteY6" fmla="*/ 1072950 h 3328532"/>
              <a:gd name="connsiteX7" fmla="*/ 4363183 w 9865208"/>
              <a:gd name="connsiteY7" fmla="*/ 1745405 h 3328532"/>
              <a:gd name="connsiteX8" fmla="*/ 5282969 w 9865208"/>
              <a:gd name="connsiteY8" fmla="*/ 1269739 h 3328532"/>
              <a:gd name="connsiteX9" fmla="*/ 6069353 w 9865208"/>
              <a:gd name="connsiteY9" fmla="*/ 257803 h 3328532"/>
              <a:gd name="connsiteX10" fmla="*/ 6947177 w 9865208"/>
              <a:gd name="connsiteY10" fmla="*/ 141979 h 3328532"/>
              <a:gd name="connsiteX11" fmla="*/ 7483615 w 9865208"/>
              <a:gd name="connsiteY11" fmla="*/ 1688311 h 3328532"/>
              <a:gd name="connsiteX12" fmla="*/ 6651215 w 9865208"/>
              <a:gd name="connsiteY12" fmla="*/ 2738490 h 3328532"/>
              <a:gd name="connsiteX13" fmla="*/ 5855995 w 9865208"/>
              <a:gd name="connsiteY13" fmla="*/ 1507483 h 3328532"/>
              <a:gd name="connsiteX14" fmla="*/ 9007626 w 9865208"/>
              <a:gd name="connsiteY14" fmla="*/ 1824475 h 3328532"/>
              <a:gd name="connsiteX15" fmla="*/ 9865208 w 9865208"/>
              <a:gd name="connsiteY15" fmla="*/ 1117221 h 3328532"/>
              <a:gd name="connsiteX0" fmla="*/ 46505 w 9865208"/>
              <a:gd name="connsiteY0" fmla="*/ 343147 h 3328532"/>
              <a:gd name="connsiteX1" fmla="*/ 156233 w 9865208"/>
              <a:gd name="connsiteY1" fmla="*/ 1836667 h 3328532"/>
              <a:gd name="connsiteX2" fmla="*/ 1494305 w 9865208"/>
              <a:gd name="connsiteY2" fmla="*/ 3186931 h 3328532"/>
              <a:gd name="connsiteX3" fmla="*/ 3746777 w 9865208"/>
              <a:gd name="connsiteY3" fmla="*/ 2860795 h 3328532"/>
              <a:gd name="connsiteX4" fmla="*/ 4978169 w 9865208"/>
              <a:gd name="connsiteY4" fmla="*/ 1050283 h 3328532"/>
              <a:gd name="connsiteX5" fmla="*/ 3931314 w 9865208"/>
              <a:gd name="connsiteY5" fmla="*/ 142985 h 3328532"/>
              <a:gd name="connsiteX6" fmla="*/ 3481749 w 9865208"/>
              <a:gd name="connsiteY6" fmla="*/ 1097334 h 3328532"/>
              <a:gd name="connsiteX7" fmla="*/ 4363183 w 9865208"/>
              <a:gd name="connsiteY7" fmla="*/ 1745405 h 3328532"/>
              <a:gd name="connsiteX8" fmla="*/ 5282969 w 9865208"/>
              <a:gd name="connsiteY8" fmla="*/ 1269739 h 3328532"/>
              <a:gd name="connsiteX9" fmla="*/ 6069353 w 9865208"/>
              <a:gd name="connsiteY9" fmla="*/ 257803 h 3328532"/>
              <a:gd name="connsiteX10" fmla="*/ 6947177 w 9865208"/>
              <a:gd name="connsiteY10" fmla="*/ 141979 h 3328532"/>
              <a:gd name="connsiteX11" fmla="*/ 7483615 w 9865208"/>
              <a:gd name="connsiteY11" fmla="*/ 1688311 h 3328532"/>
              <a:gd name="connsiteX12" fmla="*/ 6651215 w 9865208"/>
              <a:gd name="connsiteY12" fmla="*/ 2738490 h 3328532"/>
              <a:gd name="connsiteX13" fmla="*/ 5855995 w 9865208"/>
              <a:gd name="connsiteY13" fmla="*/ 1507483 h 3328532"/>
              <a:gd name="connsiteX14" fmla="*/ 9007626 w 9865208"/>
              <a:gd name="connsiteY14" fmla="*/ 1824475 h 3328532"/>
              <a:gd name="connsiteX15" fmla="*/ 9865208 w 9865208"/>
              <a:gd name="connsiteY15" fmla="*/ 1117221 h 3328532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651215 w 9865208"/>
              <a:gd name="connsiteY12" fmla="*/ 2738490 h 3338587"/>
              <a:gd name="connsiteX13" fmla="*/ 5855995 w 9865208"/>
              <a:gd name="connsiteY13" fmla="*/ 150748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651215 w 9865208"/>
              <a:gd name="connsiteY12" fmla="*/ 2738490 h 3338587"/>
              <a:gd name="connsiteX13" fmla="*/ 5855995 w 9865208"/>
              <a:gd name="connsiteY13" fmla="*/ 150748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651215 w 9865208"/>
              <a:gd name="connsiteY12" fmla="*/ 2738490 h 3338587"/>
              <a:gd name="connsiteX13" fmla="*/ 5855995 w 9865208"/>
              <a:gd name="connsiteY13" fmla="*/ 150748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651215 w 9865208"/>
              <a:gd name="connsiteY12" fmla="*/ 2738490 h 3338587"/>
              <a:gd name="connsiteX13" fmla="*/ 5855995 w 9865208"/>
              <a:gd name="connsiteY13" fmla="*/ 150748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651215 w 9865208"/>
              <a:gd name="connsiteY12" fmla="*/ 2738490 h 3338587"/>
              <a:gd name="connsiteX13" fmla="*/ 5855995 w 9865208"/>
              <a:gd name="connsiteY13" fmla="*/ 150748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855995 w 9865208"/>
              <a:gd name="connsiteY13" fmla="*/ 150748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855995 w 9865208"/>
              <a:gd name="connsiteY13" fmla="*/ 150748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855995 w 9865208"/>
              <a:gd name="connsiteY13" fmla="*/ 150748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855995 w 9865208"/>
              <a:gd name="connsiteY13" fmla="*/ 150748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784875 w 9865208"/>
              <a:gd name="connsiteY13" fmla="*/ 143636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784875 w 9865208"/>
              <a:gd name="connsiteY13" fmla="*/ 143636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784875 w 9865208"/>
              <a:gd name="connsiteY13" fmla="*/ 143636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784875 w 9865208"/>
              <a:gd name="connsiteY13" fmla="*/ 143636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784875 w 9865208"/>
              <a:gd name="connsiteY13" fmla="*/ 143636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784875 w 9865208"/>
              <a:gd name="connsiteY13" fmla="*/ 143636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0 w 9708975"/>
              <a:gd name="connsiteY0" fmla="*/ 1836667 h 3338587"/>
              <a:gd name="connsiteX1" fmla="*/ 1338072 w 9708975"/>
              <a:gd name="connsiteY1" fmla="*/ 3186931 h 3338587"/>
              <a:gd name="connsiteX2" fmla="*/ 3590544 w 9708975"/>
              <a:gd name="connsiteY2" fmla="*/ 2860795 h 3338587"/>
              <a:gd name="connsiteX3" fmla="*/ 4858512 w 9708975"/>
              <a:gd name="connsiteY3" fmla="*/ 751579 h 3338587"/>
              <a:gd name="connsiteX4" fmla="*/ 3775081 w 9708975"/>
              <a:gd name="connsiteY4" fmla="*/ 142985 h 3338587"/>
              <a:gd name="connsiteX5" fmla="*/ 3325516 w 9708975"/>
              <a:gd name="connsiteY5" fmla="*/ 1097334 h 3338587"/>
              <a:gd name="connsiteX6" fmla="*/ 4206950 w 9708975"/>
              <a:gd name="connsiteY6" fmla="*/ 1745405 h 3338587"/>
              <a:gd name="connsiteX7" fmla="*/ 5126736 w 9708975"/>
              <a:gd name="connsiteY7" fmla="*/ 1269739 h 3338587"/>
              <a:gd name="connsiteX8" fmla="*/ 5913120 w 9708975"/>
              <a:gd name="connsiteY8" fmla="*/ 257803 h 3338587"/>
              <a:gd name="connsiteX9" fmla="*/ 6790944 w 9708975"/>
              <a:gd name="connsiteY9" fmla="*/ 141979 h 3338587"/>
              <a:gd name="connsiteX10" fmla="*/ 7327382 w 9708975"/>
              <a:gd name="connsiteY10" fmla="*/ 1688311 h 3338587"/>
              <a:gd name="connsiteX11" fmla="*/ 6591502 w 9708975"/>
              <a:gd name="connsiteY11" fmla="*/ 2840090 h 3338587"/>
              <a:gd name="connsiteX12" fmla="*/ 5628642 w 9708975"/>
              <a:gd name="connsiteY12" fmla="*/ 1436363 h 3338587"/>
              <a:gd name="connsiteX13" fmla="*/ 8851393 w 9708975"/>
              <a:gd name="connsiteY13" fmla="*/ 1824475 h 3338587"/>
              <a:gd name="connsiteX14" fmla="*/ 9708975 w 9708975"/>
              <a:gd name="connsiteY14" fmla="*/ 1117221 h 3338587"/>
              <a:gd name="connsiteX0" fmla="*/ 0 w 9708975"/>
              <a:gd name="connsiteY0" fmla="*/ 1836667 h 3269414"/>
              <a:gd name="connsiteX1" fmla="*/ 1338072 w 9708975"/>
              <a:gd name="connsiteY1" fmla="*/ 3186931 h 3269414"/>
              <a:gd name="connsiteX2" fmla="*/ 3211939 w 9708975"/>
              <a:gd name="connsiteY2" fmla="*/ 3093096 h 3269414"/>
              <a:gd name="connsiteX3" fmla="*/ 3590544 w 9708975"/>
              <a:gd name="connsiteY3" fmla="*/ 2860795 h 3269414"/>
              <a:gd name="connsiteX4" fmla="*/ 4858512 w 9708975"/>
              <a:gd name="connsiteY4" fmla="*/ 751579 h 3269414"/>
              <a:gd name="connsiteX5" fmla="*/ 3775081 w 9708975"/>
              <a:gd name="connsiteY5" fmla="*/ 142985 h 3269414"/>
              <a:gd name="connsiteX6" fmla="*/ 3325516 w 9708975"/>
              <a:gd name="connsiteY6" fmla="*/ 1097334 h 3269414"/>
              <a:gd name="connsiteX7" fmla="*/ 4206950 w 9708975"/>
              <a:gd name="connsiteY7" fmla="*/ 1745405 h 3269414"/>
              <a:gd name="connsiteX8" fmla="*/ 5126736 w 9708975"/>
              <a:gd name="connsiteY8" fmla="*/ 1269739 h 3269414"/>
              <a:gd name="connsiteX9" fmla="*/ 5913120 w 9708975"/>
              <a:gd name="connsiteY9" fmla="*/ 257803 h 3269414"/>
              <a:gd name="connsiteX10" fmla="*/ 6790944 w 9708975"/>
              <a:gd name="connsiteY10" fmla="*/ 141979 h 3269414"/>
              <a:gd name="connsiteX11" fmla="*/ 7327382 w 9708975"/>
              <a:gd name="connsiteY11" fmla="*/ 1688311 h 3269414"/>
              <a:gd name="connsiteX12" fmla="*/ 6591502 w 9708975"/>
              <a:gd name="connsiteY12" fmla="*/ 2840090 h 3269414"/>
              <a:gd name="connsiteX13" fmla="*/ 5628642 w 9708975"/>
              <a:gd name="connsiteY13" fmla="*/ 1436363 h 3269414"/>
              <a:gd name="connsiteX14" fmla="*/ 8851393 w 9708975"/>
              <a:gd name="connsiteY14" fmla="*/ 1824475 h 3269414"/>
              <a:gd name="connsiteX15" fmla="*/ 9708975 w 9708975"/>
              <a:gd name="connsiteY15" fmla="*/ 1117221 h 3269414"/>
              <a:gd name="connsiteX0" fmla="*/ 0 w 8370903"/>
              <a:gd name="connsiteY0" fmla="*/ 3186931 h 3269414"/>
              <a:gd name="connsiteX1" fmla="*/ 1873867 w 8370903"/>
              <a:gd name="connsiteY1" fmla="*/ 3093096 h 3269414"/>
              <a:gd name="connsiteX2" fmla="*/ 2252472 w 8370903"/>
              <a:gd name="connsiteY2" fmla="*/ 2860795 h 3269414"/>
              <a:gd name="connsiteX3" fmla="*/ 3520440 w 8370903"/>
              <a:gd name="connsiteY3" fmla="*/ 751579 h 3269414"/>
              <a:gd name="connsiteX4" fmla="*/ 2437009 w 8370903"/>
              <a:gd name="connsiteY4" fmla="*/ 142985 h 3269414"/>
              <a:gd name="connsiteX5" fmla="*/ 1987444 w 8370903"/>
              <a:gd name="connsiteY5" fmla="*/ 1097334 h 3269414"/>
              <a:gd name="connsiteX6" fmla="*/ 2868878 w 8370903"/>
              <a:gd name="connsiteY6" fmla="*/ 1745405 h 3269414"/>
              <a:gd name="connsiteX7" fmla="*/ 3788664 w 8370903"/>
              <a:gd name="connsiteY7" fmla="*/ 1269739 h 3269414"/>
              <a:gd name="connsiteX8" fmla="*/ 4575048 w 8370903"/>
              <a:gd name="connsiteY8" fmla="*/ 257803 h 3269414"/>
              <a:gd name="connsiteX9" fmla="*/ 5452872 w 8370903"/>
              <a:gd name="connsiteY9" fmla="*/ 141979 h 3269414"/>
              <a:gd name="connsiteX10" fmla="*/ 5989310 w 8370903"/>
              <a:gd name="connsiteY10" fmla="*/ 1688311 h 3269414"/>
              <a:gd name="connsiteX11" fmla="*/ 5253430 w 8370903"/>
              <a:gd name="connsiteY11" fmla="*/ 2840090 h 3269414"/>
              <a:gd name="connsiteX12" fmla="*/ 4290570 w 8370903"/>
              <a:gd name="connsiteY12" fmla="*/ 1436363 h 3269414"/>
              <a:gd name="connsiteX13" fmla="*/ 7513321 w 8370903"/>
              <a:gd name="connsiteY13" fmla="*/ 1824475 h 3269414"/>
              <a:gd name="connsiteX14" fmla="*/ 8370903 w 8370903"/>
              <a:gd name="connsiteY14" fmla="*/ 1117221 h 3269414"/>
              <a:gd name="connsiteX0" fmla="*/ 0 w 6497036"/>
              <a:gd name="connsiteY0" fmla="*/ 3093096 h 3103021"/>
              <a:gd name="connsiteX1" fmla="*/ 378605 w 6497036"/>
              <a:gd name="connsiteY1" fmla="*/ 2860795 h 3103021"/>
              <a:gd name="connsiteX2" fmla="*/ 1646573 w 6497036"/>
              <a:gd name="connsiteY2" fmla="*/ 751579 h 3103021"/>
              <a:gd name="connsiteX3" fmla="*/ 563142 w 6497036"/>
              <a:gd name="connsiteY3" fmla="*/ 142985 h 3103021"/>
              <a:gd name="connsiteX4" fmla="*/ 113577 w 6497036"/>
              <a:gd name="connsiteY4" fmla="*/ 1097334 h 3103021"/>
              <a:gd name="connsiteX5" fmla="*/ 995011 w 6497036"/>
              <a:gd name="connsiteY5" fmla="*/ 1745405 h 3103021"/>
              <a:gd name="connsiteX6" fmla="*/ 1914797 w 6497036"/>
              <a:gd name="connsiteY6" fmla="*/ 1269739 h 3103021"/>
              <a:gd name="connsiteX7" fmla="*/ 2701181 w 6497036"/>
              <a:gd name="connsiteY7" fmla="*/ 257803 h 3103021"/>
              <a:gd name="connsiteX8" fmla="*/ 3579005 w 6497036"/>
              <a:gd name="connsiteY8" fmla="*/ 141979 h 3103021"/>
              <a:gd name="connsiteX9" fmla="*/ 4115443 w 6497036"/>
              <a:gd name="connsiteY9" fmla="*/ 1688311 h 3103021"/>
              <a:gd name="connsiteX10" fmla="*/ 3379563 w 6497036"/>
              <a:gd name="connsiteY10" fmla="*/ 2840090 h 3103021"/>
              <a:gd name="connsiteX11" fmla="*/ 2416703 w 6497036"/>
              <a:gd name="connsiteY11" fmla="*/ 1436363 h 3103021"/>
              <a:gd name="connsiteX12" fmla="*/ 5639454 w 6497036"/>
              <a:gd name="connsiteY12" fmla="*/ 1824475 h 3103021"/>
              <a:gd name="connsiteX13" fmla="*/ 6497036 w 6497036"/>
              <a:gd name="connsiteY13" fmla="*/ 1117221 h 3103021"/>
              <a:gd name="connsiteX0" fmla="*/ 0 w 6497036"/>
              <a:gd name="connsiteY0" fmla="*/ 3093096 h 3103021"/>
              <a:gd name="connsiteX1" fmla="*/ 378605 w 6497036"/>
              <a:gd name="connsiteY1" fmla="*/ 2860795 h 3103021"/>
              <a:gd name="connsiteX2" fmla="*/ 1646573 w 6497036"/>
              <a:gd name="connsiteY2" fmla="*/ 751579 h 3103021"/>
              <a:gd name="connsiteX3" fmla="*/ 563142 w 6497036"/>
              <a:gd name="connsiteY3" fmla="*/ 142985 h 3103021"/>
              <a:gd name="connsiteX4" fmla="*/ 113577 w 6497036"/>
              <a:gd name="connsiteY4" fmla="*/ 1097334 h 3103021"/>
              <a:gd name="connsiteX5" fmla="*/ 995011 w 6497036"/>
              <a:gd name="connsiteY5" fmla="*/ 1745405 h 3103021"/>
              <a:gd name="connsiteX6" fmla="*/ 1914797 w 6497036"/>
              <a:gd name="connsiteY6" fmla="*/ 1269739 h 3103021"/>
              <a:gd name="connsiteX7" fmla="*/ 2701181 w 6497036"/>
              <a:gd name="connsiteY7" fmla="*/ 257803 h 3103021"/>
              <a:gd name="connsiteX8" fmla="*/ 3579005 w 6497036"/>
              <a:gd name="connsiteY8" fmla="*/ 141979 h 3103021"/>
              <a:gd name="connsiteX9" fmla="*/ 4115443 w 6497036"/>
              <a:gd name="connsiteY9" fmla="*/ 1688311 h 3103021"/>
              <a:gd name="connsiteX10" fmla="*/ 3379563 w 6497036"/>
              <a:gd name="connsiteY10" fmla="*/ 2840090 h 3103021"/>
              <a:gd name="connsiteX11" fmla="*/ 2416703 w 6497036"/>
              <a:gd name="connsiteY11" fmla="*/ 1436363 h 3103021"/>
              <a:gd name="connsiteX12" fmla="*/ 5639454 w 6497036"/>
              <a:gd name="connsiteY12" fmla="*/ 1824475 h 3103021"/>
              <a:gd name="connsiteX13" fmla="*/ 6497036 w 6497036"/>
              <a:gd name="connsiteY13" fmla="*/ 1117221 h 3103021"/>
              <a:gd name="connsiteX0" fmla="*/ 0 w 6497036"/>
              <a:gd name="connsiteY0" fmla="*/ 3093096 h 3093096"/>
              <a:gd name="connsiteX1" fmla="*/ 378605 w 6497036"/>
              <a:gd name="connsiteY1" fmla="*/ 2860795 h 3093096"/>
              <a:gd name="connsiteX2" fmla="*/ 1646573 w 6497036"/>
              <a:gd name="connsiteY2" fmla="*/ 751579 h 3093096"/>
              <a:gd name="connsiteX3" fmla="*/ 563142 w 6497036"/>
              <a:gd name="connsiteY3" fmla="*/ 142985 h 3093096"/>
              <a:gd name="connsiteX4" fmla="*/ 113577 w 6497036"/>
              <a:gd name="connsiteY4" fmla="*/ 1097334 h 3093096"/>
              <a:gd name="connsiteX5" fmla="*/ 995011 w 6497036"/>
              <a:gd name="connsiteY5" fmla="*/ 1745405 h 3093096"/>
              <a:gd name="connsiteX6" fmla="*/ 1914797 w 6497036"/>
              <a:gd name="connsiteY6" fmla="*/ 1269739 h 3093096"/>
              <a:gd name="connsiteX7" fmla="*/ 2701181 w 6497036"/>
              <a:gd name="connsiteY7" fmla="*/ 257803 h 3093096"/>
              <a:gd name="connsiteX8" fmla="*/ 3579005 w 6497036"/>
              <a:gd name="connsiteY8" fmla="*/ 141979 h 3093096"/>
              <a:gd name="connsiteX9" fmla="*/ 4115443 w 6497036"/>
              <a:gd name="connsiteY9" fmla="*/ 1688311 h 3093096"/>
              <a:gd name="connsiteX10" fmla="*/ 3379563 w 6497036"/>
              <a:gd name="connsiteY10" fmla="*/ 2840090 h 3093096"/>
              <a:gd name="connsiteX11" fmla="*/ 2416703 w 6497036"/>
              <a:gd name="connsiteY11" fmla="*/ 1436363 h 3093096"/>
              <a:gd name="connsiteX12" fmla="*/ 5639454 w 6497036"/>
              <a:gd name="connsiteY12" fmla="*/ 1824475 h 3093096"/>
              <a:gd name="connsiteX13" fmla="*/ 6497036 w 6497036"/>
              <a:gd name="connsiteY13" fmla="*/ 1117221 h 3093096"/>
              <a:gd name="connsiteX0" fmla="*/ 0 w 6507922"/>
              <a:gd name="connsiteY0" fmla="*/ 3191067 h 3191067"/>
              <a:gd name="connsiteX1" fmla="*/ 389491 w 6507922"/>
              <a:gd name="connsiteY1" fmla="*/ 2860795 h 3191067"/>
              <a:gd name="connsiteX2" fmla="*/ 1657459 w 6507922"/>
              <a:gd name="connsiteY2" fmla="*/ 751579 h 3191067"/>
              <a:gd name="connsiteX3" fmla="*/ 574028 w 6507922"/>
              <a:gd name="connsiteY3" fmla="*/ 142985 h 3191067"/>
              <a:gd name="connsiteX4" fmla="*/ 124463 w 6507922"/>
              <a:gd name="connsiteY4" fmla="*/ 1097334 h 3191067"/>
              <a:gd name="connsiteX5" fmla="*/ 1005897 w 6507922"/>
              <a:gd name="connsiteY5" fmla="*/ 1745405 h 3191067"/>
              <a:gd name="connsiteX6" fmla="*/ 1925683 w 6507922"/>
              <a:gd name="connsiteY6" fmla="*/ 1269739 h 3191067"/>
              <a:gd name="connsiteX7" fmla="*/ 2712067 w 6507922"/>
              <a:gd name="connsiteY7" fmla="*/ 257803 h 3191067"/>
              <a:gd name="connsiteX8" fmla="*/ 3589891 w 6507922"/>
              <a:gd name="connsiteY8" fmla="*/ 141979 h 3191067"/>
              <a:gd name="connsiteX9" fmla="*/ 4126329 w 6507922"/>
              <a:gd name="connsiteY9" fmla="*/ 1688311 h 3191067"/>
              <a:gd name="connsiteX10" fmla="*/ 3390449 w 6507922"/>
              <a:gd name="connsiteY10" fmla="*/ 2840090 h 3191067"/>
              <a:gd name="connsiteX11" fmla="*/ 2427589 w 6507922"/>
              <a:gd name="connsiteY11" fmla="*/ 1436363 h 3191067"/>
              <a:gd name="connsiteX12" fmla="*/ 5650340 w 6507922"/>
              <a:gd name="connsiteY12" fmla="*/ 1824475 h 3191067"/>
              <a:gd name="connsiteX13" fmla="*/ 6507922 w 6507922"/>
              <a:gd name="connsiteY13" fmla="*/ 1117221 h 3191067"/>
              <a:gd name="connsiteX0" fmla="*/ 0 w 6507922"/>
              <a:gd name="connsiteY0" fmla="*/ 3191067 h 3191067"/>
              <a:gd name="connsiteX1" fmla="*/ 389491 w 6507922"/>
              <a:gd name="connsiteY1" fmla="*/ 2860795 h 3191067"/>
              <a:gd name="connsiteX2" fmla="*/ 1657459 w 6507922"/>
              <a:gd name="connsiteY2" fmla="*/ 751579 h 3191067"/>
              <a:gd name="connsiteX3" fmla="*/ 574028 w 6507922"/>
              <a:gd name="connsiteY3" fmla="*/ 142985 h 3191067"/>
              <a:gd name="connsiteX4" fmla="*/ 124463 w 6507922"/>
              <a:gd name="connsiteY4" fmla="*/ 1097334 h 3191067"/>
              <a:gd name="connsiteX5" fmla="*/ 1005897 w 6507922"/>
              <a:gd name="connsiteY5" fmla="*/ 1745405 h 3191067"/>
              <a:gd name="connsiteX6" fmla="*/ 1925683 w 6507922"/>
              <a:gd name="connsiteY6" fmla="*/ 1269739 h 3191067"/>
              <a:gd name="connsiteX7" fmla="*/ 2712067 w 6507922"/>
              <a:gd name="connsiteY7" fmla="*/ 257803 h 3191067"/>
              <a:gd name="connsiteX8" fmla="*/ 3589891 w 6507922"/>
              <a:gd name="connsiteY8" fmla="*/ 141979 h 3191067"/>
              <a:gd name="connsiteX9" fmla="*/ 4126329 w 6507922"/>
              <a:gd name="connsiteY9" fmla="*/ 1688311 h 3191067"/>
              <a:gd name="connsiteX10" fmla="*/ 3390449 w 6507922"/>
              <a:gd name="connsiteY10" fmla="*/ 2840090 h 3191067"/>
              <a:gd name="connsiteX11" fmla="*/ 2427589 w 6507922"/>
              <a:gd name="connsiteY11" fmla="*/ 1436363 h 3191067"/>
              <a:gd name="connsiteX12" fmla="*/ 5650340 w 6507922"/>
              <a:gd name="connsiteY12" fmla="*/ 1824475 h 3191067"/>
              <a:gd name="connsiteX13" fmla="*/ 6507922 w 6507922"/>
              <a:gd name="connsiteY13" fmla="*/ 1117221 h 3191067"/>
              <a:gd name="connsiteX0" fmla="*/ 0 w 6507922"/>
              <a:gd name="connsiteY0" fmla="*/ 3191067 h 3191067"/>
              <a:gd name="connsiteX1" fmla="*/ 389491 w 6507922"/>
              <a:gd name="connsiteY1" fmla="*/ 2860795 h 3191067"/>
              <a:gd name="connsiteX2" fmla="*/ 1657459 w 6507922"/>
              <a:gd name="connsiteY2" fmla="*/ 751579 h 3191067"/>
              <a:gd name="connsiteX3" fmla="*/ 574028 w 6507922"/>
              <a:gd name="connsiteY3" fmla="*/ 142985 h 3191067"/>
              <a:gd name="connsiteX4" fmla="*/ 124463 w 6507922"/>
              <a:gd name="connsiteY4" fmla="*/ 1097334 h 3191067"/>
              <a:gd name="connsiteX5" fmla="*/ 1005897 w 6507922"/>
              <a:gd name="connsiteY5" fmla="*/ 1745405 h 3191067"/>
              <a:gd name="connsiteX6" fmla="*/ 1925683 w 6507922"/>
              <a:gd name="connsiteY6" fmla="*/ 1269739 h 3191067"/>
              <a:gd name="connsiteX7" fmla="*/ 2712067 w 6507922"/>
              <a:gd name="connsiteY7" fmla="*/ 257803 h 3191067"/>
              <a:gd name="connsiteX8" fmla="*/ 3589891 w 6507922"/>
              <a:gd name="connsiteY8" fmla="*/ 141979 h 3191067"/>
              <a:gd name="connsiteX9" fmla="*/ 4126329 w 6507922"/>
              <a:gd name="connsiteY9" fmla="*/ 1688311 h 3191067"/>
              <a:gd name="connsiteX10" fmla="*/ 3390449 w 6507922"/>
              <a:gd name="connsiteY10" fmla="*/ 2840090 h 3191067"/>
              <a:gd name="connsiteX11" fmla="*/ 2427589 w 6507922"/>
              <a:gd name="connsiteY11" fmla="*/ 1436363 h 3191067"/>
              <a:gd name="connsiteX12" fmla="*/ 5650340 w 6507922"/>
              <a:gd name="connsiteY12" fmla="*/ 1824475 h 3191067"/>
              <a:gd name="connsiteX13" fmla="*/ 6507922 w 6507922"/>
              <a:gd name="connsiteY13" fmla="*/ 1117221 h 3191067"/>
              <a:gd name="connsiteX0" fmla="*/ 0 w 6507922"/>
              <a:gd name="connsiteY0" fmla="*/ 3191067 h 3191067"/>
              <a:gd name="connsiteX1" fmla="*/ 389491 w 6507922"/>
              <a:gd name="connsiteY1" fmla="*/ 2860795 h 3191067"/>
              <a:gd name="connsiteX2" fmla="*/ 1657459 w 6507922"/>
              <a:gd name="connsiteY2" fmla="*/ 751579 h 3191067"/>
              <a:gd name="connsiteX3" fmla="*/ 574028 w 6507922"/>
              <a:gd name="connsiteY3" fmla="*/ 142985 h 3191067"/>
              <a:gd name="connsiteX4" fmla="*/ 124463 w 6507922"/>
              <a:gd name="connsiteY4" fmla="*/ 1097334 h 3191067"/>
              <a:gd name="connsiteX5" fmla="*/ 1005897 w 6507922"/>
              <a:gd name="connsiteY5" fmla="*/ 1745405 h 3191067"/>
              <a:gd name="connsiteX6" fmla="*/ 1925683 w 6507922"/>
              <a:gd name="connsiteY6" fmla="*/ 1269739 h 3191067"/>
              <a:gd name="connsiteX7" fmla="*/ 2712067 w 6507922"/>
              <a:gd name="connsiteY7" fmla="*/ 257803 h 3191067"/>
              <a:gd name="connsiteX8" fmla="*/ 3589891 w 6507922"/>
              <a:gd name="connsiteY8" fmla="*/ 141979 h 3191067"/>
              <a:gd name="connsiteX9" fmla="*/ 4126329 w 6507922"/>
              <a:gd name="connsiteY9" fmla="*/ 1688311 h 3191067"/>
              <a:gd name="connsiteX10" fmla="*/ 3390449 w 6507922"/>
              <a:gd name="connsiteY10" fmla="*/ 2840090 h 3191067"/>
              <a:gd name="connsiteX11" fmla="*/ 2427589 w 6507922"/>
              <a:gd name="connsiteY11" fmla="*/ 1436363 h 3191067"/>
              <a:gd name="connsiteX12" fmla="*/ 5650340 w 6507922"/>
              <a:gd name="connsiteY12" fmla="*/ 1824475 h 3191067"/>
              <a:gd name="connsiteX13" fmla="*/ 6507922 w 6507922"/>
              <a:gd name="connsiteY13" fmla="*/ 1117221 h 3191067"/>
              <a:gd name="connsiteX0" fmla="*/ 0 w 6507922"/>
              <a:gd name="connsiteY0" fmla="*/ 3191067 h 3191067"/>
              <a:gd name="connsiteX1" fmla="*/ 1100691 w 6507922"/>
              <a:gd name="connsiteY1" fmla="*/ 2769355 h 3191067"/>
              <a:gd name="connsiteX2" fmla="*/ 1657459 w 6507922"/>
              <a:gd name="connsiteY2" fmla="*/ 751579 h 3191067"/>
              <a:gd name="connsiteX3" fmla="*/ 574028 w 6507922"/>
              <a:gd name="connsiteY3" fmla="*/ 142985 h 3191067"/>
              <a:gd name="connsiteX4" fmla="*/ 124463 w 6507922"/>
              <a:gd name="connsiteY4" fmla="*/ 1097334 h 3191067"/>
              <a:gd name="connsiteX5" fmla="*/ 1005897 w 6507922"/>
              <a:gd name="connsiteY5" fmla="*/ 1745405 h 3191067"/>
              <a:gd name="connsiteX6" fmla="*/ 1925683 w 6507922"/>
              <a:gd name="connsiteY6" fmla="*/ 1269739 h 3191067"/>
              <a:gd name="connsiteX7" fmla="*/ 2712067 w 6507922"/>
              <a:gd name="connsiteY7" fmla="*/ 257803 h 3191067"/>
              <a:gd name="connsiteX8" fmla="*/ 3589891 w 6507922"/>
              <a:gd name="connsiteY8" fmla="*/ 141979 h 3191067"/>
              <a:gd name="connsiteX9" fmla="*/ 4126329 w 6507922"/>
              <a:gd name="connsiteY9" fmla="*/ 1688311 h 3191067"/>
              <a:gd name="connsiteX10" fmla="*/ 3390449 w 6507922"/>
              <a:gd name="connsiteY10" fmla="*/ 2840090 h 3191067"/>
              <a:gd name="connsiteX11" fmla="*/ 2427589 w 6507922"/>
              <a:gd name="connsiteY11" fmla="*/ 1436363 h 3191067"/>
              <a:gd name="connsiteX12" fmla="*/ 5650340 w 6507922"/>
              <a:gd name="connsiteY12" fmla="*/ 1824475 h 3191067"/>
              <a:gd name="connsiteX13" fmla="*/ 6507922 w 6507922"/>
              <a:gd name="connsiteY13" fmla="*/ 1117221 h 3191067"/>
              <a:gd name="connsiteX0" fmla="*/ 0 w 6507922"/>
              <a:gd name="connsiteY0" fmla="*/ 3191067 h 3191067"/>
              <a:gd name="connsiteX1" fmla="*/ 1100691 w 6507922"/>
              <a:gd name="connsiteY1" fmla="*/ 2769355 h 3191067"/>
              <a:gd name="connsiteX2" fmla="*/ 1657459 w 6507922"/>
              <a:gd name="connsiteY2" fmla="*/ 751579 h 3191067"/>
              <a:gd name="connsiteX3" fmla="*/ 574028 w 6507922"/>
              <a:gd name="connsiteY3" fmla="*/ 142985 h 3191067"/>
              <a:gd name="connsiteX4" fmla="*/ 124463 w 6507922"/>
              <a:gd name="connsiteY4" fmla="*/ 1097334 h 3191067"/>
              <a:gd name="connsiteX5" fmla="*/ 1005897 w 6507922"/>
              <a:gd name="connsiteY5" fmla="*/ 1745405 h 3191067"/>
              <a:gd name="connsiteX6" fmla="*/ 1925683 w 6507922"/>
              <a:gd name="connsiteY6" fmla="*/ 1269739 h 3191067"/>
              <a:gd name="connsiteX7" fmla="*/ 2712067 w 6507922"/>
              <a:gd name="connsiteY7" fmla="*/ 257803 h 3191067"/>
              <a:gd name="connsiteX8" fmla="*/ 3589891 w 6507922"/>
              <a:gd name="connsiteY8" fmla="*/ 141979 h 3191067"/>
              <a:gd name="connsiteX9" fmla="*/ 4126329 w 6507922"/>
              <a:gd name="connsiteY9" fmla="*/ 1688311 h 3191067"/>
              <a:gd name="connsiteX10" fmla="*/ 3390449 w 6507922"/>
              <a:gd name="connsiteY10" fmla="*/ 2840090 h 3191067"/>
              <a:gd name="connsiteX11" fmla="*/ 2427589 w 6507922"/>
              <a:gd name="connsiteY11" fmla="*/ 1436363 h 3191067"/>
              <a:gd name="connsiteX12" fmla="*/ 5650340 w 6507922"/>
              <a:gd name="connsiteY12" fmla="*/ 1824475 h 3191067"/>
              <a:gd name="connsiteX13" fmla="*/ 6507922 w 6507922"/>
              <a:gd name="connsiteY13" fmla="*/ 1117221 h 3191067"/>
              <a:gd name="connsiteX0" fmla="*/ 0 w 6507922"/>
              <a:gd name="connsiteY0" fmla="*/ 3191067 h 3191067"/>
              <a:gd name="connsiteX1" fmla="*/ 1100691 w 6507922"/>
              <a:gd name="connsiteY1" fmla="*/ 2769355 h 3191067"/>
              <a:gd name="connsiteX2" fmla="*/ 1657459 w 6507922"/>
              <a:gd name="connsiteY2" fmla="*/ 751579 h 3191067"/>
              <a:gd name="connsiteX3" fmla="*/ 574028 w 6507922"/>
              <a:gd name="connsiteY3" fmla="*/ 142985 h 3191067"/>
              <a:gd name="connsiteX4" fmla="*/ 124463 w 6507922"/>
              <a:gd name="connsiteY4" fmla="*/ 1097334 h 3191067"/>
              <a:gd name="connsiteX5" fmla="*/ 1005897 w 6507922"/>
              <a:gd name="connsiteY5" fmla="*/ 1745405 h 3191067"/>
              <a:gd name="connsiteX6" fmla="*/ 1925683 w 6507922"/>
              <a:gd name="connsiteY6" fmla="*/ 1269739 h 3191067"/>
              <a:gd name="connsiteX7" fmla="*/ 2712067 w 6507922"/>
              <a:gd name="connsiteY7" fmla="*/ 257803 h 3191067"/>
              <a:gd name="connsiteX8" fmla="*/ 3589891 w 6507922"/>
              <a:gd name="connsiteY8" fmla="*/ 141979 h 3191067"/>
              <a:gd name="connsiteX9" fmla="*/ 4126329 w 6507922"/>
              <a:gd name="connsiteY9" fmla="*/ 1688311 h 3191067"/>
              <a:gd name="connsiteX10" fmla="*/ 3390449 w 6507922"/>
              <a:gd name="connsiteY10" fmla="*/ 2840090 h 3191067"/>
              <a:gd name="connsiteX11" fmla="*/ 2427589 w 6507922"/>
              <a:gd name="connsiteY11" fmla="*/ 1436363 h 3191067"/>
              <a:gd name="connsiteX12" fmla="*/ 5650340 w 6507922"/>
              <a:gd name="connsiteY12" fmla="*/ 1824475 h 3191067"/>
              <a:gd name="connsiteX13" fmla="*/ 6507922 w 6507922"/>
              <a:gd name="connsiteY13" fmla="*/ 1117221 h 3191067"/>
              <a:gd name="connsiteX0" fmla="*/ 0 w 6507922"/>
              <a:gd name="connsiteY0" fmla="*/ 3191067 h 3218661"/>
              <a:gd name="connsiteX1" fmla="*/ 1100691 w 6507922"/>
              <a:gd name="connsiteY1" fmla="*/ 2769355 h 3218661"/>
              <a:gd name="connsiteX2" fmla="*/ 1657459 w 6507922"/>
              <a:gd name="connsiteY2" fmla="*/ 751579 h 3218661"/>
              <a:gd name="connsiteX3" fmla="*/ 574028 w 6507922"/>
              <a:gd name="connsiteY3" fmla="*/ 142985 h 3218661"/>
              <a:gd name="connsiteX4" fmla="*/ 124463 w 6507922"/>
              <a:gd name="connsiteY4" fmla="*/ 1097334 h 3218661"/>
              <a:gd name="connsiteX5" fmla="*/ 1005897 w 6507922"/>
              <a:gd name="connsiteY5" fmla="*/ 1745405 h 3218661"/>
              <a:gd name="connsiteX6" fmla="*/ 1925683 w 6507922"/>
              <a:gd name="connsiteY6" fmla="*/ 1269739 h 3218661"/>
              <a:gd name="connsiteX7" fmla="*/ 2712067 w 6507922"/>
              <a:gd name="connsiteY7" fmla="*/ 257803 h 3218661"/>
              <a:gd name="connsiteX8" fmla="*/ 3589891 w 6507922"/>
              <a:gd name="connsiteY8" fmla="*/ 141979 h 3218661"/>
              <a:gd name="connsiteX9" fmla="*/ 4126329 w 6507922"/>
              <a:gd name="connsiteY9" fmla="*/ 1688311 h 3218661"/>
              <a:gd name="connsiteX10" fmla="*/ 3390449 w 6507922"/>
              <a:gd name="connsiteY10" fmla="*/ 2840090 h 3218661"/>
              <a:gd name="connsiteX11" fmla="*/ 2427589 w 6507922"/>
              <a:gd name="connsiteY11" fmla="*/ 1436363 h 3218661"/>
              <a:gd name="connsiteX12" fmla="*/ 5650340 w 6507922"/>
              <a:gd name="connsiteY12" fmla="*/ 1824475 h 3218661"/>
              <a:gd name="connsiteX13" fmla="*/ 6507922 w 6507922"/>
              <a:gd name="connsiteY13" fmla="*/ 1117221 h 3218661"/>
              <a:gd name="connsiteX0" fmla="*/ 0 w 6507922"/>
              <a:gd name="connsiteY0" fmla="*/ 3191067 h 3198040"/>
              <a:gd name="connsiteX1" fmla="*/ 1100691 w 6507922"/>
              <a:gd name="connsiteY1" fmla="*/ 2769355 h 3198040"/>
              <a:gd name="connsiteX2" fmla="*/ 1657459 w 6507922"/>
              <a:gd name="connsiteY2" fmla="*/ 751579 h 3198040"/>
              <a:gd name="connsiteX3" fmla="*/ 574028 w 6507922"/>
              <a:gd name="connsiteY3" fmla="*/ 142985 h 3198040"/>
              <a:gd name="connsiteX4" fmla="*/ 124463 w 6507922"/>
              <a:gd name="connsiteY4" fmla="*/ 1097334 h 3198040"/>
              <a:gd name="connsiteX5" fmla="*/ 1005897 w 6507922"/>
              <a:gd name="connsiteY5" fmla="*/ 1745405 h 3198040"/>
              <a:gd name="connsiteX6" fmla="*/ 1925683 w 6507922"/>
              <a:gd name="connsiteY6" fmla="*/ 1269739 h 3198040"/>
              <a:gd name="connsiteX7" fmla="*/ 2712067 w 6507922"/>
              <a:gd name="connsiteY7" fmla="*/ 257803 h 3198040"/>
              <a:gd name="connsiteX8" fmla="*/ 3589891 w 6507922"/>
              <a:gd name="connsiteY8" fmla="*/ 141979 h 3198040"/>
              <a:gd name="connsiteX9" fmla="*/ 4126329 w 6507922"/>
              <a:gd name="connsiteY9" fmla="*/ 1688311 h 3198040"/>
              <a:gd name="connsiteX10" fmla="*/ 3390449 w 6507922"/>
              <a:gd name="connsiteY10" fmla="*/ 2840090 h 3198040"/>
              <a:gd name="connsiteX11" fmla="*/ 2427589 w 6507922"/>
              <a:gd name="connsiteY11" fmla="*/ 1436363 h 3198040"/>
              <a:gd name="connsiteX12" fmla="*/ 5650340 w 6507922"/>
              <a:gd name="connsiteY12" fmla="*/ 1824475 h 3198040"/>
              <a:gd name="connsiteX13" fmla="*/ 6507922 w 6507922"/>
              <a:gd name="connsiteY13" fmla="*/ 1117221 h 3198040"/>
              <a:gd name="connsiteX0" fmla="*/ 0 w 6507922"/>
              <a:gd name="connsiteY0" fmla="*/ 3191067 h 3209426"/>
              <a:gd name="connsiteX1" fmla="*/ 1100691 w 6507922"/>
              <a:gd name="connsiteY1" fmla="*/ 2769355 h 3209426"/>
              <a:gd name="connsiteX2" fmla="*/ 574028 w 6507922"/>
              <a:gd name="connsiteY2" fmla="*/ 142985 h 3209426"/>
              <a:gd name="connsiteX3" fmla="*/ 124463 w 6507922"/>
              <a:gd name="connsiteY3" fmla="*/ 1097334 h 3209426"/>
              <a:gd name="connsiteX4" fmla="*/ 1005897 w 6507922"/>
              <a:gd name="connsiteY4" fmla="*/ 1745405 h 3209426"/>
              <a:gd name="connsiteX5" fmla="*/ 1925683 w 6507922"/>
              <a:gd name="connsiteY5" fmla="*/ 1269739 h 3209426"/>
              <a:gd name="connsiteX6" fmla="*/ 2712067 w 6507922"/>
              <a:gd name="connsiteY6" fmla="*/ 257803 h 3209426"/>
              <a:gd name="connsiteX7" fmla="*/ 3589891 w 6507922"/>
              <a:gd name="connsiteY7" fmla="*/ 141979 h 3209426"/>
              <a:gd name="connsiteX8" fmla="*/ 4126329 w 6507922"/>
              <a:gd name="connsiteY8" fmla="*/ 1688311 h 3209426"/>
              <a:gd name="connsiteX9" fmla="*/ 3390449 w 6507922"/>
              <a:gd name="connsiteY9" fmla="*/ 2840090 h 3209426"/>
              <a:gd name="connsiteX10" fmla="*/ 2427589 w 6507922"/>
              <a:gd name="connsiteY10" fmla="*/ 1436363 h 3209426"/>
              <a:gd name="connsiteX11" fmla="*/ 5650340 w 6507922"/>
              <a:gd name="connsiteY11" fmla="*/ 1824475 h 3209426"/>
              <a:gd name="connsiteX12" fmla="*/ 6507922 w 6507922"/>
              <a:gd name="connsiteY12" fmla="*/ 1117221 h 3209426"/>
              <a:gd name="connsiteX0" fmla="*/ 0 w 6507922"/>
              <a:gd name="connsiteY0" fmla="*/ 3191067 h 3195954"/>
              <a:gd name="connsiteX1" fmla="*/ 1100691 w 6507922"/>
              <a:gd name="connsiteY1" fmla="*/ 2769355 h 3195954"/>
              <a:gd name="connsiteX2" fmla="*/ 124463 w 6507922"/>
              <a:gd name="connsiteY2" fmla="*/ 1097334 h 3195954"/>
              <a:gd name="connsiteX3" fmla="*/ 1005897 w 6507922"/>
              <a:gd name="connsiteY3" fmla="*/ 1745405 h 3195954"/>
              <a:gd name="connsiteX4" fmla="*/ 1925683 w 6507922"/>
              <a:gd name="connsiteY4" fmla="*/ 1269739 h 3195954"/>
              <a:gd name="connsiteX5" fmla="*/ 2712067 w 6507922"/>
              <a:gd name="connsiteY5" fmla="*/ 257803 h 3195954"/>
              <a:gd name="connsiteX6" fmla="*/ 3589891 w 6507922"/>
              <a:gd name="connsiteY6" fmla="*/ 141979 h 3195954"/>
              <a:gd name="connsiteX7" fmla="*/ 4126329 w 6507922"/>
              <a:gd name="connsiteY7" fmla="*/ 1688311 h 3195954"/>
              <a:gd name="connsiteX8" fmla="*/ 3390449 w 6507922"/>
              <a:gd name="connsiteY8" fmla="*/ 2840090 h 3195954"/>
              <a:gd name="connsiteX9" fmla="*/ 2427589 w 6507922"/>
              <a:gd name="connsiteY9" fmla="*/ 1436363 h 3195954"/>
              <a:gd name="connsiteX10" fmla="*/ 5650340 w 6507922"/>
              <a:gd name="connsiteY10" fmla="*/ 1824475 h 3195954"/>
              <a:gd name="connsiteX11" fmla="*/ 6507922 w 6507922"/>
              <a:gd name="connsiteY11" fmla="*/ 1117221 h 3195954"/>
              <a:gd name="connsiteX0" fmla="*/ 0 w 6507922"/>
              <a:gd name="connsiteY0" fmla="*/ 3191067 h 3193894"/>
              <a:gd name="connsiteX1" fmla="*/ 1100691 w 6507922"/>
              <a:gd name="connsiteY1" fmla="*/ 2769355 h 3193894"/>
              <a:gd name="connsiteX2" fmla="*/ 1005897 w 6507922"/>
              <a:gd name="connsiteY2" fmla="*/ 1745405 h 3193894"/>
              <a:gd name="connsiteX3" fmla="*/ 1925683 w 6507922"/>
              <a:gd name="connsiteY3" fmla="*/ 1269739 h 3193894"/>
              <a:gd name="connsiteX4" fmla="*/ 2712067 w 6507922"/>
              <a:gd name="connsiteY4" fmla="*/ 257803 h 3193894"/>
              <a:gd name="connsiteX5" fmla="*/ 3589891 w 6507922"/>
              <a:gd name="connsiteY5" fmla="*/ 141979 h 3193894"/>
              <a:gd name="connsiteX6" fmla="*/ 4126329 w 6507922"/>
              <a:gd name="connsiteY6" fmla="*/ 1688311 h 3193894"/>
              <a:gd name="connsiteX7" fmla="*/ 3390449 w 6507922"/>
              <a:gd name="connsiteY7" fmla="*/ 2840090 h 3193894"/>
              <a:gd name="connsiteX8" fmla="*/ 2427589 w 6507922"/>
              <a:gd name="connsiteY8" fmla="*/ 1436363 h 3193894"/>
              <a:gd name="connsiteX9" fmla="*/ 5650340 w 6507922"/>
              <a:gd name="connsiteY9" fmla="*/ 1824475 h 3193894"/>
              <a:gd name="connsiteX10" fmla="*/ 6507922 w 6507922"/>
              <a:gd name="connsiteY10" fmla="*/ 1117221 h 3193894"/>
              <a:gd name="connsiteX0" fmla="*/ 0 w 6502842"/>
              <a:gd name="connsiteY0" fmla="*/ 300547 h 2885633"/>
              <a:gd name="connsiteX1" fmla="*/ 1095611 w 6502842"/>
              <a:gd name="connsiteY1" fmla="*/ 2769355 h 2885633"/>
              <a:gd name="connsiteX2" fmla="*/ 1000817 w 6502842"/>
              <a:gd name="connsiteY2" fmla="*/ 1745405 h 2885633"/>
              <a:gd name="connsiteX3" fmla="*/ 1920603 w 6502842"/>
              <a:gd name="connsiteY3" fmla="*/ 1269739 h 2885633"/>
              <a:gd name="connsiteX4" fmla="*/ 2706987 w 6502842"/>
              <a:gd name="connsiteY4" fmla="*/ 257803 h 2885633"/>
              <a:gd name="connsiteX5" fmla="*/ 3584811 w 6502842"/>
              <a:gd name="connsiteY5" fmla="*/ 141979 h 2885633"/>
              <a:gd name="connsiteX6" fmla="*/ 4121249 w 6502842"/>
              <a:gd name="connsiteY6" fmla="*/ 1688311 h 2885633"/>
              <a:gd name="connsiteX7" fmla="*/ 3385369 w 6502842"/>
              <a:gd name="connsiteY7" fmla="*/ 2840090 h 2885633"/>
              <a:gd name="connsiteX8" fmla="*/ 2422509 w 6502842"/>
              <a:gd name="connsiteY8" fmla="*/ 1436363 h 2885633"/>
              <a:gd name="connsiteX9" fmla="*/ 5645260 w 6502842"/>
              <a:gd name="connsiteY9" fmla="*/ 1824475 h 2885633"/>
              <a:gd name="connsiteX10" fmla="*/ 6502842 w 6502842"/>
              <a:gd name="connsiteY10" fmla="*/ 1117221 h 2885633"/>
              <a:gd name="connsiteX0" fmla="*/ 0 w 6502842"/>
              <a:gd name="connsiteY0" fmla="*/ 300547 h 3710698"/>
              <a:gd name="connsiteX1" fmla="*/ 1095611 w 6502842"/>
              <a:gd name="connsiteY1" fmla="*/ 2769355 h 3710698"/>
              <a:gd name="connsiteX2" fmla="*/ 2458777 w 6502842"/>
              <a:gd name="connsiteY2" fmla="*/ 3650405 h 3710698"/>
              <a:gd name="connsiteX3" fmla="*/ 1920603 w 6502842"/>
              <a:gd name="connsiteY3" fmla="*/ 1269739 h 3710698"/>
              <a:gd name="connsiteX4" fmla="*/ 2706987 w 6502842"/>
              <a:gd name="connsiteY4" fmla="*/ 257803 h 3710698"/>
              <a:gd name="connsiteX5" fmla="*/ 3584811 w 6502842"/>
              <a:gd name="connsiteY5" fmla="*/ 141979 h 3710698"/>
              <a:gd name="connsiteX6" fmla="*/ 4121249 w 6502842"/>
              <a:gd name="connsiteY6" fmla="*/ 1688311 h 3710698"/>
              <a:gd name="connsiteX7" fmla="*/ 3385369 w 6502842"/>
              <a:gd name="connsiteY7" fmla="*/ 2840090 h 3710698"/>
              <a:gd name="connsiteX8" fmla="*/ 2422509 w 6502842"/>
              <a:gd name="connsiteY8" fmla="*/ 1436363 h 3710698"/>
              <a:gd name="connsiteX9" fmla="*/ 5645260 w 6502842"/>
              <a:gd name="connsiteY9" fmla="*/ 1824475 h 3710698"/>
              <a:gd name="connsiteX10" fmla="*/ 6502842 w 6502842"/>
              <a:gd name="connsiteY10" fmla="*/ 1117221 h 3710698"/>
              <a:gd name="connsiteX0" fmla="*/ 0 w 6502842"/>
              <a:gd name="connsiteY0" fmla="*/ 300547 h 4149371"/>
              <a:gd name="connsiteX1" fmla="*/ 277731 w 6502842"/>
              <a:gd name="connsiteY1" fmla="*/ 3912355 h 4149371"/>
              <a:gd name="connsiteX2" fmla="*/ 2458777 w 6502842"/>
              <a:gd name="connsiteY2" fmla="*/ 3650405 h 4149371"/>
              <a:gd name="connsiteX3" fmla="*/ 1920603 w 6502842"/>
              <a:gd name="connsiteY3" fmla="*/ 1269739 h 4149371"/>
              <a:gd name="connsiteX4" fmla="*/ 2706987 w 6502842"/>
              <a:gd name="connsiteY4" fmla="*/ 257803 h 4149371"/>
              <a:gd name="connsiteX5" fmla="*/ 3584811 w 6502842"/>
              <a:gd name="connsiteY5" fmla="*/ 141979 h 4149371"/>
              <a:gd name="connsiteX6" fmla="*/ 4121249 w 6502842"/>
              <a:gd name="connsiteY6" fmla="*/ 1688311 h 4149371"/>
              <a:gd name="connsiteX7" fmla="*/ 3385369 w 6502842"/>
              <a:gd name="connsiteY7" fmla="*/ 2840090 h 4149371"/>
              <a:gd name="connsiteX8" fmla="*/ 2422509 w 6502842"/>
              <a:gd name="connsiteY8" fmla="*/ 1436363 h 4149371"/>
              <a:gd name="connsiteX9" fmla="*/ 5645260 w 6502842"/>
              <a:gd name="connsiteY9" fmla="*/ 1824475 h 4149371"/>
              <a:gd name="connsiteX10" fmla="*/ 6502842 w 6502842"/>
              <a:gd name="connsiteY10" fmla="*/ 1117221 h 4149371"/>
              <a:gd name="connsiteX0" fmla="*/ 774586 w 7277428"/>
              <a:gd name="connsiteY0" fmla="*/ 300547 h 4149371"/>
              <a:gd name="connsiteX1" fmla="*/ 1052317 w 7277428"/>
              <a:gd name="connsiteY1" fmla="*/ 3912355 h 4149371"/>
              <a:gd name="connsiteX2" fmla="*/ 3233363 w 7277428"/>
              <a:gd name="connsiteY2" fmla="*/ 3650405 h 4149371"/>
              <a:gd name="connsiteX3" fmla="*/ 2695189 w 7277428"/>
              <a:gd name="connsiteY3" fmla="*/ 1269739 h 4149371"/>
              <a:gd name="connsiteX4" fmla="*/ 3481573 w 7277428"/>
              <a:gd name="connsiteY4" fmla="*/ 257803 h 4149371"/>
              <a:gd name="connsiteX5" fmla="*/ 4359397 w 7277428"/>
              <a:gd name="connsiteY5" fmla="*/ 141979 h 4149371"/>
              <a:gd name="connsiteX6" fmla="*/ 4895835 w 7277428"/>
              <a:gd name="connsiteY6" fmla="*/ 1688311 h 4149371"/>
              <a:gd name="connsiteX7" fmla="*/ 4159955 w 7277428"/>
              <a:gd name="connsiteY7" fmla="*/ 2840090 h 4149371"/>
              <a:gd name="connsiteX8" fmla="*/ 3197095 w 7277428"/>
              <a:gd name="connsiteY8" fmla="*/ 1436363 h 4149371"/>
              <a:gd name="connsiteX9" fmla="*/ 6419846 w 7277428"/>
              <a:gd name="connsiteY9" fmla="*/ 1824475 h 4149371"/>
              <a:gd name="connsiteX10" fmla="*/ 7277428 w 7277428"/>
              <a:gd name="connsiteY10" fmla="*/ 1117221 h 4149371"/>
              <a:gd name="connsiteX0" fmla="*/ 690278 w 7609680"/>
              <a:gd name="connsiteY0" fmla="*/ 549467 h 4131017"/>
              <a:gd name="connsiteX1" fmla="*/ 1384569 w 7609680"/>
              <a:gd name="connsiteY1" fmla="*/ 3912355 h 4131017"/>
              <a:gd name="connsiteX2" fmla="*/ 3565615 w 7609680"/>
              <a:gd name="connsiteY2" fmla="*/ 3650405 h 4131017"/>
              <a:gd name="connsiteX3" fmla="*/ 3027441 w 7609680"/>
              <a:gd name="connsiteY3" fmla="*/ 1269739 h 4131017"/>
              <a:gd name="connsiteX4" fmla="*/ 3813825 w 7609680"/>
              <a:gd name="connsiteY4" fmla="*/ 257803 h 4131017"/>
              <a:gd name="connsiteX5" fmla="*/ 4691649 w 7609680"/>
              <a:gd name="connsiteY5" fmla="*/ 141979 h 4131017"/>
              <a:gd name="connsiteX6" fmla="*/ 5228087 w 7609680"/>
              <a:gd name="connsiteY6" fmla="*/ 1688311 h 4131017"/>
              <a:gd name="connsiteX7" fmla="*/ 4492207 w 7609680"/>
              <a:gd name="connsiteY7" fmla="*/ 2840090 h 4131017"/>
              <a:gd name="connsiteX8" fmla="*/ 3529347 w 7609680"/>
              <a:gd name="connsiteY8" fmla="*/ 1436363 h 4131017"/>
              <a:gd name="connsiteX9" fmla="*/ 6752098 w 7609680"/>
              <a:gd name="connsiteY9" fmla="*/ 1824475 h 4131017"/>
              <a:gd name="connsiteX10" fmla="*/ 7609680 w 7609680"/>
              <a:gd name="connsiteY10" fmla="*/ 1117221 h 4131017"/>
              <a:gd name="connsiteX0" fmla="*/ 514034 w 7433436"/>
              <a:gd name="connsiteY0" fmla="*/ 549467 h 4131017"/>
              <a:gd name="connsiteX1" fmla="*/ 1208325 w 7433436"/>
              <a:gd name="connsiteY1" fmla="*/ 3912355 h 4131017"/>
              <a:gd name="connsiteX2" fmla="*/ 3389371 w 7433436"/>
              <a:gd name="connsiteY2" fmla="*/ 3650405 h 4131017"/>
              <a:gd name="connsiteX3" fmla="*/ 2851197 w 7433436"/>
              <a:gd name="connsiteY3" fmla="*/ 1269739 h 4131017"/>
              <a:gd name="connsiteX4" fmla="*/ 3637581 w 7433436"/>
              <a:gd name="connsiteY4" fmla="*/ 257803 h 4131017"/>
              <a:gd name="connsiteX5" fmla="*/ 4515405 w 7433436"/>
              <a:gd name="connsiteY5" fmla="*/ 141979 h 4131017"/>
              <a:gd name="connsiteX6" fmla="*/ 5051843 w 7433436"/>
              <a:gd name="connsiteY6" fmla="*/ 1688311 h 4131017"/>
              <a:gd name="connsiteX7" fmla="*/ 4315963 w 7433436"/>
              <a:gd name="connsiteY7" fmla="*/ 2840090 h 4131017"/>
              <a:gd name="connsiteX8" fmla="*/ 3353103 w 7433436"/>
              <a:gd name="connsiteY8" fmla="*/ 1436363 h 4131017"/>
              <a:gd name="connsiteX9" fmla="*/ 6575854 w 7433436"/>
              <a:gd name="connsiteY9" fmla="*/ 1824475 h 4131017"/>
              <a:gd name="connsiteX10" fmla="*/ 7433436 w 7433436"/>
              <a:gd name="connsiteY10" fmla="*/ 1117221 h 4131017"/>
              <a:gd name="connsiteX0" fmla="*/ 491603 w 7411005"/>
              <a:gd name="connsiteY0" fmla="*/ 549467 h 4158854"/>
              <a:gd name="connsiteX1" fmla="*/ 1302734 w 7411005"/>
              <a:gd name="connsiteY1" fmla="*/ 3947915 h 4158854"/>
              <a:gd name="connsiteX2" fmla="*/ 3366940 w 7411005"/>
              <a:gd name="connsiteY2" fmla="*/ 3650405 h 4158854"/>
              <a:gd name="connsiteX3" fmla="*/ 2828766 w 7411005"/>
              <a:gd name="connsiteY3" fmla="*/ 1269739 h 4158854"/>
              <a:gd name="connsiteX4" fmla="*/ 3615150 w 7411005"/>
              <a:gd name="connsiteY4" fmla="*/ 257803 h 4158854"/>
              <a:gd name="connsiteX5" fmla="*/ 4492974 w 7411005"/>
              <a:gd name="connsiteY5" fmla="*/ 141979 h 4158854"/>
              <a:gd name="connsiteX6" fmla="*/ 5029412 w 7411005"/>
              <a:gd name="connsiteY6" fmla="*/ 1688311 h 4158854"/>
              <a:gd name="connsiteX7" fmla="*/ 4293532 w 7411005"/>
              <a:gd name="connsiteY7" fmla="*/ 2840090 h 4158854"/>
              <a:gd name="connsiteX8" fmla="*/ 3330672 w 7411005"/>
              <a:gd name="connsiteY8" fmla="*/ 1436363 h 4158854"/>
              <a:gd name="connsiteX9" fmla="*/ 6553423 w 7411005"/>
              <a:gd name="connsiteY9" fmla="*/ 1824475 h 4158854"/>
              <a:gd name="connsiteX10" fmla="*/ 7411005 w 7411005"/>
              <a:gd name="connsiteY10" fmla="*/ 1117221 h 4158854"/>
              <a:gd name="connsiteX0" fmla="*/ 583423 w 7502825"/>
              <a:gd name="connsiteY0" fmla="*/ 549467 h 4041346"/>
              <a:gd name="connsiteX1" fmla="*/ 1394554 w 7502825"/>
              <a:gd name="connsiteY1" fmla="*/ 3947915 h 4041346"/>
              <a:gd name="connsiteX2" fmla="*/ 3458760 w 7502825"/>
              <a:gd name="connsiteY2" fmla="*/ 3650405 h 4041346"/>
              <a:gd name="connsiteX3" fmla="*/ 2920586 w 7502825"/>
              <a:gd name="connsiteY3" fmla="*/ 1269739 h 4041346"/>
              <a:gd name="connsiteX4" fmla="*/ 3706970 w 7502825"/>
              <a:gd name="connsiteY4" fmla="*/ 257803 h 4041346"/>
              <a:gd name="connsiteX5" fmla="*/ 4584794 w 7502825"/>
              <a:gd name="connsiteY5" fmla="*/ 141979 h 4041346"/>
              <a:gd name="connsiteX6" fmla="*/ 5121232 w 7502825"/>
              <a:gd name="connsiteY6" fmla="*/ 1688311 h 4041346"/>
              <a:gd name="connsiteX7" fmla="*/ 4385352 w 7502825"/>
              <a:gd name="connsiteY7" fmla="*/ 2840090 h 4041346"/>
              <a:gd name="connsiteX8" fmla="*/ 3422492 w 7502825"/>
              <a:gd name="connsiteY8" fmla="*/ 1436363 h 4041346"/>
              <a:gd name="connsiteX9" fmla="*/ 6645243 w 7502825"/>
              <a:gd name="connsiteY9" fmla="*/ 1824475 h 4041346"/>
              <a:gd name="connsiteX10" fmla="*/ 7502825 w 7502825"/>
              <a:gd name="connsiteY10" fmla="*/ 1117221 h 4041346"/>
              <a:gd name="connsiteX0" fmla="*/ 583423 w 7502825"/>
              <a:gd name="connsiteY0" fmla="*/ 549467 h 4240032"/>
              <a:gd name="connsiteX1" fmla="*/ 1394554 w 7502825"/>
              <a:gd name="connsiteY1" fmla="*/ 3947915 h 4240032"/>
              <a:gd name="connsiteX2" fmla="*/ 1831135 w 7502825"/>
              <a:gd name="connsiteY2" fmla="*/ 4025049 h 4240032"/>
              <a:gd name="connsiteX3" fmla="*/ 3458760 w 7502825"/>
              <a:gd name="connsiteY3" fmla="*/ 3650405 h 4240032"/>
              <a:gd name="connsiteX4" fmla="*/ 2920586 w 7502825"/>
              <a:gd name="connsiteY4" fmla="*/ 1269739 h 4240032"/>
              <a:gd name="connsiteX5" fmla="*/ 3706970 w 7502825"/>
              <a:gd name="connsiteY5" fmla="*/ 257803 h 4240032"/>
              <a:gd name="connsiteX6" fmla="*/ 4584794 w 7502825"/>
              <a:gd name="connsiteY6" fmla="*/ 141979 h 4240032"/>
              <a:gd name="connsiteX7" fmla="*/ 5121232 w 7502825"/>
              <a:gd name="connsiteY7" fmla="*/ 1688311 h 4240032"/>
              <a:gd name="connsiteX8" fmla="*/ 4385352 w 7502825"/>
              <a:gd name="connsiteY8" fmla="*/ 2840090 h 4240032"/>
              <a:gd name="connsiteX9" fmla="*/ 3422492 w 7502825"/>
              <a:gd name="connsiteY9" fmla="*/ 1436363 h 4240032"/>
              <a:gd name="connsiteX10" fmla="*/ 6645243 w 7502825"/>
              <a:gd name="connsiteY10" fmla="*/ 1824475 h 4240032"/>
              <a:gd name="connsiteX11" fmla="*/ 7502825 w 7502825"/>
              <a:gd name="connsiteY11" fmla="*/ 1117221 h 4240032"/>
              <a:gd name="connsiteX0" fmla="*/ 453916 w 7373318"/>
              <a:gd name="connsiteY0" fmla="*/ 549467 h 4104644"/>
              <a:gd name="connsiteX1" fmla="*/ 1265047 w 7373318"/>
              <a:gd name="connsiteY1" fmla="*/ 3947915 h 4104644"/>
              <a:gd name="connsiteX2" fmla="*/ 1854028 w 7373318"/>
              <a:gd name="connsiteY2" fmla="*/ 3547529 h 4104644"/>
              <a:gd name="connsiteX3" fmla="*/ 3329253 w 7373318"/>
              <a:gd name="connsiteY3" fmla="*/ 3650405 h 4104644"/>
              <a:gd name="connsiteX4" fmla="*/ 2791079 w 7373318"/>
              <a:gd name="connsiteY4" fmla="*/ 1269739 h 4104644"/>
              <a:gd name="connsiteX5" fmla="*/ 3577463 w 7373318"/>
              <a:gd name="connsiteY5" fmla="*/ 257803 h 4104644"/>
              <a:gd name="connsiteX6" fmla="*/ 4455287 w 7373318"/>
              <a:gd name="connsiteY6" fmla="*/ 141979 h 4104644"/>
              <a:gd name="connsiteX7" fmla="*/ 4991725 w 7373318"/>
              <a:gd name="connsiteY7" fmla="*/ 1688311 h 4104644"/>
              <a:gd name="connsiteX8" fmla="*/ 4255845 w 7373318"/>
              <a:gd name="connsiteY8" fmla="*/ 2840090 h 4104644"/>
              <a:gd name="connsiteX9" fmla="*/ 3292985 w 7373318"/>
              <a:gd name="connsiteY9" fmla="*/ 1436363 h 4104644"/>
              <a:gd name="connsiteX10" fmla="*/ 6515736 w 7373318"/>
              <a:gd name="connsiteY10" fmla="*/ 1824475 h 4104644"/>
              <a:gd name="connsiteX11" fmla="*/ 7373318 w 7373318"/>
              <a:gd name="connsiteY11" fmla="*/ 1117221 h 4104644"/>
              <a:gd name="connsiteX0" fmla="*/ 504830 w 7424232"/>
              <a:gd name="connsiteY0" fmla="*/ 549467 h 3981723"/>
              <a:gd name="connsiteX1" fmla="*/ 1315961 w 7424232"/>
              <a:gd name="connsiteY1" fmla="*/ 3947915 h 3981723"/>
              <a:gd name="connsiteX2" fmla="*/ 1904942 w 7424232"/>
              <a:gd name="connsiteY2" fmla="*/ 3547529 h 3981723"/>
              <a:gd name="connsiteX3" fmla="*/ 3380167 w 7424232"/>
              <a:gd name="connsiteY3" fmla="*/ 3650405 h 3981723"/>
              <a:gd name="connsiteX4" fmla="*/ 2841993 w 7424232"/>
              <a:gd name="connsiteY4" fmla="*/ 1269739 h 3981723"/>
              <a:gd name="connsiteX5" fmla="*/ 3628377 w 7424232"/>
              <a:gd name="connsiteY5" fmla="*/ 257803 h 3981723"/>
              <a:gd name="connsiteX6" fmla="*/ 4506201 w 7424232"/>
              <a:gd name="connsiteY6" fmla="*/ 141979 h 3981723"/>
              <a:gd name="connsiteX7" fmla="*/ 5042639 w 7424232"/>
              <a:gd name="connsiteY7" fmla="*/ 1688311 h 3981723"/>
              <a:gd name="connsiteX8" fmla="*/ 4306759 w 7424232"/>
              <a:gd name="connsiteY8" fmla="*/ 2840090 h 3981723"/>
              <a:gd name="connsiteX9" fmla="*/ 3343899 w 7424232"/>
              <a:gd name="connsiteY9" fmla="*/ 1436363 h 3981723"/>
              <a:gd name="connsiteX10" fmla="*/ 6566650 w 7424232"/>
              <a:gd name="connsiteY10" fmla="*/ 1824475 h 3981723"/>
              <a:gd name="connsiteX11" fmla="*/ 7424232 w 7424232"/>
              <a:gd name="connsiteY11" fmla="*/ 1117221 h 3981723"/>
              <a:gd name="connsiteX0" fmla="*/ 454159 w 7373561"/>
              <a:gd name="connsiteY0" fmla="*/ 549467 h 4070225"/>
              <a:gd name="connsiteX1" fmla="*/ 1265290 w 7373561"/>
              <a:gd name="connsiteY1" fmla="*/ 3947915 h 4070225"/>
              <a:gd name="connsiteX2" fmla="*/ 1864431 w 7373561"/>
              <a:gd name="connsiteY2" fmla="*/ 3349409 h 4070225"/>
              <a:gd name="connsiteX3" fmla="*/ 3329496 w 7373561"/>
              <a:gd name="connsiteY3" fmla="*/ 3650405 h 4070225"/>
              <a:gd name="connsiteX4" fmla="*/ 2791322 w 7373561"/>
              <a:gd name="connsiteY4" fmla="*/ 1269739 h 4070225"/>
              <a:gd name="connsiteX5" fmla="*/ 3577706 w 7373561"/>
              <a:gd name="connsiteY5" fmla="*/ 257803 h 4070225"/>
              <a:gd name="connsiteX6" fmla="*/ 4455530 w 7373561"/>
              <a:gd name="connsiteY6" fmla="*/ 141979 h 4070225"/>
              <a:gd name="connsiteX7" fmla="*/ 4991968 w 7373561"/>
              <a:gd name="connsiteY7" fmla="*/ 1688311 h 4070225"/>
              <a:gd name="connsiteX8" fmla="*/ 4256088 w 7373561"/>
              <a:gd name="connsiteY8" fmla="*/ 2840090 h 4070225"/>
              <a:gd name="connsiteX9" fmla="*/ 3293228 w 7373561"/>
              <a:gd name="connsiteY9" fmla="*/ 1436363 h 4070225"/>
              <a:gd name="connsiteX10" fmla="*/ 6515979 w 7373561"/>
              <a:gd name="connsiteY10" fmla="*/ 1824475 h 4070225"/>
              <a:gd name="connsiteX11" fmla="*/ 7373561 w 7373561"/>
              <a:gd name="connsiteY11" fmla="*/ 1117221 h 4070225"/>
              <a:gd name="connsiteX0" fmla="*/ 454159 w 7373561"/>
              <a:gd name="connsiteY0" fmla="*/ 549467 h 4104568"/>
              <a:gd name="connsiteX1" fmla="*/ 1265290 w 7373561"/>
              <a:gd name="connsiteY1" fmla="*/ 3947915 h 4104568"/>
              <a:gd name="connsiteX2" fmla="*/ 1671390 w 7373561"/>
              <a:gd name="connsiteY2" fmla="*/ 3517050 h 4104568"/>
              <a:gd name="connsiteX3" fmla="*/ 1864431 w 7373561"/>
              <a:gd name="connsiteY3" fmla="*/ 3349409 h 4104568"/>
              <a:gd name="connsiteX4" fmla="*/ 3329496 w 7373561"/>
              <a:gd name="connsiteY4" fmla="*/ 3650405 h 4104568"/>
              <a:gd name="connsiteX5" fmla="*/ 2791322 w 7373561"/>
              <a:gd name="connsiteY5" fmla="*/ 1269739 h 4104568"/>
              <a:gd name="connsiteX6" fmla="*/ 3577706 w 7373561"/>
              <a:gd name="connsiteY6" fmla="*/ 257803 h 4104568"/>
              <a:gd name="connsiteX7" fmla="*/ 4455530 w 7373561"/>
              <a:gd name="connsiteY7" fmla="*/ 141979 h 4104568"/>
              <a:gd name="connsiteX8" fmla="*/ 4991968 w 7373561"/>
              <a:gd name="connsiteY8" fmla="*/ 1688311 h 4104568"/>
              <a:gd name="connsiteX9" fmla="*/ 4256088 w 7373561"/>
              <a:gd name="connsiteY9" fmla="*/ 2840090 h 4104568"/>
              <a:gd name="connsiteX10" fmla="*/ 3293228 w 7373561"/>
              <a:gd name="connsiteY10" fmla="*/ 1436363 h 4104568"/>
              <a:gd name="connsiteX11" fmla="*/ 6515979 w 7373561"/>
              <a:gd name="connsiteY11" fmla="*/ 1824475 h 4104568"/>
              <a:gd name="connsiteX12" fmla="*/ 7373561 w 7373561"/>
              <a:gd name="connsiteY12" fmla="*/ 1117221 h 4104568"/>
              <a:gd name="connsiteX0" fmla="*/ 435713 w 7355115"/>
              <a:gd name="connsiteY0" fmla="*/ 549467 h 4065219"/>
              <a:gd name="connsiteX1" fmla="*/ 1246844 w 7355115"/>
              <a:gd name="connsiteY1" fmla="*/ 3947915 h 4065219"/>
              <a:gd name="connsiteX2" fmla="*/ 1048424 w 7355115"/>
              <a:gd name="connsiteY2" fmla="*/ 3288450 h 4065219"/>
              <a:gd name="connsiteX3" fmla="*/ 1845985 w 7355115"/>
              <a:gd name="connsiteY3" fmla="*/ 3349409 h 4065219"/>
              <a:gd name="connsiteX4" fmla="*/ 3311050 w 7355115"/>
              <a:gd name="connsiteY4" fmla="*/ 3650405 h 4065219"/>
              <a:gd name="connsiteX5" fmla="*/ 2772876 w 7355115"/>
              <a:gd name="connsiteY5" fmla="*/ 1269739 h 4065219"/>
              <a:gd name="connsiteX6" fmla="*/ 3559260 w 7355115"/>
              <a:gd name="connsiteY6" fmla="*/ 257803 h 4065219"/>
              <a:gd name="connsiteX7" fmla="*/ 4437084 w 7355115"/>
              <a:gd name="connsiteY7" fmla="*/ 141979 h 4065219"/>
              <a:gd name="connsiteX8" fmla="*/ 4973522 w 7355115"/>
              <a:gd name="connsiteY8" fmla="*/ 1688311 h 4065219"/>
              <a:gd name="connsiteX9" fmla="*/ 4237642 w 7355115"/>
              <a:gd name="connsiteY9" fmla="*/ 2840090 h 4065219"/>
              <a:gd name="connsiteX10" fmla="*/ 3274782 w 7355115"/>
              <a:gd name="connsiteY10" fmla="*/ 1436363 h 4065219"/>
              <a:gd name="connsiteX11" fmla="*/ 6497533 w 7355115"/>
              <a:gd name="connsiteY11" fmla="*/ 1824475 h 4065219"/>
              <a:gd name="connsiteX12" fmla="*/ 7355115 w 7355115"/>
              <a:gd name="connsiteY12" fmla="*/ 1117221 h 4065219"/>
              <a:gd name="connsiteX0" fmla="*/ 455499 w 7374901"/>
              <a:gd name="connsiteY0" fmla="*/ 549467 h 4196730"/>
              <a:gd name="connsiteX1" fmla="*/ 1266630 w 7374901"/>
              <a:gd name="connsiteY1" fmla="*/ 3947915 h 4196730"/>
              <a:gd name="connsiteX2" fmla="*/ 1921650 w 7374901"/>
              <a:gd name="connsiteY2" fmla="*/ 3872650 h 4196730"/>
              <a:gd name="connsiteX3" fmla="*/ 1865771 w 7374901"/>
              <a:gd name="connsiteY3" fmla="*/ 3349409 h 4196730"/>
              <a:gd name="connsiteX4" fmla="*/ 3330836 w 7374901"/>
              <a:gd name="connsiteY4" fmla="*/ 3650405 h 4196730"/>
              <a:gd name="connsiteX5" fmla="*/ 2792662 w 7374901"/>
              <a:gd name="connsiteY5" fmla="*/ 1269739 h 4196730"/>
              <a:gd name="connsiteX6" fmla="*/ 3579046 w 7374901"/>
              <a:gd name="connsiteY6" fmla="*/ 257803 h 4196730"/>
              <a:gd name="connsiteX7" fmla="*/ 4456870 w 7374901"/>
              <a:gd name="connsiteY7" fmla="*/ 141979 h 4196730"/>
              <a:gd name="connsiteX8" fmla="*/ 4993308 w 7374901"/>
              <a:gd name="connsiteY8" fmla="*/ 1688311 h 4196730"/>
              <a:gd name="connsiteX9" fmla="*/ 4257428 w 7374901"/>
              <a:gd name="connsiteY9" fmla="*/ 2840090 h 4196730"/>
              <a:gd name="connsiteX10" fmla="*/ 3294568 w 7374901"/>
              <a:gd name="connsiteY10" fmla="*/ 1436363 h 4196730"/>
              <a:gd name="connsiteX11" fmla="*/ 6517319 w 7374901"/>
              <a:gd name="connsiteY11" fmla="*/ 1824475 h 4196730"/>
              <a:gd name="connsiteX12" fmla="*/ 7374901 w 7374901"/>
              <a:gd name="connsiteY12" fmla="*/ 1117221 h 4196730"/>
              <a:gd name="connsiteX0" fmla="*/ 418644 w 7338046"/>
              <a:gd name="connsiteY0" fmla="*/ 549467 h 3914757"/>
              <a:gd name="connsiteX1" fmla="*/ 1478695 w 7338046"/>
              <a:gd name="connsiteY1" fmla="*/ 3373875 h 3914757"/>
              <a:gd name="connsiteX2" fmla="*/ 1884795 w 7338046"/>
              <a:gd name="connsiteY2" fmla="*/ 3872650 h 3914757"/>
              <a:gd name="connsiteX3" fmla="*/ 1828916 w 7338046"/>
              <a:gd name="connsiteY3" fmla="*/ 3349409 h 3914757"/>
              <a:gd name="connsiteX4" fmla="*/ 3293981 w 7338046"/>
              <a:gd name="connsiteY4" fmla="*/ 3650405 h 3914757"/>
              <a:gd name="connsiteX5" fmla="*/ 2755807 w 7338046"/>
              <a:gd name="connsiteY5" fmla="*/ 1269739 h 3914757"/>
              <a:gd name="connsiteX6" fmla="*/ 3542191 w 7338046"/>
              <a:gd name="connsiteY6" fmla="*/ 257803 h 3914757"/>
              <a:gd name="connsiteX7" fmla="*/ 4420015 w 7338046"/>
              <a:gd name="connsiteY7" fmla="*/ 141979 h 3914757"/>
              <a:gd name="connsiteX8" fmla="*/ 4956453 w 7338046"/>
              <a:gd name="connsiteY8" fmla="*/ 1688311 h 3914757"/>
              <a:gd name="connsiteX9" fmla="*/ 4220573 w 7338046"/>
              <a:gd name="connsiteY9" fmla="*/ 2840090 h 3914757"/>
              <a:gd name="connsiteX10" fmla="*/ 3257713 w 7338046"/>
              <a:gd name="connsiteY10" fmla="*/ 1436363 h 3914757"/>
              <a:gd name="connsiteX11" fmla="*/ 6480464 w 7338046"/>
              <a:gd name="connsiteY11" fmla="*/ 1824475 h 3914757"/>
              <a:gd name="connsiteX12" fmla="*/ 7338046 w 7338046"/>
              <a:gd name="connsiteY12" fmla="*/ 1117221 h 3914757"/>
              <a:gd name="connsiteX0" fmla="*/ 401837 w 7321239"/>
              <a:gd name="connsiteY0" fmla="*/ 549467 h 3936748"/>
              <a:gd name="connsiteX1" fmla="*/ 1461888 w 7321239"/>
              <a:gd name="connsiteY1" fmla="*/ 3373875 h 3936748"/>
              <a:gd name="connsiteX2" fmla="*/ 1024708 w 7321239"/>
              <a:gd name="connsiteY2" fmla="*/ 3898050 h 3936748"/>
              <a:gd name="connsiteX3" fmla="*/ 1812109 w 7321239"/>
              <a:gd name="connsiteY3" fmla="*/ 3349409 h 3936748"/>
              <a:gd name="connsiteX4" fmla="*/ 3277174 w 7321239"/>
              <a:gd name="connsiteY4" fmla="*/ 3650405 h 3936748"/>
              <a:gd name="connsiteX5" fmla="*/ 2739000 w 7321239"/>
              <a:gd name="connsiteY5" fmla="*/ 1269739 h 3936748"/>
              <a:gd name="connsiteX6" fmla="*/ 3525384 w 7321239"/>
              <a:gd name="connsiteY6" fmla="*/ 257803 h 3936748"/>
              <a:gd name="connsiteX7" fmla="*/ 4403208 w 7321239"/>
              <a:gd name="connsiteY7" fmla="*/ 141979 h 3936748"/>
              <a:gd name="connsiteX8" fmla="*/ 4939646 w 7321239"/>
              <a:gd name="connsiteY8" fmla="*/ 1688311 h 3936748"/>
              <a:gd name="connsiteX9" fmla="*/ 4203766 w 7321239"/>
              <a:gd name="connsiteY9" fmla="*/ 2840090 h 3936748"/>
              <a:gd name="connsiteX10" fmla="*/ 3240906 w 7321239"/>
              <a:gd name="connsiteY10" fmla="*/ 1436363 h 3936748"/>
              <a:gd name="connsiteX11" fmla="*/ 6463657 w 7321239"/>
              <a:gd name="connsiteY11" fmla="*/ 1824475 h 3936748"/>
              <a:gd name="connsiteX12" fmla="*/ 7321239 w 7321239"/>
              <a:gd name="connsiteY12" fmla="*/ 1117221 h 3936748"/>
              <a:gd name="connsiteX0" fmla="*/ 401837 w 7321239"/>
              <a:gd name="connsiteY0" fmla="*/ 549467 h 3936748"/>
              <a:gd name="connsiteX1" fmla="*/ 1461888 w 7321239"/>
              <a:gd name="connsiteY1" fmla="*/ 3373875 h 3936748"/>
              <a:gd name="connsiteX2" fmla="*/ 1024708 w 7321239"/>
              <a:gd name="connsiteY2" fmla="*/ 3898050 h 3936748"/>
              <a:gd name="connsiteX3" fmla="*/ 1654629 w 7321239"/>
              <a:gd name="connsiteY3" fmla="*/ 3486569 h 3936748"/>
              <a:gd name="connsiteX4" fmla="*/ 3277174 w 7321239"/>
              <a:gd name="connsiteY4" fmla="*/ 3650405 h 3936748"/>
              <a:gd name="connsiteX5" fmla="*/ 2739000 w 7321239"/>
              <a:gd name="connsiteY5" fmla="*/ 1269739 h 3936748"/>
              <a:gd name="connsiteX6" fmla="*/ 3525384 w 7321239"/>
              <a:gd name="connsiteY6" fmla="*/ 257803 h 3936748"/>
              <a:gd name="connsiteX7" fmla="*/ 4403208 w 7321239"/>
              <a:gd name="connsiteY7" fmla="*/ 141979 h 3936748"/>
              <a:gd name="connsiteX8" fmla="*/ 4939646 w 7321239"/>
              <a:gd name="connsiteY8" fmla="*/ 1688311 h 3936748"/>
              <a:gd name="connsiteX9" fmla="*/ 4203766 w 7321239"/>
              <a:gd name="connsiteY9" fmla="*/ 2840090 h 3936748"/>
              <a:gd name="connsiteX10" fmla="*/ 3240906 w 7321239"/>
              <a:gd name="connsiteY10" fmla="*/ 1436363 h 3936748"/>
              <a:gd name="connsiteX11" fmla="*/ 6463657 w 7321239"/>
              <a:gd name="connsiteY11" fmla="*/ 1824475 h 3936748"/>
              <a:gd name="connsiteX12" fmla="*/ 7321239 w 7321239"/>
              <a:gd name="connsiteY12" fmla="*/ 1117221 h 3936748"/>
              <a:gd name="connsiteX0" fmla="*/ 395515 w 7314917"/>
              <a:gd name="connsiteY0" fmla="*/ 549467 h 4045721"/>
              <a:gd name="connsiteX1" fmla="*/ 1506366 w 7314917"/>
              <a:gd name="connsiteY1" fmla="*/ 3698995 h 4045721"/>
              <a:gd name="connsiteX2" fmla="*/ 1018386 w 7314917"/>
              <a:gd name="connsiteY2" fmla="*/ 3898050 h 4045721"/>
              <a:gd name="connsiteX3" fmla="*/ 1648307 w 7314917"/>
              <a:gd name="connsiteY3" fmla="*/ 3486569 h 4045721"/>
              <a:gd name="connsiteX4" fmla="*/ 3270852 w 7314917"/>
              <a:gd name="connsiteY4" fmla="*/ 3650405 h 4045721"/>
              <a:gd name="connsiteX5" fmla="*/ 2732678 w 7314917"/>
              <a:gd name="connsiteY5" fmla="*/ 1269739 h 4045721"/>
              <a:gd name="connsiteX6" fmla="*/ 3519062 w 7314917"/>
              <a:gd name="connsiteY6" fmla="*/ 257803 h 4045721"/>
              <a:gd name="connsiteX7" fmla="*/ 4396886 w 7314917"/>
              <a:gd name="connsiteY7" fmla="*/ 141979 h 4045721"/>
              <a:gd name="connsiteX8" fmla="*/ 4933324 w 7314917"/>
              <a:gd name="connsiteY8" fmla="*/ 1688311 h 4045721"/>
              <a:gd name="connsiteX9" fmla="*/ 4197444 w 7314917"/>
              <a:gd name="connsiteY9" fmla="*/ 2840090 h 4045721"/>
              <a:gd name="connsiteX10" fmla="*/ 3234584 w 7314917"/>
              <a:gd name="connsiteY10" fmla="*/ 1436363 h 4045721"/>
              <a:gd name="connsiteX11" fmla="*/ 6457335 w 7314917"/>
              <a:gd name="connsiteY11" fmla="*/ 1824475 h 4045721"/>
              <a:gd name="connsiteX12" fmla="*/ 7314917 w 7314917"/>
              <a:gd name="connsiteY12" fmla="*/ 1117221 h 4045721"/>
              <a:gd name="connsiteX0" fmla="*/ 394097 w 7313499"/>
              <a:gd name="connsiteY0" fmla="*/ 549467 h 3962278"/>
              <a:gd name="connsiteX1" fmla="*/ 1504948 w 7313499"/>
              <a:gd name="connsiteY1" fmla="*/ 3698995 h 3962278"/>
              <a:gd name="connsiteX2" fmla="*/ 940768 w 7313499"/>
              <a:gd name="connsiteY2" fmla="*/ 3715170 h 3962278"/>
              <a:gd name="connsiteX3" fmla="*/ 1646889 w 7313499"/>
              <a:gd name="connsiteY3" fmla="*/ 3486569 h 3962278"/>
              <a:gd name="connsiteX4" fmla="*/ 3269434 w 7313499"/>
              <a:gd name="connsiteY4" fmla="*/ 3650405 h 3962278"/>
              <a:gd name="connsiteX5" fmla="*/ 2731260 w 7313499"/>
              <a:gd name="connsiteY5" fmla="*/ 1269739 h 3962278"/>
              <a:gd name="connsiteX6" fmla="*/ 3517644 w 7313499"/>
              <a:gd name="connsiteY6" fmla="*/ 257803 h 3962278"/>
              <a:gd name="connsiteX7" fmla="*/ 4395468 w 7313499"/>
              <a:gd name="connsiteY7" fmla="*/ 141979 h 3962278"/>
              <a:gd name="connsiteX8" fmla="*/ 4931906 w 7313499"/>
              <a:gd name="connsiteY8" fmla="*/ 1688311 h 3962278"/>
              <a:gd name="connsiteX9" fmla="*/ 4196026 w 7313499"/>
              <a:gd name="connsiteY9" fmla="*/ 2840090 h 3962278"/>
              <a:gd name="connsiteX10" fmla="*/ 3233166 w 7313499"/>
              <a:gd name="connsiteY10" fmla="*/ 1436363 h 3962278"/>
              <a:gd name="connsiteX11" fmla="*/ 6455917 w 7313499"/>
              <a:gd name="connsiteY11" fmla="*/ 1824475 h 3962278"/>
              <a:gd name="connsiteX12" fmla="*/ 7313499 w 7313499"/>
              <a:gd name="connsiteY12" fmla="*/ 1117221 h 3962278"/>
              <a:gd name="connsiteX0" fmla="*/ 394097 w 7313499"/>
              <a:gd name="connsiteY0" fmla="*/ 549467 h 3962278"/>
              <a:gd name="connsiteX1" fmla="*/ 1504948 w 7313499"/>
              <a:gd name="connsiteY1" fmla="*/ 3698995 h 3962278"/>
              <a:gd name="connsiteX2" fmla="*/ 940768 w 7313499"/>
              <a:gd name="connsiteY2" fmla="*/ 3715170 h 3962278"/>
              <a:gd name="connsiteX3" fmla="*/ 1646889 w 7313499"/>
              <a:gd name="connsiteY3" fmla="*/ 3486569 h 3962278"/>
              <a:gd name="connsiteX4" fmla="*/ 3269434 w 7313499"/>
              <a:gd name="connsiteY4" fmla="*/ 3650405 h 3962278"/>
              <a:gd name="connsiteX5" fmla="*/ 2731260 w 7313499"/>
              <a:gd name="connsiteY5" fmla="*/ 1269739 h 3962278"/>
              <a:gd name="connsiteX6" fmla="*/ 3517644 w 7313499"/>
              <a:gd name="connsiteY6" fmla="*/ 257803 h 3962278"/>
              <a:gd name="connsiteX7" fmla="*/ 4395468 w 7313499"/>
              <a:gd name="connsiteY7" fmla="*/ 141979 h 3962278"/>
              <a:gd name="connsiteX8" fmla="*/ 4931906 w 7313499"/>
              <a:gd name="connsiteY8" fmla="*/ 1688311 h 3962278"/>
              <a:gd name="connsiteX9" fmla="*/ 4927546 w 7313499"/>
              <a:gd name="connsiteY9" fmla="*/ 2860410 h 3962278"/>
              <a:gd name="connsiteX10" fmla="*/ 3233166 w 7313499"/>
              <a:gd name="connsiteY10" fmla="*/ 1436363 h 3962278"/>
              <a:gd name="connsiteX11" fmla="*/ 6455917 w 7313499"/>
              <a:gd name="connsiteY11" fmla="*/ 1824475 h 3962278"/>
              <a:gd name="connsiteX12" fmla="*/ 7313499 w 7313499"/>
              <a:gd name="connsiteY12" fmla="*/ 1117221 h 3962278"/>
              <a:gd name="connsiteX0" fmla="*/ 394097 w 7313499"/>
              <a:gd name="connsiteY0" fmla="*/ 524255 h 3937066"/>
              <a:gd name="connsiteX1" fmla="*/ 1504948 w 7313499"/>
              <a:gd name="connsiteY1" fmla="*/ 3673783 h 3937066"/>
              <a:gd name="connsiteX2" fmla="*/ 940768 w 7313499"/>
              <a:gd name="connsiteY2" fmla="*/ 3689958 h 3937066"/>
              <a:gd name="connsiteX3" fmla="*/ 1646889 w 7313499"/>
              <a:gd name="connsiteY3" fmla="*/ 3461357 h 3937066"/>
              <a:gd name="connsiteX4" fmla="*/ 3269434 w 7313499"/>
              <a:gd name="connsiteY4" fmla="*/ 3625193 h 3937066"/>
              <a:gd name="connsiteX5" fmla="*/ 2731260 w 7313499"/>
              <a:gd name="connsiteY5" fmla="*/ 1244527 h 3937066"/>
              <a:gd name="connsiteX6" fmla="*/ 3517644 w 7313499"/>
              <a:gd name="connsiteY6" fmla="*/ 232591 h 3937066"/>
              <a:gd name="connsiteX7" fmla="*/ 4395468 w 7313499"/>
              <a:gd name="connsiteY7" fmla="*/ 116767 h 3937066"/>
              <a:gd name="connsiteX8" fmla="*/ 6135866 w 7313499"/>
              <a:gd name="connsiteY8" fmla="*/ 1307499 h 3937066"/>
              <a:gd name="connsiteX9" fmla="*/ 4927546 w 7313499"/>
              <a:gd name="connsiteY9" fmla="*/ 2835198 h 3937066"/>
              <a:gd name="connsiteX10" fmla="*/ 3233166 w 7313499"/>
              <a:gd name="connsiteY10" fmla="*/ 1411151 h 3937066"/>
              <a:gd name="connsiteX11" fmla="*/ 6455917 w 7313499"/>
              <a:gd name="connsiteY11" fmla="*/ 1799263 h 3937066"/>
              <a:gd name="connsiteX12" fmla="*/ 7313499 w 7313499"/>
              <a:gd name="connsiteY12" fmla="*/ 1092009 h 3937066"/>
              <a:gd name="connsiteX0" fmla="*/ 394097 w 7313499"/>
              <a:gd name="connsiteY0" fmla="*/ 524255 h 3937066"/>
              <a:gd name="connsiteX1" fmla="*/ 1504948 w 7313499"/>
              <a:gd name="connsiteY1" fmla="*/ 3673783 h 3937066"/>
              <a:gd name="connsiteX2" fmla="*/ 940768 w 7313499"/>
              <a:gd name="connsiteY2" fmla="*/ 3689958 h 3937066"/>
              <a:gd name="connsiteX3" fmla="*/ 1646889 w 7313499"/>
              <a:gd name="connsiteY3" fmla="*/ 3461357 h 3937066"/>
              <a:gd name="connsiteX4" fmla="*/ 3269434 w 7313499"/>
              <a:gd name="connsiteY4" fmla="*/ 3625193 h 3937066"/>
              <a:gd name="connsiteX5" fmla="*/ 2731260 w 7313499"/>
              <a:gd name="connsiteY5" fmla="*/ 1244527 h 3937066"/>
              <a:gd name="connsiteX6" fmla="*/ 3517644 w 7313499"/>
              <a:gd name="connsiteY6" fmla="*/ 232591 h 3937066"/>
              <a:gd name="connsiteX7" fmla="*/ 4395468 w 7313499"/>
              <a:gd name="connsiteY7" fmla="*/ 116767 h 3937066"/>
              <a:gd name="connsiteX8" fmla="*/ 6135866 w 7313499"/>
              <a:gd name="connsiteY8" fmla="*/ 1307499 h 3937066"/>
              <a:gd name="connsiteX9" fmla="*/ 4927546 w 7313499"/>
              <a:gd name="connsiteY9" fmla="*/ 2835198 h 3937066"/>
              <a:gd name="connsiteX10" fmla="*/ 5072126 w 7313499"/>
              <a:gd name="connsiteY10" fmla="*/ 1116511 h 3937066"/>
              <a:gd name="connsiteX11" fmla="*/ 6455917 w 7313499"/>
              <a:gd name="connsiteY11" fmla="*/ 1799263 h 3937066"/>
              <a:gd name="connsiteX12" fmla="*/ 7313499 w 7313499"/>
              <a:gd name="connsiteY12" fmla="*/ 1092009 h 3937066"/>
              <a:gd name="connsiteX0" fmla="*/ 394097 w 7313499"/>
              <a:gd name="connsiteY0" fmla="*/ 524255 h 3937066"/>
              <a:gd name="connsiteX1" fmla="*/ 1504948 w 7313499"/>
              <a:gd name="connsiteY1" fmla="*/ 3673783 h 3937066"/>
              <a:gd name="connsiteX2" fmla="*/ 940768 w 7313499"/>
              <a:gd name="connsiteY2" fmla="*/ 3689958 h 3937066"/>
              <a:gd name="connsiteX3" fmla="*/ 1646889 w 7313499"/>
              <a:gd name="connsiteY3" fmla="*/ 3461357 h 3937066"/>
              <a:gd name="connsiteX4" fmla="*/ 4082234 w 7313499"/>
              <a:gd name="connsiteY4" fmla="*/ 3432153 h 3937066"/>
              <a:gd name="connsiteX5" fmla="*/ 2731260 w 7313499"/>
              <a:gd name="connsiteY5" fmla="*/ 1244527 h 3937066"/>
              <a:gd name="connsiteX6" fmla="*/ 3517644 w 7313499"/>
              <a:gd name="connsiteY6" fmla="*/ 232591 h 3937066"/>
              <a:gd name="connsiteX7" fmla="*/ 4395468 w 7313499"/>
              <a:gd name="connsiteY7" fmla="*/ 116767 h 3937066"/>
              <a:gd name="connsiteX8" fmla="*/ 6135866 w 7313499"/>
              <a:gd name="connsiteY8" fmla="*/ 1307499 h 3937066"/>
              <a:gd name="connsiteX9" fmla="*/ 4927546 w 7313499"/>
              <a:gd name="connsiteY9" fmla="*/ 2835198 h 3937066"/>
              <a:gd name="connsiteX10" fmla="*/ 5072126 w 7313499"/>
              <a:gd name="connsiteY10" fmla="*/ 1116511 h 3937066"/>
              <a:gd name="connsiteX11" fmla="*/ 6455917 w 7313499"/>
              <a:gd name="connsiteY11" fmla="*/ 1799263 h 3937066"/>
              <a:gd name="connsiteX12" fmla="*/ 7313499 w 7313499"/>
              <a:gd name="connsiteY12" fmla="*/ 1092009 h 3937066"/>
              <a:gd name="connsiteX0" fmla="*/ 394097 w 7313499"/>
              <a:gd name="connsiteY0" fmla="*/ 496196 h 3909007"/>
              <a:gd name="connsiteX1" fmla="*/ 1504948 w 7313499"/>
              <a:gd name="connsiteY1" fmla="*/ 3645724 h 3909007"/>
              <a:gd name="connsiteX2" fmla="*/ 940768 w 7313499"/>
              <a:gd name="connsiteY2" fmla="*/ 3661899 h 3909007"/>
              <a:gd name="connsiteX3" fmla="*/ 1646889 w 7313499"/>
              <a:gd name="connsiteY3" fmla="*/ 3433298 h 3909007"/>
              <a:gd name="connsiteX4" fmla="*/ 4082234 w 7313499"/>
              <a:gd name="connsiteY4" fmla="*/ 3404094 h 3909007"/>
              <a:gd name="connsiteX5" fmla="*/ 3076700 w 7313499"/>
              <a:gd name="connsiteY5" fmla="*/ 1140268 h 3909007"/>
              <a:gd name="connsiteX6" fmla="*/ 3517644 w 7313499"/>
              <a:gd name="connsiteY6" fmla="*/ 204532 h 3909007"/>
              <a:gd name="connsiteX7" fmla="*/ 4395468 w 7313499"/>
              <a:gd name="connsiteY7" fmla="*/ 88708 h 3909007"/>
              <a:gd name="connsiteX8" fmla="*/ 6135866 w 7313499"/>
              <a:gd name="connsiteY8" fmla="*/ 1279440 h 3909007"/>
              <a:gd name="connsiteX9" fmla="*/ 4927546 w 7313499"/>
              <a:gd name="connsiteY9" fmla="*/ 2807139 h 3909007"/>
              <a:gd name="connsiteX10" fmla="*/ 5072126 w 7313499"/>
              <a:gd name="connsiteY10" fmla="*/ 1088452 h 3909007"/>
              <a:gd name="connsiteX11" fmla="*/ 6455917 w 7313499"/>
              <a:gd name="connsiteY11" fmla="*/ 1771204 h 3909007"/>
              <a:gd name="connsiteX12" fmla="*/ 7313499 w 7313499"/>
              <a:gd name="connsiteY12" fmla="*/ 1063950 h 3909007"/>
              <a:gd name="connsiteX0" fmla="*/ 394097 w 7313499"/>
              <a:gd name="connsiteY0" fmla="*/ 496196 h 3909007"/>
              <a:gd name="connsiteX1" fmla="*/ 1504948 w 7313499"/>
              <a:gd name="connsiteY1" fmla="*/ 3645724 h 3909007"/>
              <a:gd name="connsiteX2" fmla="*/ 940768 w 7313499"/>
              <a:gd name="connsiteY2" fmla="*/ 3661899 h 3909007"/>
              <a:gd name="connsiteX3" fmla="*/ 1646889 w 7313499"/>
              <a:gd name="connsiteY3" fmla="*/ 3433298 h 3909007"/>
              <a:gd name="connsiteX4" fmla="*/ 4082234 w 7313499"/>
              <a:gd name="connsiteY4" fmla="*/ 3404094 h 3909007"/>
              <a:gd name="connsiteX5" fmla="*/ 3076700 w 7313499"/>
              <a:gd name="connsiteY5" fmla="*/ 1140268 h 3909007"/>
              <a:gd name="connsiteX6" fmla="*/ 3517644 w 7313499"/>
              <a:gd name="connsiteY6" fmla="*/ 204532 h 3909007"/>
              <a:gd name="connsiteX7" fmla="*/ 4395468 w 7313499"/>
              <a:gd name="connsiteY7" fmla="*/ 88708 h 3909007"/>
              <a:gd name="connsiteX8" fmla="*/ 6135866 w 7313499"/>
              <a:gd name="connsiteY8" fmla="*/ 1279440 h 3909007"/>
              <a:gd name="connsiteX9" fmla="*/ 4927546 w 7313499"/>
              <a:gd name="connsiteY9" fmla="*/ 2807139 h 3909007"/>
              <a:gd name="connsiteX10" fmla="*/ 5072126 w 7313499"/>
              <a:gd name="connsiteY10" fmla="*/ 1088452 h 3909007"/>
              <a:gd name="connsiteX11" fmla="*/ 6455917 w 7313499"/>
              <a:gd name="connsiteY11" fmla="*/ 1771204 h 3909007"/>
              <a:gd name="connsiteX12" fmla="*/ 7313499 w 7313499"/>
              <a:gd name="connsiteY12" fmla="*/ 1063950 h 3909007"/>
              <a:gd name="connsiteX0" fmla="*/ 394097 w 7313499"/>
              <a:gd name="connsiteY0" fmla="*/ 782962 h 4195773"/>
              <a:gd name="connsiteX1" fmla="*/ 1504948 w 7313499"/>
              <a:gd name="connsiteY1" fmla="*/ 3932490 h 4195773"/>
              <a:gd name="connsiteX2" fmla="*/ 940768 w 7313499"/>
              <a:gd name="connsiteY2" fmla="*/ 3948665 h 4195773"/>
              <a:gd name="connsiteX3" fmla="*/ 1646889 w 7313499"/>
              <a:gd name="connsiteY3" fmla="*/ 3720064 h 4195773"/>
              <a:gd name="connsiteX4" fmla="*/ 4082234 w 7313499"/>
              <a:gd name="connsiteY4" fmla="*/ 3690860 h 4195773"/>
              <a:gd name="connsiteX5" fmla="*/ 3076700 w 7313499"/>
              <a:gd name="connsiteY5" fmla="*/ 1427034 h 4195773"/>
              <a:gd name="connsiteX6" fmla="*/ 3517644 w 7313499"/>
              <a:gd name="connsiteY6" fmla="*/ 491298 h 4195773"/>
              <a:gd name="connsiteX7" fmla="*/ 5721348 w 7313499"/>
              <a:gd name="connsiteY7" fmla="*/ 45274 h 4195773"/>
              <a:gd name="connsiteX8" fmla="*/ 6135866 w 7313499"/>
              <a:gd name="connsiteY8" fmla="*/ 1566206 h 4195773"/>
              <a:gd name="connsiteX9" fmla="*/ 4927546 w 7313499"/>
              <a:gd name="connsiteY9" fmla="*/ 3093905 h 4195773"/>
              <a:gd name="connsiteX10" fmla="*/ 5072126 w 7313499"/>
              <a:gd name="connsiteY10" fmla="*/ 1375218 h 4195773"/>
              <a:gd name="connsiteX11" fmla="*/ 6455917 w 7313499"/>
              <a:gd name="connsiteY11" fmla="*/ 2057970 h 4195773"/>
              <a:gd name="connsiteX12" fmla="*/ 7313499 w 7313499"/>
              <a:gd name="connsiteY12" fmla="*/ 1350716 h 4195773"/>
              <a:gd name="connsiteX0" fmla="*/ 394097 w 7313499"/>
              <a:gd name="connsiteY0" fmla="*/ 782962 h 4195773"/>
              <a:gd name="connsiteX1" fmla="*/ 1504948 w 7313499"/>
              <a:gd name="connsiteY1" fmla="*/ 3932490 h 4195773"/>
              <a:gd name="connsiteX2" fmla="*/ 940768 w 7313499"/>
              <a:gd name="connsiteY2" fmla="*/ 3948665 h 4195773"/>
              <a:gd name="connsiteX3" fmla="*/ 1646889 w 7313499"/>
              <a:gd name="connsiteY3" fmla="*/ 3720064 h 4195773"/>
              <a:gd name="connsiteX4" fmla="*/ 4082234 w 7313499"/>
              <a:gd name="connsiteY4" fmla="*/ 3690860 h 4195773"/>
              <a:gd name="connsiteX5" fmla="*/ 3076700 w 7313499"/>
              <a:gd name="connsiteY5" fmla="*/ 1427034 h 4195773"/>
              <a:gd name="connsiteX6" fmla="*/ 3517644 w 7313499"/>
              <a:gd name="connsiteY6" fmla="*/ 491298 h 4195773"/>
              <a:gd name="connsiteX7" fmla="*/ 5721348 w 7313499"/>
              <a:gd name="connsiteY7" fmla="*/ 45274 h 4195773"/>
              <a:gd name="connsiteX8" fmla="*/ 6135866 w 7313499"/>
              <a:gd name="connsiteY8" fmla="*/ 1566206 h 4195773"/>
              <a:gd name="connsiteX9" fmla="*/ 5867346 w 7313499"/>
              <a:gd name="connsiteY9" fmla="*/ 2966905 h 4195773"/>
              <a:gd name="connsiteX10" fmla="*/ 5072126 w 7313499"/>
              <a:gd name="connsiteY10" fmla="*/ 1375218 h 4195773"/>
              <a:gd name="connsiteX11" fmla="*/ 6455917 w 7313499"/>
              <a:gd name="connsiteY11" fmla="*/ 2057970 h 4195773"/>
              <a:gd name="connsiteX12" fmla="*/ 7313499 w 7313499"/>
              <a:gd name="connsiteY12" fmla="*/ 1350716 h 4195773"/>
              <a:gd name="connsiteX0" fmla="*/ 394097 w 7313499"/>
              <a:gd name="connsiteY0" fmla="*/ 782962 h 4195773"/>
              <a:gd name="connsiteX1" fmla="*/ 1504948 w 7313499"/>
              <a:gd name="connsiteY1" fmla="*/ 3932490 h 4195773"/>
              <a:gd name="connsiteX2" fmla="*/ 940768 w 7313499"/>
              <a:gd name="connsiteY2" fmla="*/ 3948665 h 4195773"/>
              <a:gd name="connsiteX3" fmla="*/ 1646889 w 7313499"/>
              <a:gd name="connsiteY3" fmla="*/ 3720064 h 4195773"/>
              <a:gd name="connsiteX4" fmla="*/ 4082234 w 7313499"/>
              <a:gd name="connsiteY4" fmla="*/ 3690860 h 4195773"/>
              <a:gd name="connsiteX5" fmla="*/ 3076700 w 7313499"/>
              <a:gd name="connsiteY5" fmla="*/ 1427034 h 4195773"/>
              <a:gd name="connsiteX6" fmla="*/ 3517644 w 7313499"/>
              <a:gd name="connsiteY6" fmla="*/ 491298 h 4195773"/>
              <a:gd name="connsiteX7" fmla="*/ 5721348 w 7313499"/>
              <a:gd name="connsiteY7" fmla="*/ 45274 h 4195773"/>
              <a:gd name="connsiteX8" fmla="*/ 6135866 w 7313499"/>
              <a:gd name="connsiteY8" fmla="*/ 1566206 h 4195773"/>
              <a:gd name="connsiteX9" fmla="*/ 5867346 w 7313499"/>
              <a:gd name="connsiteY9" fmla="*/ 2966905 h 4195773"/>
              <a:gd name="connsiteX10" fmla="*/ 7033006 w 7313499"/>
              <a:gd name="connsiteY10" fmla="*/ 862138 h 4195773"/>
              <a:gd name="connsiteX11" fmla="*/ 6455917 w 7313499"/>
              <a:gd name="connsiteY11" fmla="*/ 2057970 h 4195773"/>
              <a:gd name="connsiteX12" fmla="*/ 7313499 w 7313499"/>
              <a:gd name="connsiteY12" fmla="*/ 1350716 h 4195773"/>
              <a:gd name="connsiteX0" fmla="*/ 394097 w 9360739"/>
              <a:gd name="connsiteY0" fmla="*/ 782962 h 4195773"/>
              <a:gd name="connsiteX1" fmla="*/ 1504948 w 9360739"/>
              <a:gd name="connsiteY1" fmla="*/ 3932490 h 4195773"/>
              <a:gd name="connsiteX2" fmla="*/ 940768 w 9360739"/>
              <a:gd name="connsiteY2" fmla="*/ 3948665 h 4195773"/>
              <a:gd name="connsiteX3" fmla="*/ 1646889 w 9360739"/>
              <a:gd name="connsiteY3" fmla="*/ 3720064 h 4195773"/>
              <a:gd name="connsiteX4" fmla="*/ 4082234 w 9360739"/>
              <a:gd name="connsiteY4" fmla="*/ 3690860 h 4195773"/>
              <a:gd name="connsiteX5" fmla="*/ 3076700 w 9360739"/>
              <a:gd name="connsiteY5" fmla="*/ 1427034 h 4195773"/>
              <a:gd name="connsiteX6" fmla="*/ 3517644 w 9360739"/>
              <a:gd name="connsiteY6" fmla="*/ 491298 h 4195773"/>
              <a:gd name="connsiteX7" fmla="*/ 5721348 w 9360739"/>
              <a:gd name="connsiteY7" fmla="*/ 45274 h 4195773"/>
              <a:gd name="connsiteX8" fmla="*/ 6135866 w 9360739"/>
              <a:gd name="connsiteY8" fmla="*/ 1566206 h 4195773"/>
              <a:gd name="connsiteX9" fmla="*/ 5867346 w 9360739"/>
              <a:gd name="connsiteY9" fmla="*/ 2966905 h 4195773"/>
              <a:gd name="connsiteX10" fmla="*/ 7033006 w 9360739"/>
              <a:gd name="connsiteY10" fmla="*/ 862138 h 4195773"/>
              <a:gd name="connsiteX11" fmla="*/ 6455917 w 9360739"/>
              <a:gd name="connsiteY11" fmla="*/ 2057970 h 4195773"/>
              <a:gd name="connsiteX12" fmla="*/ 9360739 w 9360739"/>
              <a:gd name="connsiteY12" fmla="*/ 3027116 h 4195773"/>
              <a:gd name="connsiteX0" fmla="*/ 394097 w 9360739"/>
              <a:gd name="connsiteY0" fmla="*/ 782962 h 4195773"/>
              <a:gd name="connsiteX1" fmla="*/ 1504948 w 9360739"/>
              <a:gd name="connsiteY1" fmla="*/ 3932490 h 4195773"/>
              <a:gd name="connsiteX2" fmla="*/ 940768 w 9360739"/>
              <a:gd name="connsiteY2" fmla="*/ 3948665 h 4195773"/>
              <a:gd name="connsiteX3" fmla="*/ 1646889 w 9360739"/>
              <a:gd name="connsiteY3" fmla="*/ 3720064 h 4195773"/>
              <a:gd name="connsiteX4" fmla="*/ 4082234 w 9360739"/>
              <a:gd name="connsiteY4" fmla="*/ 3690860 h 4195773"/>
              <a:gd name="connsiteX5" fmla="*/ 3076700 w 9360739"/>
              <a:gd name="connsiteY5" fmla="*/ 1427034 h 4195773"/>
              <a:gd name="connsiteX6" fmla="*/ 3517644 w 9360739"/>
              <a:gd name="connsiteY6" fmla="*/ 491298 h 4195773"/>
              <a:gd name="connsiteX7" fmla="*/ 5721348 w 9360739"/>
              <a:gd name="connsiteY7" fmla="*/ 45274 h 4195773"/>
              <a:gd name="connsiteX8" fmla="*/ 6135866 w 9360739"/>
              <a:gd name="connsiteY8" fmla="*/ 1566206 h 4195773"/>
              <a:gd name="connsiteX9" fmla="*/ 5867346 w 9360739"/>
              <a:gd name="connsiteY9" fmla="*/ 2966905 h 4195773"/>
              <a:gd name="connsiteX10" fmla="*/ 7033006 w 9360739"/>
              <a:gd name="connsiteY10" fmla="*/ 862138 h 4195773"/>
              <a:gd name="connsiteX11" fmla="*/ 8543797 w 9360739"/>
              <a:gd name="connsiteY11" fmla="*/ 1143570 h 4195773"/>
              <a:gd name="connsiteX12" fmla="*/ 9360739 w 9360739"/>
              <a:gd name="connsiteY12" fmla="*/ 3027116 h 4195773"/>
              <a:gd name="connsiteX0" fmla="*/ 394097 w 9360739"/>
              <a:gd name="connsiteY0" fmla="*/ 782962 h 4195773"/>
              <a:gd name="connsiteX1" fmla="*/ 1504948 w 9360739"/>
              <a:gd name="connsiteY1" fmla="*/ 3932490 h 4195773"/>
              <a:gd name="connsiteX2" fmla="*/ 940768 w 9360739"/>
              <a:gd name="connsiteY2" fmla="*/ 3948665 h 4195773"/>
              <a:gd name="connsiteX3" fmla="*/ 1646889 w 9360739"/>
              <a:gd name="connsiteY3" fmla="*/ 3720064 h 4195773"/>
              <a:gd name="connsiteX4" fmla="*/ 4082234 w 9360739"/>
              <a:gd name="connsiteY4" fmla="*/ 3690860 h 4195773"/>
              <a:gd name="connsiteX5" fmla="*/ 3076700 w 9360739"/>
              <a:gd name="connsiteY5" fmla="*/ 1427034 h 4195773"/>
              <a:gd name="connsiteX6" fmla="*/ 3517644 w 9360739"/>
              <a:gd name="connsiteY6" fmla="*/ 491298 h 4195773"/>
              <a:gd name="connsiteX7" fmla="*/ 5721348 w 9360739"/>
              <a:gd name="connsiteY7" fmla="*/ 45274 h 4195773"/>
              <a:gd name="connsiteX8" fmla="*/ 6135866 w 9360739"/>
              <a:gd name="connsiteY8" fmla="*/ 1566206 h 4195773"/>
              <a:gd name="connsiteX9" fmla="*/ 6573466 w 9360739"/>
              <a:gd name="connsiteY9" fmla="*/ 1610545 h 4195773"/>
              <a:gd name="connsiteX10" fmla="*/ 7033006 w 9360739"/>
              <a:gd name="connsiteY10" fmla="*/ 862138 h 4195773"/>
              <a:gd name="connsiteX11" fmla="*/ 8543797 w 9360739"/>
              <a:gd name="connsiteY11" fmla="*/ 1143570 h 4195773"/>
              <a:gd name="connsiteX12" fmla="*/ 9360739 w 9360739"/>
              <a:gd name="connsiteY12" fmla="*/ 3027116 h 4195773"/>
              <a:gd name="connsiteX0" fmla="*/ 394097 w 9360739"/>
              <a:gd name="connsiteY0" fmla="*/ 782962 h 4195773"/>
              <a:gd name="connsiteX1" fmla="*/ 1504948 w 9360739"/>
              <a:gd name="connsiteY1" fmla="*/ 3932490 h 4195773"/>
              <a:gd name="connsiteX2" fmla="*/ 940768 w 9360739"/>
              <a:gd name="connsiteY2" fmla="*/ 3948665 h 4195773"/>
              <a:gd name="connsiteX3" fmla="*/ 1646889 w 9360739"/>
              <a:gd name="connsiteY3" fmla="*/ 3720064 h 4195773"/>
              <a:gd name="connsiteX4" fmla="*/ 4082234 w 9360739"/>
              <a:gd name="connsiteY4" fmla="*/ 3690860 h 4195773"/>
              <a:gd name="connsiteX5" fmla="*/ 3076700 w 9360739"/>
              <a:gd name="connsiteY5" fmla="*/ 1427034 h 4195773"/>
              <a:gd name="connsiteX6" fmla="*/ 3517644 w 9360739"/>
              <a:gd name="connsiteY6" fmla="*/ 491298 h 4195773"/>
              <a:gd name="connsiteX7" fmla="*/ 5721348 w 9360739"/>
              <a:gd name="connsiteY7" fmla="*/ 45274 h 4195773"/>
              <a:gd name="connsiteX8" fmla="*/ 6135866 w 9360739"/>
              <a:gd name="connsiteY8" fmla="*/ 1566206 h 4195773"/>
              <a:gd name="connsiteX9" fmla="*/ 5272986 w 9360739"/>
              <a:gd name="connsiteY9" fmla="*/ 919665 h 4195773"/>
              <a:gd name="connsiteX10" fmla="*/ 7033006 w 9360739"/>
              <a:gd name="connsiteY10" fmla="*/ 862138 h 4195773"/>
              <a:gd name="connsiteX11" fmla="*/ 8543797 w 9360739"/>
              <a:gd name="connsiteY11" fmla="*/ 1143570 h 4195773"/>
              <a:gd name="connsiteX12" fmla="*/ 9360739 w 9360739"/>
              <a:gd name="connsiteY12" fmla="*/ 3027116 h 4195773"/>
              <a:gd name="connsiteX0" fmla="*/ 394097 w 9360739"/>
              <a:gd name="connsiteY0" fmla="*/ 765261 h 4178072"/>
              <a:gd name="connsiteX1" fmla="*/ 1504948 w 9360739"/>
              <a:gd name="connsiteY1" fmla="*/ 3914789 h 4178072"/>
              <a:gd name="connsiteX2" fmla="*/ 940768 w 9360739"/>
              <a:gd name="connsiteY2" fmla="*/ 3930964 h 4178072"/>
              <a:gd name="connsiteX3" fmla="*/ 1646889 w 9360739"/>
              <a:gd name="connsiteY3" fmla="*/ 3702363 h 4178072"/>
              <a:gd name="connsiteX4" fmla="*/ 4082234 w 9360739"/>
              <a:gd name="connsiteY4" fmla="*/ 3673159 h 4178072"/>
              <a:gd name="connsiteX5" fmla="*/ 3076700 w 9360739"/>
              <a:gd name="connsiteY5" fmla="*/ 1409333 h 4178072"/>
              <a:gd name="connsiteX6" fmla="*/ 3517644 w 9360739"/>
              <a:gd name="connsiteY6" fmla="*/ 473597 h 4178072"/>
              <a:gd name="connsiteX7" fmla="*/ 5721348 w 9360739"/>
              <a:gd name="connsiteY7" fmla="*/ 27573 h 4178072"/>
              <a:gd name="connsiteX8" fmla="*/ 5744706 w 9360739"/>
              <a:gd name="connsiteY8" fmla="*/ 1238625 h 4178072"/>
              <a:gd name="connsiteX9" fmla="*/ 5272986 w 9360739"/>
              <a:gd name="connsiteY9" fmla="*/ 901964 h 4178072"/>
              <a:gd name="connsiteX10" fmla="*/ 7033006 w 9360739"/>
              <a:gd name="connsiteY10" fmla="*/ 844437 h 4178072"/>
              <a:gd name="connsiteX11" fmla="*/ 8543797 w 9360739"/>
              <a:gd name="connsiteY11" fmla="*/ 1125869 h 4178072"/>
              <a:gd name="connsiteX12" fmla="*/ 9360739 w 9360739"/>
              <a:gd name="connsiteY12" fmla="*/ 3009415 h 4178072"/>
              <a:gd name="connsiteX0" fmla="*/ 394097 w 9360739"/>
              <a:gd name="connsiteY0" fmla="*/ 765261 h 4178072"/>
              <a:gd name="connsiteX1" fmla="*/ 1504948 w 9360739"/>
              <a:gd name="connsiteY1" fmla="*/ 3914789 h 4178072"/>
              <a:gd name="connsiteX2" fmla="*/ 940768 w 9360739"/>
              <a:gd name="connsiteY2" fmla="*/ 3930964 h 4178072"/>
              <a:gd name="connsiteX3" fmla="*/ 1646889 w 9360739"/>
              <a:gd name="connsiteY3" fmla="*/ 3702363 h 4178072"/>
              <a:gd name="connsiteX4" fmla="*/ 4082234 w 9360739"/>
              <a:gd name="connsiteY4" fmla="*/ 3673159 h 4178072"/>
              <a:gd name="connsiteX5" fmla="*/ 3076700 w 9360739"/>
              <a:gd name="connsiteY5" fmla="*/ 1409333 h 4178072"/>
              <a:gd name="connsiteX6" fmla="*/ 3517644 w 9360739"/>
              <a:gd name="connsiteY6" fmla="*/ 473597 h 4178072"/>
              <a:gd name="connsiteX7" fmla="*/ 5721348 w 9360739"/>
              <a:gd name="connsiteY7" fmla="*/ 27573 h 4178072"/>
              <a:gd name="connsiteX8" fmla="*/ 5744706 w 9360739"/>
              <a:gd name="connsiteY8" fmla="*/ 1238625 h 4178072"/>
              <a:gd name="connsiteX9" fmla="*/ 5272986 w 9360739"/>
              <a:gd name="connsiteY9" fmla="*/ 901964 h 4178072"/>
              <a:gd name="connsiteX10" fmla="*/ 6555486 w 9360739"/>
              <a:gd name="connsiteY10" fmla="*/ 229757 h 4178072"/>
              <a:gd name="connsiteX11" fmla="*/ 8543797 w 9360739"/>
              <a:gd name="connsiteY11" fmla="*/ 1125869 h 4178072"/>
              <a:gd name="connsiteX12" fmla="*/ 9360739 w 9360739"/>
              <a:gd name="connsiteY12" fmla="*/ 3009415 h 4178072"/>
              <a:gd name="connsiteX0" fmla="*/ 394097 w 9360739"/>
              <a:gd name="connsiteY0" fmla="*/ 772587 h 4185398"/>
              <a:gd name="connsiteX1" fmla="*/ 1504948 w 9360739"/>
              <a:gd name="connsiteY1" fmla="*/ 3922115 h 4185398"/>
              <a:gd name="connsiteX2" fmla="*/ 940768 w 9360739"/>
              <a:gd name="connsiteY2" fmla="*/ 3938290 h 4185398"/>
              <a:gd name="connsiteX3" fmla="*/ 1646889 w 9360739"/>
              <a:gd name="connsiteY3" fmla="*/ 3709689 h 4185398"/>
              <a:gd name="connsiteX4" fmla="*/ 4082234 w 9360739"/>
              <a:gd name="connsiteY4" fmla="*/ 3680485 h 4185398"/>
              <a:gd name="connsiteX5" fmla="*/ 3076700 w 9360739"/>
              <a:gd name="connsiteY5" fmla="*/ 1416659 h 4185398"/>
              <a:gd name="connsiteX6" fmla="*/ 3517644 w 9360739"/>
              <a:gd name="connsiteY6" fmla="*/ 480923 h 4185398"/>
              <a:gd name="connsiteX7" fmla="*/ 5721348 w 9360739"/>
              <a:gd name="connsiteY7" fmla="*/ 34899 h 4185398"/>
              <a:gd name="connsiteX8" fmla="*/ 6003786 w 9360739"/>
              <a:gd name="connsiteY8" fmla="*/ 1378031 h 4185398"/>
              <a:gd name="connsiteX9" fmla="*/ 5272986 w 9360739"/>
              <a:gd name="connsiteY9" fmla="*/ 909290 h 4185398"/>
              <a:gd name="connsiteX10" fmla="*/ 6555486 w 9360739"/>
              <a:gd name="connsiteY10" fmla="*/ 237083 h 4185398"/>
              <a:gd name="connsiteX11" fmla="*/ 8543797 w 9360739"/>
              <a:gd name="connsiteY11" fmla="*/ 1133195 h 4185398"/>
              <a:gd name="connsiteX12" fmla="*/ 9360739 w 9360739"/>
              <a:gd name="connsiteY12" fmla="*/ 3016741 h 4185398"/>
              <a:gd name="connsiteX0" fmla="*/ 394097 w 9360739"/>
              <a:gd name="connsiteY0" fmla="*/ 772587 h 4185398"/>
              <a:gd name="connsiteX1" fmla="*/ 1504948 w 9360739"/>
              <a:gd name="connsiteY1" fmla="*/ 3922115 h 4185398"/>
              <a:gd name="connsiteX2" fmla="*/ 940768 w 9360739"/>
              <a:gd name="connsiteY2" fmla="*/ 3938290 h 4185398"/>
              <a:gd name="connsiteX3" fmla="*/ 1646889 w 9360739"/>
              <a:gd name="connsiteY3" fmla="*/ 3709689 h 4185398"/>
              <a:gd name="connsiteX4" fmla="*/ 4082234 w 9360739"/>
              <a:gd name="connsiteY4" fmla="*/ 3680485 h 4185398"/>
              <a:gd name="connsiteX5" fmla="*/ 3076700 w 9360739"/>
              <a:gd name="connsiteY5" fmla="*/ 1416659 h 4185398"/>
              <a:gd name="connsiteX6" fmla="*/ 3517644 w 9360739"/>
              <a:gd name="connsiteY6" fmla="*/ 480923 h 4185398"/>
              <a:gd name="connsiteX7" fmla="*/ 5721348 w 9360739"/>
              <a:gd name="connsiteY7" fmla="*/ 34899 h 4185398"/>
              <a:gd name="connsiteX8" fmla="*/ 6003786 w 9360739"/>
              <a:gd name="connsiteY8" fmla="*/ 1378031 h 4185398"/>
              <a:gd name="connsiteX9" fmla="*/ 5272986 w 9360739"/>
              <a:gd name="connsiteY9" fmla="*/ 909290 h 4185398"/>
              <a:gd name="connsiteX10" fmla="*/ 6555486 w 9360739"/>
              <a:gd name="connsiteY10" fmla="*/ 237083 h 4185398"/>
              <a:gd name="connsiteX11" fmla="*/ 9360739 w 9360739"/>
              <a:gd name="connsiteY11" fmla="*/ 3016741 h 4185398"/>
              <a:gd name="connsiteX0" fmla="*/ 394097 w 7577659"/>
              <a:gd name="connsiteY0" fmla="*/ 772587 h 4185398"/>
              <a:gd name="connsiteX1" fmla="*/ 1504948 w 7577659"/>
              <a:gd name="connsiteY1" fmla="*/ 3922115 h 4185398"/>
              <a:gd name="connsiteX2" fmla="*/ 940768 w 7577659"/>
              <a:gd name="connsiteY2" fmla="*/ 3938290 h 4185398"/>
              <a:gd name="connsiteX3" fmla="*/ 1646889 w 7577659"/>
              <a:gd name="connsiteY3" fmla="*/ 3709689 h 4185398"/>
              <a:gd name="connsiteX4" fmla="*/ 4082234 w 7577659"/>
              <a:gd name="connsiteY4" fmla="*/ 3680485 h 4185398"/>
              <a:gd name="connsiteX5" fmla="*/ 3076700 w 7577659"/>
              <a:gd name="connsiteY5" fmla="*/ 1416659 h 4185398"/>
              <a:gd name="connsiteX6" fmla="*/ 3517644 w 7577659"/>
              <a:gd name="connsiteY6" fmla="*/ 480923 h 4185398"/>
              <a:gd name="connsiteX7" fmla="*/ 5721348 w 7577659"/>
              <a:gd name="connsiteY7" fmla="*/ 34899 h 4185398"/>
              <a:gd name="connsiteX8" fmla="*/ 6003786 w 7577659"/>
              <a:gd name="connsiteY8" fmla="*/ 1378031 h 4185398"/>
              <a:gd name="connsiteX9" fmla="*/ 5272986 w 7577659"/>
              <a:gd name="connsiteY9" fmla="*/ 909290 h 4185398"/>
              <a:gd name="connsiteX10" fmla="*/ 6555486 w 7577659"/>
              <a:gd name="connsiteY10" fmla="*/ 237083 h 4185398"/>
              <a:gd name="connsiteX11" fmla="*/ 7577659 w 7577659"/>
              <a:gd name="connsiteY11" fmla="*/ 857741 h 4185398"/>
              <a:gd name="connsiteX0" fmla="*/ 394097 w 8039939"/>
              <a:gd name="connsiteY0" fmla="*/ 772587 h 4185398"/>
              <a:gd name="connsiteX1" fmla="*/ 1504948 w 8039939"/>
              <a:gd name="connsiteY1" fmla="*/ 3922115 h 4185398"/>
              <a:gd name="connsiteX2" fmla="*/ 940768 w 8039939"/>
              <a:gd name="connsiteY2" fmla="*/ 3938290 h 4185398"/>
              <a:gd name="connsiteX3" fmla="*/ 1646889 w 8039939"/>
              <a:gd name="connsiteY3" fmla="*/ 3709689 h 4185398"/>
              <a:gd name="connsiteX4" fmla="*/ 4082234 w 8039939"/>
              <a:gd name="connsiteY4" fmla="*/ 3680485 h 4185398"/>
              <a:gd name="connsiteX5" fmla="*/ 3076700 w 8039939"/>
              <a:gd name="connsiteY5" fmla="*/ 1416659 h 4185398"/>
              <a:gd name="connsiteX6" fmla="*/ 3517644 w 8039939"/>
              <a:gd name="connsiteY6" fmla="*/ 480923 h 4185398"/>
              <a:gd name="connsiteX7" fmla="*/ 5721348 w 8039939"/>
              <a:gd name="connsiteY7" fmla="*/ 34899 h 4185398"/>
              <a:gd name="connsiteX8" fmla="*/ 6003786 w 8039939"/>
              <a:gd name="connsiteY8" fmla="*/ 1378031 h 4185398"/>
              <a:gd name="connsiteX9" fmla="*/ 5272986 w 8039939"/>
              <a:gd name="connsiteY9" fmla="*/ 909290 h 4185398"/>
              <a:gd name="connsiteX10" fmla="*/ 6555486 w 8039939"/>
              <a:gd name="connsiteY10" fmla="*/ 237083 h 4185398"/>
              <a:gd name="connsiteX11" fmla="*/ 8039939 w 8039939"/>
              <a:gd name="connsiteY11" fmla="*/ 1380981 h 4185398"/>
              <a:gd name="connsiteX0" fmla="*/ 394097 w 8039939"/>
              <a:gd name="connsiteY0" fmla="*/ 772587 h 4185398"/>
              <a:gd name="connsiteX1" fmla="*/ 1504948 w 8039939"/>
              <a:gd name="connsiteY1" fmla="*/ 3922115 h 4185398"/>
              <a:gd name="connsiteX2" fmla="*/ 940768 w 8039939"/>
              <a:gd name="connsiteY2" fmla="*/ 3938290 h 4185398"/>
              <a:gd name="connsiteX3" fmla="*/ 1646889 w 8039939"/>
              <a:gd name="connsiteY3" fmla="*/ 3709689 h 4185398"/>
              <a:gd name="connsiteX4" fmla="*/ 4082234 w 8039939"/>
              <a:gd name="connsiteY4" fmla="*/ 3680485 h 4185398"/>
              <a:gd name="connsiteX5" fmla="*/ 3076700 w 8039939"/>
              <a:gd name="connsiteY5" fmla="*/ 1416659 h 4185398"/>
              <a:gd name="connsiteX6" fmla="*/ 3517644 w 8039939"/>
              <a:gd name="connsiteY6" fmla="*/ 480923 h 4185398"/>
              <a:gd name="connsiteX7" fmla="*/ 5721348 w 8039939"/>
              <a:gd name="connsiteY7" fmla="*/ 34899 h 4185398"/>
              <a:gd name="connsiteX8" fmla="*/ 6003786 w 8039939"/>
              <a:gd name="connsiteY8" fmla="*/ 1378031 h 4185398"/>
              <a:gd name="connsiteX9" fmla="*/ 5272986 w 8039939"/>
              <a:gd name="connsiteY9" fmla="*/ 909290 h 4185398"/>
              <a:gd name="connsiteX10" fmla="*/ 6555486 w 8039939"/>
              <a:gd name="connsiteY10" fmla="*/ 237083 h 4185398"/>
              <a:gd name="connsiteX11" fmla="*/ 7859727 w 8039939"/>
              <a:gd name="connsiteY11" fmla="*/ 1205248 h 4185398"/>
              <a:gd name="connsiteX12" fmla="*/ 8039939 w 8039939"/>
              <a:gd name="connsiteY12" fmla="*/ 1380981 h 4185398"/>
              <a:gd name="connsiteX0" fmla="*/ 394097 w 8923859"/>
              <a:gd name="connsiteY0" fmla="*/ 772587 h 4185398"/>
              <a:gd name="connsiteX1" fmla="*/ 1504948 w 8923859"/>
              <a:gd name="connsiteY1" fmla="*/ 3922115 h 4185398"/>
              <a:gd name="connsiteX2" fmla="*/ 940768 w 8923859"/>
              <a:gd name="connsiteY2" fmla="*/ 3938290 h 4185398"/>
              <a:gd name="connsiteX3" fmla="*/ 1646889 w 8923859"/>
              <a:gd name="connsiteY3" fmla="*/ 3709689 h 4185398"/>
              <a:gd name="connsiteX4" fmla="*/ 4082234 w 8923859"/>
              <a:gd name="connsiteY4" fmla="*/ 3680485 h 4185398"/>
              <a:gd name="connsiteX5" fmla="*/ 3076700 w 8923859"/>
              <a:gd name="connsiteY5" fmla="*/ 1416659 h 4185398"/>
              <a:gd name="connsiteX6" fmla="*/ 3517644 w 8923859"/>
              <a:gd name="connsiteY6" fmla="*/ 480923 h 4185398"/>
              <a:gd name="connsiteX7" fmla="*/ 5721348 w 8923859"/>
              <a:gd name="connsiteY7" fmla="*/ 34899 h 4185398"/>
              <a:gd name="connsiteX8" fmla="*/ 6003786 w 8923859"/>
              <a:gd name="connsiteY8" fmla="*/ 1378031 h 4185398"/>
              <a:gd name="connsiteX9" fmla="*/ 5272986 w 8923859"/>
              <a:gd name="connsiteY9" fmla="*/ 909290 h 4185398"/>
              <a:gd name="connsiteX10" fmla="*/ 6555486 w 8923859"/>
              <a:gd name="connsiteY10" fmla="*/ 237083 h 4185398"/>
              <a:gd name="connsiteX11" fmla="*/ 7859727 w 8923859"/>
              <a:gd name="connsiteY11" fmla="*/ 1205248 h 4185398"/>
              <a:gd name="connsiteX12" fmla="*/ 8923859 w 8923859"/>
              <a:gd name="connsiteY12" fmla="*/ 949181 h 4185398"/>
              <a:gd name="connsiteX0" fmla="*/ 394097 w 8923859"/>
              <a:gd name="connsiteY0" fmla="*/ 772587 h 4185398"/>
              <a:gd name="connsiteX1" fmla="*/ 1504948 w 8923859"/>
              <a:gd name="connsiteY1" fmla="*/ 3922115 h 4185398"/>
              <a:gd name="connsiteX2" fmla="*/ 940768 w 8923859"/>
              <a:gd name="connsiteY2" fmla="*/ 3938290 h 4185398"/>
              <a:gd name="connsiteX3" fmla="*/ 1646889 w 8923859"/>
              <a:gd name="connsiteY3" fmla="*/ 3709689 h 4185398"/>
              <a:gd name="connsiteX4" fmla="*/ 4082234 w 8923859"/>
              <a:gd name="connsiteY4" fmla="*/ 3680485 h 4185398"/>
              <a:gd name="connsiteX5" fmla="*/ 3076700 w 8923859"/>
              <a:gd name="connsiteY5" fmla="*/ 1416659 h 4185398"/>
              <a:gd name="connsiteX6" fmla="*/ 3517644 w 8923859"/>
              <a:gd name="connsiteY6" fmla="*/ 480923 h 4185398"/>
              <a:gd name="connsiteX7" fmla="*/ 5721348 w 8923859"/>
              <a:gd name="connsiteY7" fmla="*/ 34899 h 4185398"/>
              <a:gd name="connsiteX8" fmla="*/ 6003786 w 8923859"/>
              <a:gd name="connsiteY8" fmla="*/ 1378031 h 4185398"/>
              <a:gd name="connsiteX9" fmla="*/ 5272986 w 8923859"/>
              <a:gd name="connsiteY9" fmla="*/ 909290 h 4185398"/>
              <a:gd name="connsiteX10" fmla="*/ 6555486 w 8923859"/>
              <a:gd name="connsiteY10" fmla="*/ 237083 h 4185398"/>
              <a:gd name="connsiteX11" fmla="*/ 7356807 w 8923859"/>
              <a:gd name="connsiteY11" fmla="*/ 1256048 h 4185398"/>
              <a:gd name="connsiteX12" fmla="*/ 8923859 w 8923859"/>
              <a:gd name="connsiteY12" fmla="*/ 949181 h 4185398"/>
              <a:gd name="connsiteX0" fmla="*/ 394097 w 8969579"/>
              <a:gd name="connsiteY0" fmla="*/ 772587 h 4185398"/>
              <a:gd name="connsiteX1" fmla="*/ 1504948 w 8969579"/>
              <a:gd name="connsiteY1" fmla="*/ 3922115 h 4185398"/>
              <a:gd name="connsiteX2" fmla="*/ 940768 w 8969579"/>
              <a:gd name="connsiteY2" fmla="*/ 3938290 h 4185398"/>
              <a:gd name="connsiteX3" fmla="*/ 1646889 w 8969579"/>
              <a:gd name="connsiteY3" fmla="*/ 3709689 h 4185398"/>
              <a:gd name="connsiteX4" fmla="*/ 4082234 w 8969579"/>
              <a:gd name="connsiteY4" fmla="*/ 3680485 h 4185398"/>
              <a:gd name="connsiteX5" fmla="*/ 3076700 w 8969579"/>
              <a:gd name="connsiteY5" fmla="*/ 1416659 h 4185398"/>
              <a:gd name="connsiteX6" fmla="*/ 3517644 w 8969579"/>
              <a:gd name="connsiteY6" fmla="*/ 480923 h 4185398"/>
              <a:gd name="connsiteX7" fmla="*/ 5721348 w 8969579"/>
              <a:gd name="connsiteY7" fmla="*/ 34899 h 4185398"/>
              <a:gd name="connsiteX8" fmla="*/ 6003786 w 8969579"/>
              <a:gd name="connsiteY8" fmla="*/ 1378031 h 4185398"/>
              <a:gd name="connsiteX9" fmla="*/ 5272986 w 8969579"/>
              <a:gd name="connsiteY9" fmla="*/ 909290 h 4185398"/>
              <a:gd name="connsiteX10" fmla="*/ 6555486 w 8969579"/>
              <a:gd name="connsiteY10" fmla="*/ 237083 h 4185398"/>
              <a:gd name="connsiteX11" fmla="*/ 7356807 w 8969579"/>
              <a:gd name="connsiteY11" fmla="*/ 1256048 h 4185398"/>
              <a:gd name="connsiteX12" fmla="*/ 8969579 w 8969579"/>
              <a:gd name="connsiteY12" fmla="*/ 1091421 h 4185398"/>
              <a:gd name="connsiteX0" fmla="*/ 394097 w 8969579"/>
              <a:gd name="connsiteY0" fmla="*/ 772587 h 4185398"/>
              <a:gd name="connsiteX1" fmla="*/ 1504948 w 8969579"/>
              <a:gd name="connsiteY1" fmla="*/ 3922115 h 4185398"/>
              <a:gd name="connsiteX2" fmla="*/ 940768 w 8969579"/>
              <a:gd name="connsiteY2" fmla="*/ 3938290 h 4185398"/>
              <a:gd name="connsiteX3" fmla="*/ 1646889 w 8969579"/>
              <a:gd name="connsiteY3" fmla="*/ 3709689 h 4185398"/>
              <a:gd name="connsiteX4" fmla="*/ 4082234 w 8969579"/>
              <a:gd name="connsiteY4" fmla="*/ 3680485 h 4185398"/>
              <a:gd name="connsiteX5" fmla="*/ 3076700 w 8969579"/>
              <a:gd name="connsiteY5" fmla="*/ 1416659 h 4185398"/>
              <a:gd name="connsiteX6" fmla="*/ 3517644 w 8969579"/>
              <a:gd name="connsiteY6" fmla="*/ 480923 h 4185398"/>
              <a:gd name="connsiteX7" fmla="*/ 5721348 w 8969579"/>
              <a:gd name="connsiteY7" fmla="*/ 34899 h 4185398"/>
              <a:gd name="connsiteX8" fmla="*/ 6003786 w 8969579"/>
              <a:gd name="connsiteY8" fmla="*/ 1378031 h 4185398"/>
              <a:gd name="connsiteX9" fmla="*/ 5272986 w 8969579"/>
              <a:gd name="connsiteY9" fmla="*/ 909290 h 4185398"/>
              <a:gd name="connsiteX10" fmla="*/ 6555486 w 8969579"/>
              <a:gd name="connsiteY10" fmla="*/ 237083 h 4185398"/>
              <a:gd name="connsiteX11" fmla="*/ 7356807 w 8969579"/>
              <a:gd name="connsiteY11" fmla="*/ 1256048 h 4185398"/>
              <a:gd name="connsiteX12" fmla="*/ 8969579 w 8969579"/>
              <a:gd name="connsiteY12" fmla="*/ 1091421 h 4185398"/>
              <a:gd name="connsiteX0" fmla="*/ 394097 w 8959419"/>
              <a:gd name="connsiteY0" fmla="*/ 772587 h 4185398"/>
              <a:gd name="connsiteX1" fmla="*/ 1504948 w 8959419"/>
              <a:gd name="connsiteY1" fmla="*/ 3922115 h 4185398"/>
              <a:gd name="connsiteX2" fmla="*/ 940768 w 8959419"/>
              <a:gd name="connsiteY2" fmla="*/ 3938290 h 4185398"/>
              <a:gd name="connsiteX3" fmla="*/ 1646889 w 8959419"/>
              <a:gd name="connsiteY3" fmla="*/ 3709689 h 4185398"/>
              <a:gd name="connsiteX4" fmla="*/ 4082234 w 8959419"/>
              <a:gd name="connsiteY4" fmla="*/ 3680485 h 4185398"/>
              <a:gd name="connsiteX5" fmla="*/ 3076700 w 8959419"/>
              <a:gd name="connsiteY5" fmla="*/ 1416659 h 4185398"/>
              <a:gd name="connsiteX6" fmla="*/ 3517644 w 8959419"/>
              <a:gd name="connsiteY6" fmla="*/ 480923 h 4185398"/>
              <a:gd name="connsiteX7" fmla="*/ 5721348 w 8959419"/>
              <a:gd name="connsiteY7" fmla="*/ 34899 h 4185398"/>
              <a:gd name="connsiteX8" fmla="*/ 6003786 w 8959419"/>
              <a:gd name="connsiteY8" fmla="*/ 1378031 h 4185398"/>
              <a:gd name="connsiteX9" fmla="*/ 5272986 w 8959419"/>
              <a:gd name="connsiteY9" fmla="*/ 909290 h 4185398"/>
              <a:gd name="connsiteX10" fmla="*/ 6555486 w 8959419"/>
              <a:gd name="connsiteY10" fmla="*/ 237083 h 4185398"/>
              <a:gd name="connsiteX11" fmla="*/ 7356807 w 8959419"/>
              <a:gd name="connsiteY11" fmla="*/ 1256048 h 4185398"/>
              <a:gd name="connsiteX12" fmla="*/ 8959419 w 8959419"/>
              <a:gd name="connsiteY12" fmla="*/ 908541 h 4185398"/>
              <a:gd name="connsiteX0" fmla="*/ 377745 w 8943067"/>
              <a:gd name="connsiteY0" fmla="*/ 772587 h 4247524"/>
              <a:gd name="connsiteX1" fmla="*/ 1488596 w 8943067"/>
              <a:gd name="connsiteY1" fmla="*/ 3922115 h 4247524"/>
              <a:gd name="connsiteX2" fmla="*/ 924416 w 8943067"/>
              <a:gd name="connsiteY2" fmla="*/ 3938290 h 4247524"/>
              <a:gd name="connsiteX3" fmla="*/ 1630537 w 8943067"/>
              <a:gd name="connsiteY3" fmla="*/ 3709689 h 4247524"/>
              <a:gd name="connsiteX4" fmla="*/ 4065882 w 8943067"/>
              <a:gd name="connsiteY4" fmla="*/ 3680485 h 4247524"/>
              <a:gd name="connsiteX5" fmla="*/ 3060348 w 8943067"/>
              <a:gd name="connsiteY5" fmla="*/ 1416659 h 4247524"/>
              <a:gd name="connsiteX6" fmla="*/ 3501292 w 8943067"/>
              <a:gd name="connsiteY6" fmla="*/ 480923 h 4247524"/>
              <a:gd name="connsiteX7" fmla="*/ 5704996 w 8943067"/>
              <a:gd name="connsiteY7" fmla="*/ 34899 h 4247524"/>
              <a:gd name="connsiteX8" fmla="*/ 5987434 w 8943067"/>
              <a:gd name="connsiteY8" fmla="*/ 1378031 h 4247524"/>
              <a:gd name="connsiteX9" fmla="*/ 5256634 w 8943067"/>
              <a:gd name="connsiteY9" fmla="*/ 909290 h 4247524"/>
              <a:gd name="connsiteX10" fmla="*/ 6539134 w 8943067"/>
              <a:gd name="connsiteY10" fmla="*/ 237083 h 4247524"/>
              <a:gd name="connsiteX11" fmla="*/ 7340455 w 8943067"/>
              <a:gd name="connsiteY11" fmla="*/ 1256048 h 4247524"/>
              <a:gd name="connsiteX12" fmla="*/ 8943067 w 8943067"/>
              <a:gd name="connsiteY12" fmla="*/ 908541 h 4247524"/>
              <a:gd name="connsiteX0" fmla="*/ 395870 w 8961192"/>
              <a:gd name="connsiteY0" fmla="*/ 772587 h 4160252"/>
              <a:gd name="connsiteX1" fmla="*/ 1506721 w 8961192"/>
              <a:gd name="connsiteY1" fmla="*/ 3922115 h 4160252"/>
              <a:gd name="connsiteX2" fmla="*/ 1037791 w 8961192"/>
              <a:gd name="connsiteY2" fmla="*/ 3869710 h 4160252"/>
              <a:gd name="connsiteX3" fmla="*/ 1648662 w 8961192"/>
              <a:gd name="connsiteY3" fmla="*/ 3709689 h 4160252"/>
              <a:gd name="connsiteX4" fmla="*/ 4084007 w 8961192"/>
              <a:gd name="connsiteY4" fmla="*/ 3680485 h 4160252"/>
              <a:gd name="connsiteX5" fmla="*/ 3078473 w 8961192"/>
              <a:gd name="connsiteY5" fmla="*/ 1416659 h 4160252"/>
              <a:gd name="connsiteX6" fmla="*/ 3519417 w 8961192"/>
              <a:gd name="connsiteY6" fmla="*/ 480923 h 4160252"/>
              <a:gd name="connsiteX7" fmla="*/ 5723121 w 8961192"/>
              <a:gd name="connsiteY7" fmla="*/ 34899 h 4160252"/>
              <a:gd name="connsiteX8" fmla="*/ 6005559 w 8961192"/>
              <a:gd name="connsiteY8" fmla="*/ 1378031 h 4160252"/>
              <a:gd name="connsiteX9" fmla="*/ 5274759 w 8961192"/>
              <a:gd name="connsiteY9" fmla="*/ 909290 h 4160252"/>
              <a:gd name="connsiteX10" fmla="*/ 6557259 w 8961192"/>
              <a:gd name="connsiteY10" fmla="*/ 237083 h 4160252"/>
              <a:gd name="connsiteX11" fmla="*/ 7358580 w 8961192"/>
              <a:gd name="connsiteY11" fmla="*/ 1256048 h 4160252"/>
              <a:gd name="connsiteX12" fmla="*/ 8961192 w 8961192"/>
              <a:gd name="connsiteY12" fmla="*/ 908541 h 4160252"/>
              <a:gd name="connsiteX0" fmla="*/ 395870 w 8961192"/>
              <a:gd name="connsiteY0" fmla="*/ 772587 h 4265035"/>
              <a:gd name="connsiteX1" fmla="*/ 1506721 w 8961192"/>
              <a:gd name="connsiteY1" fmla="*/ 3922115 h 4265035"/>
              <a:gd name="connsiteX2" fmla="*/ 1037791 w 8961192"/>
              <a:gd name="connsiteY2" fmla="*/ 3869710 h 4265035"/>
              <a:gd name="connsiteX3" fmla="*/ 1648662 w 8961192"/>
              <a:gd name="connsiteY3" fmla="*/ 3709689 h 4265035"/>
              <a:gd name="connsiteX4" fmla="*/ 4084007 w 8961192"/>
              <a:gd name="connsiteY4" fmla="*/ 3680485 h 4265035"/>
              <a:gd name="connsiteX5" fmla="*/ 3078473 w 8961192"/>
              <a:gd name="connsiteY5" fmla="*/ 1416659 h 4265035"/>
              <a:gd name="connsiteX6" fmla="*/ 3519417 w 8961192"/>
              <a:gd name="connsiteY6" fmla="*/ 480923 h 4265035"/>
              <a:gd name="connsiteX7" fmla="*/ 5723121 w 8961192"/>
              <a:gd name="connsiteY7" fmla="*/ 34899 h 4265035"/>
              <a:gd name="connsiteX8" fmla="*/ 6005559 w 8961192"/>
              <a:gd name="connsiteY8" fmla="*/ 1378031 h 4265035"/>
              <a:gd name="connsiteX9" fmla="*/ 5274759 w 8961192"/>
              <a:gd name="connsiteY9" fmla="*/ 909290 h 4265035"/>
              <a:gd name="connsiteX10" fmla="*/ 6557259 w 8961192"/>
              <a:gd name="connsiteY10" fmla="*/ 237083 h 4265035"/>
              <a:gd name="connsiteX11" fmla="*/ 7358580 w 8961192"/>
              <a:gd name="connsiteY11" fmla="*/ 1256048 h 4265035"/>
              <a:gd name="connsiteX12" fmla="*/ 8961192 w 8961192"/>
              <a:gd name="connsiteY12" fmla="*/ 908541 h 4265035"/>
              <a:gd name="connsiteX0" fmla="*/ 395870 w 8961192"/>
              <a:gd name="connsiteY0" fmla="*/ 772587 h 4265035"/>
              <a:gd name="connsiteX1" fmla="*/ 1506721 w 8961192"/>
              <a:gd name="connsiteY1" fmla="*/ 3922115 h 4265035"/>
              <a:gd name="connsiteX2" fmla="*/ 1037791 w 8961192"/>
              <a:gd name="connsiteY2" fmla="*/ 3869710 h 4265035"/>
              <a:gd name="connsiteX3" fmla="*/ 1648662 w 8961192"/>
              <a:gd name="connsiteY3" fmla="*/ 3709689 h 4265035"/>
              <a:gd name="connsiteX4" fmla="*/ 4084007 w 8961192"/>
              <a:gd name="connsiteY4" fmla="*/ 3680485 h 4265035"/>
              <a:gd name="connsiteX5" fmla="*/ 3078473 w 8961192"/>
              <a:gd name="connsiteY5" fmla="*/ 1416659 h 4265035"/>
              <a:gd name="connsiteX6" fmla="*/ 3519417 w 8961192"/>
              <a:gd name="connsiteY6" fmla="*/ 480923 h 4265035"/>
              <a:gd name="connsiteX7" fmla="*/ 5723121 w 8961192"/>
              <a:gd name="connsiteY7" fmla="*/ 34899 h 4265035"/>
              <a:gd name="connsiteX8" fmla="*/ 6005559 w 8961192"/>
              <a:gd name="connsiteY8" fmla="*/ 1378031 h 4265035"/>
              <a:gd name="connsiteX9" fmla="*/ 5274759 w 8961192"/>
              <a:gd name="connsiteY9" fmla="*/ 909290 h 4265035"/>
              <a:gd name="connsiteX10" fmla="*/ 6557259 w 8961192"/>
              <a:gd name="connsiteY10" fmla="*/ 237083 h 4265035"/>
              <a:gd name="connsiteX11" fmla="*/ 7358580 w 8961192"/>
              <a:gd name="connsiteY11" fmla="*/ 1256048 h 4265035"/>
              <a:gd name="connsiteX12" fmla="*/ 8961192 w 8961192"/>
              <a:gd name="connsiteY12" fmla="*/ 908541 h 4265035"/>
              <a:gd name="connsiteX0" fmla="*/ 395870 w 8961192"/>
              <a:gd name="connsiteY0" fmla="*/ 772587 h 4252166"/>
              <a:gd name="connsiteX1" fmla="*/ 1506721 w 8961192"/>
              <a:gd name="connsiteY1" fmla="*/ 3922115 h 4252166"/>
              <a:gd name="connsiteX2" fmla="*/ 1037791 w 8961192"/>
              <a:gd name="connsiteY2" fmla="*/ 3869710 h 4252166"/>
              <a:gd name="connsiteX3" fmla="*/ 1648662 w 8961192"/>
              <a:gd name="connsiteY3" fmla="*/ 3709689 h 4252166"/>
              <a:gd name="connsiteX4" fmla="*/ 4084007 w 8961192"/>
              <a:gd name="connsiteY4" fmla="*/ 3680485 h 4252166"/>
              <a:gd name="connsiteX5" fmla="*/ 3078473 w 8961192"/>
              <a:gd name="connsiteY5" fmla="*/ 1416659 h 4252166"/>
              <a:gd name="connsiteX6" fmla="*/ 3519417 w 8961192"/>
              <a:gd name="connsiteY6" fmla="*/ 480923 h 4252166"/>
              <a:gd name="connsiteX7" fmla="*/ 5723121 w 8961192"/>
              <a:gd name="connsiteY7" fmla="*/ 34899 h 4252166"/>
              <a:gd name="connsiteX8" fmla="*/ 6005559 w 8961192"/>
              <a:gd name="connsiteY8" fmla="*/ 1378031 h 4252166"/>
              <a:gd name="connsiteX9" fmla="*/ 5274759 w 8961192"/>
              <a:gd name="connsiteY9" fmla="*/ 909290 h 4252166"/>
              <a:gd name="connsiteX10" fmla="*/ 6557259 w 8961192"/>
              <a:gd name="connsiteY10" fmla="*/ 237083 h 4252166"/>
              <a:gd name="connsiteX11" fmla="*/ 7358580 w 8961192"/>
              <a:gd name="connsiteY11" fmla="*/ 1256048 h 4252166"/>
              <a:gd name="connsiteX12" fmla="*/ 8961192 w 8961192"/>
              <a:gd name="connsiteY12" fmla="*/ 908541 h 4252166"/>
              <a:gd name="connsiteX0" fmla="*/ 391250 w 8956572"/>
              <a:gd name="connsiteY0" fmla="*/ 772587 h 4226586"/>
              <a:gd name="connsiteX1" fmla="*/ 1540201 w 8956572"/>
              <a:gd name="connsiteY1" fmla="*/ 3876395 h 4226586"/>
              <a:gd name="connsiteX2" fmla="*/ 1033171 w 8956572"/>
              <a:gd name="connsiteY2" fmla="*/ 3869710 h 4226586"/>
              <a:gd name="connsiteX3" fmla="*/ 1644042 w 8956572"/>
              <a:gd name="connsiteY3" fmla="*/ 3709689 h 4226586"/>
              <a:gd name="connsiteX4" fmla="*/ 4079387 w 8956572"/>
              <a:gd name="connsiteY4" fmla="*/ 3680485 h 4226586"/>
              <a:gd name="connsiteX5" fmla="*/ 3073853 w 8956572"/>
              <a:gd name="connsiteY5" fmla="*/ 1416659 h 4226586"/>
              <a:gd name="connsiteX6" fmla="*/ 3514797 w 8956572"/>
              <a:gd name="connsiteY6" fmla="*/ 480923 h 4226586"/>
              <a:gd name="connsiteX7" fmla="*/ 5718501 w 8956572"/>
              <a:gd name="connsiteY7" fmla="*/ 34899 h 4226586"/>
              <a:gd name="connsiteX8" fmla="*/ 6000939 w 8956572"/>
              <a:gd name="connsiteY8" fmla="*/ 1378031 h 4226586"/>
              <a:gd name="connsiteX9" fmla="*/ 5270139 w 8956572"/>
              <a:gd name="connsiteY9" fmla="*/ 909290 h 4226586"/>
              <a:gd name="connsiteX10" fmla="*/ 6552639 w 8956572"/>
              <a:gd name="connsiteY10" fmla="*/ 237083 h 4226586"/>
              <a:gd name="connsiteX11" fmla="*/ 7353960 w 8956572"/>
              <a:gd name="connsiteY11" fmla="*/ 1256048 h 4226586"/>
              <a:gd name="connsiteX12" fmla="*/ 8956572 w 8956572"/>
              <a:gd name="connsiteY12" fmla="*/ 908541 h 4226586"/>
              <a:gd name="connsiteX0" fmla="*/ 398696 w 8964018"/>
              <a:gd name="connsiteY0" fmla="*/ 772587 h 4206511"/>
              <a:gd name="connsiteX1" fmla="*/ 1486687 w 8964018"/>
              <a:gd name="connsiteY1" fmla="*/ 3838295 h 4206511"/>
              <a:gd name="connsiteX2" fmla="*/ 1040617 w 8964018"/>
              <a:gd name="connsiteY2" fmla="*/ 3869710 h 4206511"/>
              <a:gd name="connsiteX3" fmla="*/ 1651488 w 8964018"/>
              <a:gd name="connsiteY3" fmla="*/ 3709689 h 4206511"/>
              <a:gd name="connsiteX4" fmla="*/ 4086833 w 8964018"/>
              <a:gd name="connsiteY4" fmla="*/ 3680485 h 4206511"/>
              <a:gd name="connsiteX5" fmla="*/ 3081299 w 8964018"/>
              <a:gd name="connsiteY5" fmla="*/ 1416659 h 4206511"/>
              <a:gd name="connsiteX6" fmla="*/ 3522243 w 8964018"/>
              <a:gd name="connsiteY6" fmla="*/ 480923 h 4206511"/>
              <a:gd name="connsiteX7" fmla="*/ 5725947 w 8964018"/>
              <a:gd name="connsiteY7" fmla="*/ 34899 h 4206511"/>
              <a:gd name="connsiteX8" fmla="*/ 6008385 w 8964018"/>
              <a:gd name="connsiteY8" fmla="*/ 1378031 h 4206511"/>
              <a:gd name="connsiteX9" fmla="*/ 5277585 w 8964018"/>
              <a:gd name="connsiteY9" fmla="*/ 909290 h 4206511"/>
              <a:gd name="connsiteX10" fmla="*/ 6560085 w 8964018"/>
              <a:gd name="connsiteY10" fmla="*/ 237083 h 4206511"/>
              <a:gd name="connsiteX11" fmla="*/ 7361406 w 8964018"/>
              <a:gd name="connsiteY11" fmla="*/ 1256048 h 4206511"/>
              <a:gd name="connsiteX12" fmla="*/ 8964018 w 8964018"/>
              <a:gd name="connsiteY12" fmla="*/ 908541 h 4206511"/>
              <a:gd name="connsiteX0" fmla="*/ 398696 w 8964018"/>
              <a:gd name="connsiteY0" fmla="*/ 772587 h 4206511"/>
              <a:gd name="connsiteX1" fmla="*/ 1486687 w 8964018"/>
              <a:gd name="connsiteY1" fmla="*/ 3838295 h 4206511"/>
              <a:gd name="connsiteX2" fmla="*/ 1040617 w 8964018"/>
              <a:gd name="connsiteY2" fmla="*/ 3869710 h 4206511"/>
              <a:gd name="connsiteX3" fmla="*/ 1651488 w 8964018"/>
              <a:gd name="connsiteY3" fmla="*/ 3709689 h 4206511"/>
              <a:gd name="connsiteX4" fmla="*/ 4086833 w 8964018"/>
              <a:gd name="connsiteY4" fmla="*/ 3680485 h 4206511"/>
              <a:gd name="connsiteX5" fmla="*/ 3081299 w 8964018"/>
              <a:gd name="connsiteY5" fmla="*/ 1416659 h 4206511"/>
              <a:gd name="connsiteX6" fmla="*/ 3522243 w 8964018"/>
              <a:gd name="connsiteY6" fmla="*/ 480923 h 4206511"/>
              <a:gd name="connsiteX7" fmla="*/ 5725947 w 8964018"/>
              <a:gd name="connsiteY7" fmla="*/ 34899 h 4206511"/>
              <a:gd name="connsiteX8" fmla="*/ 6008385 w 8964018"/>
              <a:gd name="connsiteY8" fmla="*/ 1378031 h 4206511"/>
              <a:gd name="connsiteX9" fmla="*/ 5277585 w 8964018"/>
              <a:gd name="connsiteY9" fmla="*/ 909290 h 4206511"/>
              <a:gd name="connsiteX10" fmla="*/ 6560085 w 8964018"/>
              <a:gd name="connsiteY10" fmla="*/ 237083 h 4206511"/>
              <a:gd name="connsiteX11" fmla="*/ 7361406 w 8964018"/>
              <a:gd name="connsiteY11" fmla="*/ 1256048 h 4206511"/>
              <a:gd name="connsiteX12" fmla="*/ 8964018 w 8964018"/>
              <a:gd name="connsiteY12" fmla="*/ 908541 h 4206511"/>
              <a:gd name="connsiteX0" fmla="*/ 398696 w 8964018"/>
              <a:gd name="connsiteY0" fmla="*/ 772587 h 4206511"/>
              <a:gd name="connsiteX1" fmla="*/ 1486687 w 8964018"/>
              <a:gd name="connsiteY1" fmla="*/ 3838295 h 4206511"/>
              <a:gd name="connsiteX2" fmla="*/ 1040617 w 8964018"/>
              <a:gd name="connsiteY2" fmla="*/ 3869710 h 4206511"/>
              <a:gd name="connsiteX3" fmla="*/ 1651488 w 8964018"/>
              <a:gd name="connsiteY3" fmla="*/ 3709689 h 4206511"/>
              <a:gd name="connsiteX4" fmla="*/ 4471643 w 8964018"/>
              <a:gd name="connsiteY4" fmla="*/ 3958615 h 4206511"/>
              <a:gd name="connsiteX5" fmla="*/ 3081299 w 8964018"/>
              <a:gd name="connsiteY5" fmla="*/ 1416659 h 4206511"/>
              <a:gd name="connsiteX6" fmla="*/ 3522243 w 8964018"/>
              <a:gd name="connsiteY6" fmla="*/ 480923 h 4206511"/>
              <a:gd name="connsiteX7" fmla="*/ 5725947 w 8964018"/>
              <a:gd name="connsiteY7" fmla="*/ 34899 h 4206511"/>
              <a:gd name="connsiteX8" fmla="*/ 6008385 w 8964018"/>
              <a:gd name="connsiteY8" fmla="*/ 1378031 h 4206511"/>
              <a:gd name="connsiteX9" fmla="*/ 5277585 w 8964018"/>
              <a:gd name="connsiteY9" fmla="*/ 909290 h 4206511"/>
              <a:gd name="connsiteX10" fmla="*/ 6560085 w 8964018"/>
              <a:gd name="connsiteY10" fmla="*/ 237083 h 4206511"/>
              <a:gd name="connsiteX11" fmla="*/ 7361406 w 8964018"/>
              <a:gd name="connsiteY11" fmla="*/ 1256048 h 4206511"/>
              <a:gd name="connsiteX12" fmla="*/ 8964018 w 8964018"/>
              <a:gd name="connsiteY12" fmla="*/ 908541 h 4206511"/>
              <a:gd name="connsiteX0" fmla="*/ 398696 w 8964018"/>
              <a:gd name="connsiteY0" fmla="*/ 772587 h 4385707"/>
              <a:gd name="connsiteX1" fmla="*/ 1486687 w 8964018"/>
              <a:gd name="connsiteY1" fmla="*/ 3838295 h 4385707"/>
              <a:gd name="connsiteX2" fmla="*/ 1040617 w 8964018"/>
              <a:gd name="connsiteY2" fmla="*/ 3869710 h 4385707"/>
              <a:gd name="connsiteX3" fmla="*/ 1651488 w 8964018"/>
              <a:gd name="connsiteY3" fmla="*/ 3709689 h 4385707"/>
              <a:gd name="connsiteX4" fmla="*/ 4471643 w 8964018"/>
              <a:gd name="connsiteY4" fmla="*/ 3958615 h 4385707"/>
              <a:gd name="connsiteX5" fmla="*/ 3081299 w 8964018"/>
              <a:gd name="connsiteY5" fmla="*/ 1416659 h 4385707"/>
              <a:gd name="connsiteX6" fmla="*/ 3522243 w 8964018"/>
              <a:gd name="connsiteY6" fmla="*/ 480923 h 4385707"/>
              <a:gd name="connsiteX7" fmla="*/ 5725947 w 8964018"/>
              <a:gd name="connsiteY7" fmla="*/ 34899 h 4385707"/>
              <a:gd name="connsiteX8" fmla="*/ 6008385 w 8964018"/>
              <a:gd name="connsiteY8" fmla="*/ 1378031 h 4385707"/>
              <a:gd name="connsiteX9" fmla="*/ 5277585 w 8964018"/>
              <a:gd name="connsiteY9" fmla="*/ 909290 h 4385707"/>
              <a:gd name="connsiteX10" fmla="*/ 6560085 w 8964018"/>
              <a:gd name="connsiteY10" fmla="*/ 237083 h 4385707"/>
              <a:gd name="connsiteX11" fmla="*/ 7361406 w 8964018"/>
              <a:gd name="connsiteY11" fmla="*/ 1256048 h 4385707"/>
              <a:gd name="connsiteX12" fmla="*/ 8964018 w 8964018"/>
              <a:gd name="connsiteY12" fmla="*/ 908541 h 4385707"/>
              <a:gd name="connsiteX0" fmla="*/ 398696 w 8964018"/>
              <a:gd name="connsiteY0" fmla="*/ 772587 h 4385707"/>
              <a:gd name="connsiteX1" fmla="*/ 1486687 w 8964018"/>
              <a:gd name="connsiteY1" fmla="*/ 3838295 h 4385707"/>
              <a:gd name="connsiteX2" fmla="*/ 1040617 w 8964018"/>
              <a:gd name="connsiteY2" fmla="*/ 3869710 h 4385707"/>
              <a:gd name="connsiteX3" fmla="*/ 1651488 w 8964018"/>
              <a:gd name="connsiteY3" fmla="*/ 3709689 h 4385707"/>
              <a:gd name="connsiteX4" fmla="*/ 4471643 w 8964018"/>
              <a:gd name="connsiteY4" fmla="*/ 3958615 h 4385707"/>
              <a:gd name="connsiteX5" fmla="*/ 3081299 w 8964018"/>
              <a:gd name="connsiteY5" fmla="*/ 1416659 h 4385707"/>
              <a:gd name="connsiteX6" fmla="*/ 3522243 w 8964018"/>
              <a:gd name="connsiteY6" fmla="*/ 480923 h 4385707"/>
              <a:gd name="connsiteX7" fmla="*/ 5725947 w 8964018"/>
              <a:gd name="connsiteY7" fmla="*/ 34899 h 4385707"/>
              <a:gd name="connsiteX8" fmla="*/ 6008385 w 8964018"/>
              <a:gd name="connsiteY8" fmla="*/ 1378031 h 4385707"/>
              <a:gd name="connsiteX9" fmla="*/ 5277585 w 8964018"/>
              <a:gd name="connsiteY9" fmla="*/ 909290 h 4385707"/>
              <a:gd name="connsiteX10" fmla="*/ 6560085 w 8964018"/>
              <a:gd name="connsiteY10" fmla="*/ 237083 h 4385707"/>
              <a:gd name="connsiteX11" fmla="*/ 7361406 w 8964018"/>
              <a:gd name="connsiteY11" fmla="*/ 1256048 h 4385707"/>
              <a:gd name="connsiteX12" fmla="*/ 8964018 w 8964018"/>
              <a:gd name="connsiteY12" fmla="*/ 908541 h 4385707"/>
              <a:gd name="connsiteX0" fmla="*/ 398696 w 8964018"/>
              <a:gd name="connsiteY0" fmla="*/ 858613 h 4471733"/>
              <a:gd name="connsiteX1" fmla="*/ 1486687 w 8964018"/>
              <a:gd name="connsiteY1" fmla="*/ 3924321 h 4471733"/>
              <a:gd name="connsiteX2" fmla="*/ 1040617 w 8964018"/>
              <a:gd name="connsiteY2" fmla="*/ 3955736 h 4471733"/>
              <a:gd name="connsiteX3" fmla="*/ 1651488 w 8964018"/>
              <a:gd name="connsiteY3" fmla="*/ 3795715 h 4471733"/>
              <a:gd name="connsiteX4" fmla="*/ 4471643 w 8964018"/>
              <a:gd name="connsiteY4" fmla="*/ 4044641 h 4471733"/>
              <a:gd name="connsiteX5" fmla="*/ 3081299 w 8964018"/>
              <a:gd name="connsiteY5" fmla="*/ 1502685 h 4471733"/>
              <a:gd name="connsiteX6" fmla="*/ 4238523 w 8964018"/>
              <a:gd name="connsiteY6" fmla="*/ 220239 h 4471733"/>
              <a:gd name="connsiteX7" fmla="*/ 5725947 w 8964018"/>
              <a:gd name="connsiteY7" fmla="*/ 120925 h 4471733"/>
              <a:gd name="connsiteX8" fmla="*/ 6008385 w 8964018"/>
              <a:gd name="connsiteY8" fmla="*/ 1464057 h 4471733"/>
              <a:gd name="connsiteX9" fmla="*/ 5277585 w 8964018"/>
              <a:gd name="connsiteY9" fmla="*/ 995316 h 4471733"/>
              <a:gd name="connsiteX10" fmla="*/ 6560085 w 8964018"/>
              <a:gd name="connsiteY10" fmla="*/ 323109 h 4471733"/>
              <a:gd name="connsiteX11" fmla="*/ 7361406 w 8964018"/>
              <a:gd name="connsiteY11" fmla="*/ 1342074 h 4471733"/>
              <a:gd name="connsiteX12" fmla="*/ 8964018 w 8964018"/>
              <a:gd name="connsiteY12" fmla="*/ 994567 h 4471733"/>
              <a:gd name="connsiteX0" fmla="*/ 398696 w 8964018"/>
              <a:gd name="connsiteY0" fmla="*/ 858613 h 4471733"/>
              <a:gd name="connsiteX1" fmla="*/ 1486687 w 8964018"/>
              <a:gd name="connsiteY1" fmla="*/ 3924321 h 4471733"/>
              <a:gd name="connsiteX2" fmla="*/ 1040617 w 8964018"/>
              <a:gd name="connsiteY2" fmla="*/ 3955736 h 4471733"/>
              <a:gd name="connsiteX3" fmla="*/ 1651488 w 8964018"/>
              <a:gd name="connsiteY3" fmla="*/ 3795715 h 4471733"/>
              <a:gd name="connsiteX4" fmla="*/ 4471643 w 8964018"/>
              <a:gd name="connsiteY4" fmla="*/ 4044641 h 4471733"/>
              <a:gd name="connsiteX5" fmla="*/ 3081299 w 8964018"/>
              <a:gd name="connsiteY5" fmla="*/ 1502685 h 4471733"/>
              <a:gd name="connsiteX6" fmla="*/ 4238523 w 8964018"/>
              <a:gd name="connsiteY6" fmla="*/ 220239 h 4471733"/>
              <a:gd name="connsiteX7" fmla="*/ 5725947 w 8964018"/>
              <a:gd name="connsiteY7" fmla="*/ 120925 h 4471733"/>
              <a:gd name="connsiteX8" fmla="*/ 6008385 w 8964018"/>
              <a:gd name="connsiteY8" fmla="*/ 1464057 h 4471733"/>
              <a:gd name="connsiteX9" fmla="*/ 5277585 w 8964018"/>
              <a:gd name="connsiteY9" fmla="*/ 995316 h 4471733"/>
              <a:gd name="connsiteX10" fmla="*/ 6560085 w 8964018"/>
              <a:gd name="connsiteY10" fmla="*/ 323109 h 4471733"/>
              <a:gd name="connsiteX11" fmla="*/ 7361406 w 8964018"/>
              <a:gd name="connsiteY11" fmla="*/ 1342074 h 4471733"/>
              <a:gd name="connsiteX12" fmla="*/ 8964018 w 8964018"/>
              <a:gd name="connsiteY12" fmla="*/ 994567 h 4471733"/>
              <a:gd name="connsiteX0" fmla="*/ 398696 w 8964018"/>
              <a:gd name="connsiteY0" fmla="*/ 737714 h 4350834"/>
              <a:gd name="connsiteX1" fmla="*/ 1486687 w 8964018"/>
              <a:gd name="connsiteY1" fmla="*/ 3803422 h 4350834"/>
              <a:gd name="connsiteX2" fmla="*/ 1040617 w 8964018"/>
              <a:gd name="connsiteY2" fmla="*/ 3834837 h 4350834"/>
              <a:gd name="connsiteX3" fmla="*/ 1651488 w 8964018"/>
              <a:gd name="connsiteY3" fmla="*/ 3674816 h 4350834"/>
              <a:gd name="connsiteX4" fmla="*/ 4471643 w 8964018"/>
              <a:gd name="connsiteY4" fmla="*/ 3923742 h 4350834"/>
              <a:gd name="connsiteX5" fmla="*/ 3081299 w 8964018"/>
              <a:gd name="connsiteY5" fmla="*/ 1381786 h 4350834"/>
              <a:gd name="connsiteX6" fmla="*/ 5725947 w 8964018"/>
              <a:gd name="connsiteY6" fmla="*/ 26 h 4350834"/>
              <a:gd name="connsiteX7" fmla="*/ 6008385 w 8964018"/>
              <a:gd name="connsiteY7" fmla="*/ 1343158 h 4350834"/>
              <a:gd name="connsiteX8" fmla="*/ 5277585 w 8964018"/>
              <a:gd name="connsiteY8" fmla="*/ 874417 h 4350834"/>
              <a:gd name="connsiteX9" fmla="*/ 6560085 w 8964018"/>
              <a:gd name="connsiteY9" fmla="*/ 202210 h 4350834"/>
              <a:gd name="connsiteX10" fmla="*/ 7361406 w 8964018"/>
              <a:gd name="connsiteY10" fmla="*/ 1221175 h 4350834"/>
              <a:gd name="connsiteX11" fmla="*/ 8964018 w 8964018"/>
              <a:gd name="connsiteY11" fmla="*/ 873668 h 4350834"/>
              <a:gd name="connsiteX0" fmla="*/ 398696 w 8964018"/>
              <a:gd name="connsiteY0" fmla="*/ 749021 h 4362141"/>
              <a:gd name="connsiteX1" fmla="*/ 1486687 w 8964018"/>
              <a:gd name="connsiteY1" fmla="*/ 3814729 h 4362141"/>
              <a:gd name="connsiteX2" fmla="*/ 1040617 w 8964018"/>
              <a:gd name="connsiteY2" fmla="*/ 3846144 h 4362141"/>
              <a:gd name="connsiteX3" fmla="*/ 1651488 w 8964018"/>
              <a:gd name="connsiteY3" fmla="*/ 3686123 h 4362141"/>
              <a:gd name="connsiteX4" fmla="*/ 4471643 w 8964018"/>
              <a:gd name="connsiteY4" fmla="*/ 3935049 h 4362141"/>
              <a:gd name="connsiteX5" fmla="*/ 3081299 w 8964018"/>
              <a:gd name="connsiteY5" fmla="*/ 1393093 h 4362141"/>
              <a:gd name="connsiteX6" fmla="*/ 5725947 w 8964018"/>
              <a:gd name="connsiteY6" fmla="*/ 11333 h 4362141"/>
              <a:gd name="connsiteX7" fmla="*/ 6008385 w 8964018"/>
              <a:gd name="connsiteY7" fmla="*/ 1354465 h 4362141"/>
              <a:gd name="connsiteX8" fmla="*/ 5277585 w 8964018"/>
              <a:gd name="connsiteY8" fmla="*/ 885724 h 4362141"/>
              <a:gd name="connsiteX9" fmla="*/ 6560085 w 8964018"/>
              <a:gd name="connsiteY9" fmla="*/ 213517 h 4362141"/>
              <a:gd name="connsiteX10" fmla="*/ 7361406 w 8964018"/>
              <a:gd name="connsiteY10" fmla="*/ 1232482 h 4362141"/>
              <a:gd name="connsiteX11" fmla="*/ 8964018 w 8964018"/>
              <a:gd name="connsiteY11" fmla="*/ 884975 h 4362141"/>
              <a:gd name="connsiteX0" fmla="*/ 398696 w 8964018"/>
              <a:gd name="connsiteY0" fmla="*/ 749410 h 4362530"/>
              <a:gd name="connsiteX1" fmla="*/ 1486687 w 8964018"/>
              <a:gd name="connsiteY1" fmla="*/ 3815118 h 4362530"/>
              <a:gd name="connsiteX2" fmla="*/ 1040617 w 8964018"/>
              <a:gd name="connsiteY2" fmla="*/ 3846533 h 4362530"/>
              <a:gd name="connsiteX3" fmla="*/ 1651488 w 8964018"/>
              <a:gd name="connsiteY3" fmla="*/ 3686512 h 4362530"/>
              <a:gd name="connsiteX4" fmla="*/ 4471643 w 8964018"/>
              <a:gd name="connsiteY4" fmla="*/ 3935438 h 4362530"/>
              <a:gd name="connsiteX5" fmla="*/ 3081299 w 8964018"/>
              <a:gd name="connsiteY5" fmla="*/ 1393482 h 4362530"/>
              <a:gd name="connsiteX6" fmla="*/ 5725947 w 8964018"/>
              <a:gd name="connsiteY6" fmla="*/ 11722 h 4362530"/>
              <a:gd name="connsiteX7" fmla="*/ 6008385 w 8964018"/>
              <a:gd name="connsiteY7" fmla="*/ 1354854 h 4362530"/>
              <a:gd name="connsiteX8" fmla="*/ 5277585 w 8964018"/>
              <a:gd name="connsiteY8" fmla="*/ 886113 h 4362530"/>
              <a:gd name="connsiteX9" fmla="*/ 6560085 w 8964018"/>
              <a:gd name="connsiteY9" fmla="*/ 213906 h 4362530"/>
              <a:gd name="connsiteX10" fmla="*/ 7361406 w 8964018"/>
              <a:gd name="connsiteY10" fmla="*/ 1232871 h 4362530"/>
              <a:gd name="connsiteX11" fmla="*/ 8964018 w 8964018"/>
              <a:gd name="connsiteY11" fmla="*/ 885364 h 4362530"/>
              <a:gd name="connsiteX0" fmla="*/ 398696 w 8964018"/>
              <a:gd name="connsiteY0" fmla="*/ 761382 h 4374502"/>
              <a:gd name="connsiteX1" fmla="*/ 1486687 w 8964018"/>
              <a:gd name="connsiteY1" fmla="*/ 3827090 h 4374502"/>
              <a:gd name="connsiteX2" fmla="*/ 1040617 w 8964018"/>
              <a:gd name="connsiteY2" fmla="*/ 3858505 h 4374502"/>
              <a:gd name="connsiteX3" fmla="*/ 1651488 w 8964018"/>
              <a:gd name="connsiteY3" fmla="*/ 3698484 h 4374502"/>
              <a:gd name="connsiteX4" fmla="*/ 4471643 w 8964018"/>
              <a:gd name="connsiteY4" fmla="*/ 3947410 h 4374502"/>
              <a:gd name="connsiteX5" fmla="*/ 3081299 w 8964018"/>
              <a:gd name="connsiteY5" fmla="*/ 1405454 h 4374502"/>
              <a:gd name="connsiteX6" fmla="*/ 5725947 w 8964018"/>
              <a:gd name="connsiteY6" fmla="*/ 23694 h 4374502"/>
              <a:gd name="connsiteX7" fmla="*/ 6008385 w 8964018"/>
              <a:gd name="connsiteY7" fmla="*/ 1366826 h 4374502"/>
              <a:gd name="connsiteX8" fmla="*/ 5277585 w 8964018"/>
              <a:gd name="connsiteY8" fmla="*/ 898085 h 4374502"/>
              <a:gd name="connsiteX9" fmla="*/ 6560085 w 8964018"/>
              <a:gd name="connsiteY9" fmla="*/ 225878 h 4374502"/>
              <a:gd name="connsiteX10" fmla="*/ 7361406 w 8964018"/>
              <a:gd name="connsiteY10" fmla="*/ 1244843 h 4374502"/>
              <a:gd name="connsiteX11" fmla="*/ 8964018 w 8964018"/>
              <a:gd name="connsiteY11" fmla="*/ 897336 h 4374502"/>
              <a:gd name="connsiteX0" fmla="*/ 398696 w 8964018"/>
              <a:gd name="connsiteY0" fmla="*/ 761382 h 4374502"/>
              <a:gd name="connsiteX1" fmla="*/ 1486687 w 8964018"/>
              <a:gd name="connsiteY1" fmla="*/ 3827090 h 4374502"/>
              <a:gd name="connsiteX2" fmla="*/ 1040617 w 8964018"/>
              <a:gd name="connsiteY2" fmla="*/ 3858505 h 4374502"/>
              <a:gd name="connsiteX3" fmla="*/ 1651488 w 8964018"/>
              <a:gd name="connsiteY3" fmla="*/ 3698484 h 4374502"/>
              <a:gd name="connsiteX4" fmla="*/ 4471643 w 8964018"/>
              <a:gd name="connsiteY4" fmla="*/ 3947410 h 4374502"/>
              <a:gd name="connsiteX5" fmla="*/ 3081299 w 8964018"/>
              <a:gd name="connsiteY5" fmla="*/ 1405454 h 4374502"/>
              <a:gd name="connsiteX6" fmla="*/ 5725947 w 8964018"/>
              <a:gd name="connsiteY6" fmla="*/ 23694 h 4374502"/>
              <a:gd name="connsiteX7" fmla="*/ 6008385 w 8964018"/>
              <a:gd name="connsiteY7" fmla="*/ 1366826 h 4374502"/>
              <a:gd name="connsiteX8" fmla="*/ 5277585 w 8964018"/>
              <a:gd name="connsiteY8" fmla="*/ 898085 h 4374502"/>
              <a:gd name="connsiteX9" fmla="*/ 6560085 w 8964018"/>
              <a:gd name="connsiteY9" fmla="*/ 225878 h 4374502"/>
              <a:gd name="connsiteX10" fmla="*/ 7361406 w 8964018"/>
              <a:gd name="connsiteY10" fmla="*/ 1244843 h 4374502"/>
              <a:gd name="connsiteX11" fmla="*/ 8964018 w 8964018"/>
              <a:gd name="connsiteY11" fmla="*/ 897336 h 4374502"/>
              <a:gd name="connsiteX0" fmla="*/ 398696 w 8964018"/>
              <a:gd name="connsiteY0" fmla="*/ 761382 h 4374502"/>
              <a:gd name="connsiteX1" fmla="*/ 1486687 w 8964018"/>
              <a:gd name="connsiteY1" fmla="*/ 3827090 h 4374502"/>
              <a:gd name="connsiteX2" fmla="*/ 1040617 w 8964018"/>
              <a:gd name="connsiteY2" fmla="*/ 3858505 h 4374502"/>
              <a:gd name="connsiteX3" fmla="*/ 1651488 w 8964018"/>
              <a:gd name="connsiteY3" fmla="*/ 3698484 h 4374502"/>
              <a:gd name="connsiteX4" fmla="*/ 4471643 w 8964018"/>
              <a:gd name="connsiteY4" fmla="*/ 3947410 h 4374502"/>
              <a:gd name="connsiteX5" fmla="*/ 3081299 w 8964018"/>
              <a:gd name="connsiteY5" fmla="*/ 1405454 h 4374502"/>
              <a:gd name="connsiteX6" fmla="*/ 5725947 w 8964018"/>
              <a:gd name="connsiteY6" fmla="*/ 23694 h 4374502"/>
              <a:gd name="connsiteX7" fmla="*/ 6008385 w 8964018"/>
              <a:gd name="connsiteY7" fmla="*/ 1366826 h 4374502"/>
              <a:gd name="connsiteX8" fmla="*/ 5277585 w 8964018"/>
              <a:gd name="connsiteY8" fmla="*/ 898085 h 4374502"/>
              <a:gd name="connsiteX9" fmla="*/ 6560085 w 8964018"/>
              <a:gd name="connsiteY9" fmla="*/ 225878 h 4374502"/>
              <a:gd name="connsiteX10" fmla="*/ 7361406 w 8964018"/>
              <a:gd name="connsiteY10" fmla="*/ 1244843 h 4374502"/>
              <a:gd name="connsiteX11" fmla="*/ 8964018 w 8964018"/>
              <a:gd name="connsiteY11" fmla="*/ 897336 h 4374502"/>
              <a:gd name="connsiteX0" fmla="*/ 398696 w 8964018"/>
              <a:gd name="connsiteY0" fmla="*/ 761382 h 4374502"/>
              <a:gd name="connsiteX1" fmla="*/ 1486687 w 8964018"/>
              <a:gd name="connsiteY1" fmla="*/ 3827090 h 4374502"/>
              <a:gd name="connsiteX2" fmla="*/ 1040617 w 8964018"/>
              <a:gd name="connsiteY2" fmla="*/ 3858505 h 4374502"/>
              <a:gd name="connsiteX3" fmla="*/ 1651488 w 8964018"/>
              <a:gd name="connsiteY3" fmla="*/ 3698484 h 4374502"/>
              <a:gd name="connsiteX4" fmla="*/ 4471643 w 8964018"/>
              <a:gd name="connsiteY4" fmla="*/ 3947410 h 4374502"/>
              <a:gd name="connsiteX5" fmla="*/ 3081299 w 8964018"/>
              <a:gd name="connsiteY5" fmla="*/ 1405454 h 4374502"/>
              <a:gd name="connsiteX6" fmla="*/ 5725947 w 8964018"/>
              <a:gd name="connsiteY6" fmla="*/ 23694 h 4374502"/>
              <a:gd name="connsiteX7" fmla="*/ 6008385 w 8964018"/>
              <a:gd name="connsiteY7" fmla="*/ 1366826 h 4374502"/>
              <a:gd name="connsiteX8" fmla="*/ 5277585 w 8964018"/>
              <a:gd name="connsiteY8" fmla="*/ 898085 h 4374502"/>
              <a:gd name="connsiteX9" fmla="*/ 6689625 w 8964018"/>
              <a:gd name="connsiteY9" fmla="*/ 599258 h 4374502"/>
              <a:gd name="connsiteX10" fmla="*/ 7361406 w 8964018"/>
              <a:gd name="connsiteY10" fmla="*/ 1244843 h 4374502"/>
              <a:gd name="connsiteX11" fmla="*/ 8964018 w 8964018"/>
              <a:gd name="connsiteY11" fmla="*/ 897336 h 4374502"/>
              <a:gd name="connsiteX0" fmla="*/ 398696 w 8964018"/>
              <a:gd name="connsiteY0" fmla="*/ 761382 h 4374502"/>
              <a:gd name="connsiteX1" fmla="*/ 1486687 w 8964018"/>
              <a:gd name="connsiteY1" fmla="*/ 3827090 h 4374502"/>
              <a:gd name="connsiteX2" fmla="*/ 1040617 w 8964018"/>
              <a:gd name="connsiteY2" fmla="*/ 3858505 h 4374502"/>
              <a:gd name="connsiteX3" fmla="*/ 1651488 w 8964018"/>
              <a:gd name="connsiteY3" fmla="*/ 3698484 h 4374502"/>
              <a:gd name="connsiteX4" fmla="*/ 4471643 w 8964018"/>
              <a:gd name="connsiteY4" fmla="*/ 3947410 h 4374502"/>
              <a:gd name="connsiteX5" fmla="*/ 3081299 w 8964018"/>
              <a:gd name="connsiteY5" fmla="*/ 1405454 h 4374502"/>
              <a:gd name="connsiteX6" fmla="*/ 5725947 w 8964018"/>
              <a:gd name="connsiteY6" fmla="*/ 23694 h 4374502"/>
              <a:gd name="connsiteX7" fmla="*/ 6008385 w 8964018"/>
              <a:gd name="connsiteY7" fmla="*/ 1366826 h 4374502"/>
              <a:gd name="connsiteX8" fmla="*/ 5277585 w 8964018"/>
              <a:gd name="connsiteY8" fmla="*/ 898085 h 4374502"/>
              <a:gd name="connsiteX9" fmla="*/ 6689625 w 8964018"/>
              <a:gd name="connsiteY9" fmla="*/ 599258 h 4374502"/>
              <a:gd name="connsiteX10" fmla="*/ 7361406 w 8964018"/>
              <a:gd name="connsiteY10" fmla="*/ 1244843 h 4374502"/>
              <a:gd name="connsiteX11" fmla="*/ 8964018 w 8964018"/>
              <a:gd name="connsiteY11" fmla="*/ 897336 h 4374502"/>
              <a:gd name="connsiteX0" fmla="*/ 398696 w 8964018"/>
              <a:gd name="connsiteY0" fmla="*/ 761382 h 4374502"/>
              <a:gd name="connsiteX1" fmla="*/ 1486687 w 8964018"/>
              <a:gd name="connsiteY1" fmla="*/ 3827090 h 4374502"/>
              <a:gd name="connsiteX2" fmla="*/ 1040617 w 8964018"/>
              <a:gd name="connsiteY2" fmla="*/ 3858505 h 4374502"/>
              <a:gd name="connsiteX3" fmla="*/ 1651488 w 8964018"/>
              <a:gd name="connsiteY3" fmla="*/ 3698484 h 4374502"/>
              <a:gd name="connsiteX4" fmla="*/ 4471643 w 8964018"/>
              <a:gd name="connsiteY4" fmla="*/ 3947410 h 4374502"/>
              <a:gd name="connsiteX5" fmla="*/ 3081299 w 8964018"/>
              <a:gd name="connsiteY5" fmla="*/ 1405454 h 4374502"/>
              <a:gd name="connsiteX6" fmla="*/ 5725947 w 8964018"/>
              <a:gd name="connsiteY6" fmla="*/ 23694 h 4374502"/>
              <a:gd name="connsiteX7" fmla="*/ 6008385 w 8964018"/>
              <a:gd name="connsiteY7" fmla="*/ 1366826 h 4374502"/>
              <a:gd name="connsiteX8" fmla="*/ 5277585 w 8964018"/>
              <a:gd name="connsiteY8" fmla="*/ 898085 h 4374502"/>
              <a:gd name="connsiteX9" fmla="*/ 6689625 w 8964018"/>
              <a:gd name="connsiteY9" fmla="*/ 599258 h 4374502"/>
              <a:gd name="connsiteX10" fmla="*/ 7361406 w 8964018"/>
              <a:gd name="connsiteY10" fmla="*/ 1244843 h 4374502"/>
              <a:gd name="connsiteX11" fmla="*/ 8964018 w 8964018"/>
              <a:gd name="connsiteY11" fmla="*/ 897336 h 4374502"/>
              <a:gd name="connsiteX0" fmla="*/ 398696 w 8964018"/>
              <a:gd name="connsiteY0" fmla="*/ 761382 h 4374502"/>
              <a:gd name="connsiteX1" fmla="*/ 1486687 w 8964018"/>
              <a:gd name="connsiteY1" fmla="*/ 3827090 h 4374502"/>
              <a:gd name="connsiteX2" fmla="*/ 1040617 w 8964018"/>
              <a:gd name="connsiteY2" fmla="*/ 3858505 h 4374502"/>
              <a:gd name="connsiteX3" fmla="*/ 1651488 w 8964018"/>
              <a:gd name="connsiteY3" fmla="*/ 3698484 h 4374502"/>
              <a:gd name="connsiteX4" fmla="*/ 4471643 w 8964018"/>
              <a:gd name="connsiteY4" fmla="*/ 3947410 h 4374502"/>
              <a:gd name="connsiteX5" fmla="*/ 3081299 w 8964018"/>
              <a:gd name="connsiteY5" fmla="*/ 1405454 h 4374502"/>
              <a:gd name="connsiteX6" fmla="*/ 5725947 w 8964018"/>
              <a:gd name="connsiteY6" fmla="*/ 23694 h 4374502"/>
              <a:gd name="connsiteX7" fmla="*/ 6008385 w 8964018"/>
              <a:gd name="connsiteY7" fmla="*/ 1366826 h 4374502"/>
              <a:gd name="connsiteX8" fmla="*/ 5277585 w 8964018"/>
              <a:gd name="connsiteY8" fmla="*/ 898085 h 4374502"/>
              <a:gd name="connsiteX9" fmla="*/ 6689625 w 8964018"/>
              <a:gd name="connsiteY9" fmla="*/ 599258 h 4374502"/>
              <a:gd name="connsiteX10" fmla="*/ 7361406 w 8964018"/>
              <a:gd name="connsiteY10" fmla="*/ 1244843 h 4374502"/>
              <a:gd name="connsiteX11" fmla="*/ 8964018 w 8964018"/>
              <a:gd name="connsiteY11" fmla="*/ 897336 h 4374502"/>
              <a:gd name="connsiteX0" fmla="*/ 398696 w 8964018"/>
              <a:gd name="connsiteY0" fmla="*/ 761382 h 4374502"/>
              <a:gd name="connsiteX1" fmla="*/ 1486687 w 8964018"/>
              <a:gd name="connsiteY1" fmla="*/ 3827090 h 4374502"/>
              <a:gd name="connsiteX2" fmla="*/ 1040617 w 8964018"/>
              <a:gd name="connsiteY2" fmla="*/ 3858505 h 4374502"/>
              <a:gd name="connsiteX3" fmla="*/ 1651488 w 8964018"/>
              <a:gd name="connsiteY3" fmla="*/ 3698484 h 4374502"/>
              <a:gd name="connsiteX4" fmla="*/ 4471643 w 8964018"/>
              <a:gd name="connsiteY4" fmla="*/ 3947410 h 4374502"/>
              <a:gd name="connsiteX5" fmla="*/ 3081299 w 8964018"/>
              <a:gd name="connsiteY5" fmla="*/ 1405454 h 4374502"/>
              <a:gd name="connsiteX6" fmla="*/ 5725947 w 8964018"/>
              <a:gd name="connsiteY6" fmla="*/ 23694 h 4374502"/>
              <a:gd name="connsiteX7" fmla="*/ 6008385 w 8964018"/>
              <a:gd name="connsiteY7" fmla="*/ 1366826 h 4374502"/>
              <a:gd name="connsiteX8" fmla="*/ 5277585 w 8964018"/>
              <a:gd name="connsiteY8" fmla="*/ 898085 h 4374502"/>
              <a:gd name="connsiteX9" fmla="*/ 6689625 w 8964018"/>
              <a:gd name="connsiteY9" fmla="*/ 599258 h 4374502"/>
              <a:gd name="connsiteX10" fmla="*/ 7361406 w 8964018"/>
              <a:gd name="connsiteY10" fmla="*/ 1244843 h 4374502"/>
              <a:gd name="connsiteX11" fmla="*/ 8964018 w 8964018"/>
              <a:gd name="connsiteY11" fmla="*/ 897336 h 4374502"/>
              <a:gd name="connsiteX0" fmla="*/ 398696 w 8964018"/>
              <a:gd name="connsiteY0" fmla="*/ 761382 h 4374502"/>
              <a:gd name="connsiteX1" fmla="*/ 1486687 w 8964018"/>
              <a:gd name="connsiteY1" fmla="*/ 3827090 h 4374502"/>
              <a:gd name="connsiteX2" fmla="*/ 1040617 w 8964018"/>
              <a:gd name="connsiteY2" fmla="*/ 3858505 h 4374502"/>
              <a:gd name="connsiteX3" fmla="*/ 1651488 w 8964018"/>
              <a:gd name="connsiteY3" fmla="*/ 3698484 h 4374502"/>
              <a:gd name="connsiteX4" fmla="*/ 4471643 w 8964018"/>
              <a:gd name="connsiteY4" fmla="*/ 3947410 h 4374502"/>
              <a:gd name="connsiteX5" fmla="*/ 3081299 w 8964018"/>
              <a:gd name="connsiteY5" fmla="*/ 1405454 h 4374502"/>
              <a:gd name="connsiteX6" fmla="*/ 5725947 w 8964018"/>
              <a:gd name="connsiteY6" fmla="*/ 23694 h 4374502"/>
              <a:gd name="connsiteX7" fmla="*/ 6008385 w 8964018"/>
              <a:gd name="connsiteY7" fmla="*/ 1366826 h 4374502"/>
              <a:gd name="connsiteX8" fmla="*/ 5277585 w 8964018"/>
              <a:gd name="connsiteY8" fmla="*/ 898085 h 4374502"/>
              <a:gd name="connsiteX9" fmla="*/ 6689625 w 8964018"/>
              <a:gd name="connsiteY9" fmla="*/ 599258 h 4374502"/>
              <a:gd name="connsiteX10" fmla="*/ 7361406 w 8964018"/>
              <a:gd name="connsiteY10" fmla="*/ 1244843 h 4374502"/>
              <a:gd name="connsiteX11" fmla="*/ 8964018 w 8964018"/>
              <a:gd name="connsiteY11" fmla="*/ 897336 h 4374502"/>
              <a:gd name="connsiteX0" fmla="*/ 470725 w 7948056"/>
              <a:gd name="connsiteY0" fmla="*/ 3827090 h 4374502"/>
              <a:gd name="connsiteX1" fmla="*/ 24655 w 7948056"/>
              <a:gd name="connsiteY1" fmla="*/ 3858505 h 4374502"/>
              <a:gd name="connsiteX2" fmla="*/ 635526 w 7948056"/>
              <a:gd name="connsiteY2" fmla="*/ 3698484 h 4374502"/>
              <a:gd name="connsiteX3" fmla="*/ 3455681 w 7948056"/>
              <a:gd name="connsiteY3" fmla="*/ 3947410 h 4374502"/>
              <a:gd name="connsiteX4" fmla="*/ 2065337 w 7948056"/>
              <a:gd name="connsiteY4" fmla="*/ 1405454 h 4374502"/>
              <a:gd name="connsiteX5" fmla="*/ 4709985 w 7948056"/>
              <a:gd name="connsiteY5" fmla="*/ 23694 h 4374502"/>
              <a:gd name="connsiteX6" fmla="*/ 4992423 w 7948056"/>
              <a:gd name="connsiteY6" fmla="*/ 1366826 h 4374502"/>
              <a:gd name="connsiteX7" fmla="*/ 4261623 w 7948056"/>
              <a:gd name="connsiteY7" fmla="*/ 898085 h 4374502"/>
              <a:gd name="connsiteX8" fmla="*/ 5673663 w 7948056"/>
              <a:gd name="connsiteY8" fmla="*/ 599258 h 4374502"/>
              <a:gd name="connsiteX9" fmla="*/ 6345444 w 7948056"/>
              <a:gd name="connsiteY9" fmla="*/ 1244843 h 4374502"/>
              <a:gd name="connsiteX10" fmla="*/ 7948056 w 7948056"/>
              <a:gd name="connsiteY10" fmla="*/ 897336 h 4374502"/>
              <a:gd name="connsiteX0" fmla="*/ 0 w 7923401"/>
              <a:gd name="connsiteY0" fmla="*/ 3858505 h 4374502"/>
              <a:gd name="connsiteX1" fmla="*/ 610871 w 7923401"/>
              <a:gd name="connsiteY1" fmla="*/ 3698484 h 4374502"/>
              <a:gd name="connsiteX2" fmla="*/ 3431026 w 7923401"/>
              <a:gd name="connsiteY2" fmla="*/ 3947410 h 4374502"/>
              <a:gd name="connsiteX3" fmla="*/ 2040682 w 7923401"/>
              <a:gd name="connsiteY3" fmla="*/ 1405454 h 4374502"/>
              <a:gd name="connsiteX4" fmla="*/ 4685330 w 7923401"/>
              <a:gd name="connsiteY4" fmla="*/ 23694 h 4374502"/>
              <a:gd name="connsiteX5" fmla="*/ 4967768 w 7923401"/>
              <a:gd name="connsiteY5" fmla="*/ 1366826 h 4374502"/>
              <a:gd name="connsiteX6" fmla="*/ 4236968 w 7923401"/>
              <a:gd name="connsiteY6" fmla="*/ 898085 h 4374502"/>
              <a:gd name="connsiteX7" fmla="*/ 5649008 w 7923401"/>
              <a:gd name="connsiteY7" fmla="*/ 599258 h 4374502"/>
              <a:gd name="connsiteX8" fmla="*/ 6320789 w 7923401"/>
              <a:gd name="connsiteY8" fmla="*/ 1244843 h 4374502"/>
              <a:gd name="connsiteX9" fmla="*/ 7923401 w 7923401"/>
              <a:gd name="connsiteY9" fmla="*/ 897336 h 4374502"/>
              <a:gd name="connsiteX0" fmla="*/ 0 w 7312530"/>
              <a:gd name="connsiteY0" fmla="*/ 3698484 h 4374502"/>
              <a:gd name="connsiteX1" fmla="*/ 2820155 w 7312530"/>
              <a:gd name="connsiteY1" fmla="*/ 3947410 h 4374502"/>
              <a:gd name="connsiteX2" fmla="*/ 1429811 w 7312530"/>
              <a:gd name="connsiteY2" fmla="*/ 1405454 h 4374502"/>
              <a:gd name="connsiteX3" fmla="*/ 4074459 w 7312530"/>
              <a:gd name="connsiteY3" fmla="*/ 23694 h 4374502"/>
              <a:gd name="connsiteX4" fmla="*/ 4356897 w 7312530"/>
              <a:gd name="connsiteY4" fmla="*/ 1366826 h 4374502"/>
              <a:gd name="connsiteX5" fmla="*/ 3626097 w 7312530"/>
              <a:gd name="connsiteY5" fmla="*/ 898085 h 4374502"/>
              <a:gd name="connsiteX6" fmla="*/ 5038137 w 7312530"/>
              <a:gd name="connsiteY6" fmla="*/ 599258 h 4374502"/>
              <a:gd name="connsiteX7" fmla="*/ 5709918 w 7312530"/>
              <a:gd name="connsiteY7" fmla="*/ 1244843 h 4374502"/>
              <a:gd name="connsiteX8" fmla="*/ 7312530 w 7312530"/>
              <a:gd name="connsiteY8" fmla="*/ 897336 h 4374502"/>
              <a:gd name="connsiteX0" fmla="*/ 1390495 w 5882870"/>
              <a:gd name="connsiteY0" fmla="*/ 3947410 h 3947410"/>
              <a:gd name="connsiteX1" fmla="*/ 151 w 5882870"/>
              <a:gd name="connsiteY1" fmla="*/ 1405454 h 3947410"/>
              <a:gd name="connsiteX2" fmla="*/ 2644799 w 5882870"/>
              <a:gd name="connsiteY2" fmla="*/ 23694 h 3947410"/>
              <a:gd name="connsiteX3" fmla="*/ 2927237 w 5882870"/>
              <a:gd name="connsiteY3" fmla="*/ 1366826 h 3947410"/>
              <a:gd name="connsiteX4" fmla="*/ 2196437 w 5882870"/>
              <a:gd name="connsiteY4" fmla="*/ 898085 h 3947410"/>
              <a:gd name="connsiteX5" fmla="*/ 3608477 w 5882870"/>
              <a:gd name="connsiteY5" fmla="*/ 599258 h 3947410"/>
              <a:gd name="connsiteX6" fmla="*/ 4280258 w 5882870"/>
              <a:gd name="connsiteY6" fmla="*/ 1244843 h 3947410"/>
              <a:gd name="connsiteX7" fmla="*/ 5882870 w 5882870"/>
              <a:gd name="connsiteY7" fmla="*/ 897336 h 3947410"/>
              <a:gd name="connsiteX0" fmla="*/ 0 w 5882719"/>
              <a:gd name="connsiteY0" fmla="*/ 1405454 h 1405454"/>
              <a:gd name="connsiteX1" fmla="*/ 2644648 w 5882719"/>
              <a:gd name="connsiteY1" fmla="*/ 23694 h 1405454"/>
              <a:gd name="connsiteX2" fmla="*/ 2927086 w 5882719"/>
              <a:gd name="connsiteY2" fmla="*/ 1366826 h 1405454"/>
              <a:gd name="connsiteX3" fmla="*/ 2196286 w 5882719"/>
              <a:gd name="connsiteY3" fmla="*/ 898085 h 1405454"/>
              <a:gd name="connsiteX4" fmla="*/ 3608326 w 5882719"/>
              <a:gd name="connsiteY4" fmla="*/ 599258 h 1405454"/>
              <a:gd name="connsiteX5" fmla="*/ 4280107 w 5882719"/>
              <a:gd name="connsiteY5" fmla="*/ 1244843 h 1405454"/>
              <a:gd name="connsiteX6" fmla="*/ 5882719 w 5882719"/>
              <a:gd name="connsiteY6" fmla="*/ 897336 h 1405454"/>
              <a:gd name="connsiteX0" fmla="*/ 448554 w 3686625"/>
              <a:gd name="connsiteY0" fmla="*/ 0 h 1379234"/>
              <a:gd name="connsiteX1" fmla="*/ 730992 w 3686625"/>
              <a:gd name="connsiteY1" fmla="*/ 1343132 h 1379234"/>
              <a:gd name="connsiteX2" fmla="*/ 192 w 3686625"/>
              <a:gd name="connsiteY2" fmla="*/ 874391 h 1379234"/>
              <a:gd name="connsiteX3" fmla="*/ 1412232 w 3686625"/>
              <a:gd name="connsiteY3" fmla="*/ 575564 h 1379234"/>
              <a:gd name="connsiteX4" fmla="*/ 2084013 w 3686625"/>
              <a:gd name="connsiteY4" fmla="*/ 1221149 h 1379234"/>
              <a:gd name="connsiteX5" fmla="*/ 3686625 w 3686625"/>
              <a:gd name="connsiteY5" fmla="*/ 873642 h 1379234"/>
              <a:gd name="connsiteX0" fmla="*/ 730992 w 3686625"/>
              <a:gd name="connsiteY0" fmla="*/ 1090454 h 1126556"/>
              <a:gd name="connsiteX1" fmla="*/ 192 w 3686625"/>
              <a:gd name="connsiteY1" fmla="*/ 621713 h 1126556"/>
              <a:gd name="connsiteX2" fmla="*/ 1412232 w 3686625"/>
              <a:gd name="connsiteY2" fmla="*/ 322886 h 1126556"/>
              <a:gd name="connsiteX3" fmla="*/ 2084013 w 3686625"/>
              <a:gd name="connsiteY3" fmla="*/ 968471 h 1126556"/>
              <a:gd name="connsiteX4" fmla="*/ 3686625 w 3686625"/>
              <a:gd name="connsiteY4" fmla="*/ 620964 h 1126556"/>
              <a:gd name="connsiteX0" fmla="*/ 192 w 3686625"/>
              <a:gd name="connsiteY0" fmla="*/ 621713 h 1126556"/>
              <a:gd name="connsiteX1" fmla="*/ 1412232 w 3686625"/>
              <a:gd name="connsiteY1" fmla="*/ 322886 h 1126556"/>
              <a:gd name="connsiteX2" fmla="*/ 2084013 w 3686625"/>
              <a:gd name="connsiteY2" fmla="*/ 968471 h 1126556"/>
              <a:gd name="connsiteX3" fmla="*/ 3686625 w 3686625"/>
              <a:gd name="connsiteY3" fmla="*/ 620964 h 1126556"/>
              <a:gd name="connsiteX0" fmla="*/ 0 w 2274393"/>
              <a:gd name="connsiteY0" fmla="*/ 0 h 803670"/>
              <a:gd name="connsiteX1" fmla="*/ 671781 w 2274393"/>
              <a:gd name="connsiteY1" fmla="*/ 645585 h 803670"/>
              <a:gd name="connsiteX2" fmla="*/ 2274393 w 2274393"/>
              <a:gd name="connsiteY2" fmla="*/ 298078 h 803670"/>
              <a:gd name="connsiteX0" fmla="*/ 0 w 2274393"/>
              <a:gd name="connsiteY0" fmla="*/ 0 h 298078"/>
              <a:gd name="connsiteX1" fmla="*/ 2274393 w 2274393"/>
              <a:gd name="connsiteY1" fmla="*/ 298078 h 298078"/>
              <a:gd name="connsiteX0" fmla="*/ 0 w 860883"/>
              <a:gd name="connsiteY0" fmla="*/ 79112 h 79112"/>
              <a:gd name="connsiteX1" fmla="*/ 860883 w 860883"/>
              <a:gd name="connsiteY1" fmla="*/ 0 h 79112"/>
              <a:gd name="connsiteX0" fmla="*/ 0 w 860883"/>
              <a:gd name="connsiteY0" fmla="*/ 79112 h 189851"/>
              <a:gd name="connsiteX1" fmla="*/ 860883 w 860883"/>
              <a:gd name="connsiteY1" fmla="*/ 0 h 189851"/>
              <a:gd name="connsiteX0" fmla="*/ 0 w 860883"/>
              <a:gd name="connsiteY0" fmla="*/ 79112 h 245248"/>
              <a:gd name="connsiteX1" fmla="*/ 860883 w 860883"/>
              <a:gd name="connsiteY1" fmla="*/ 0 h 245248"/>
              <a:gd name="connsiteX0" fmla="*/ 0 w 754203"/>
              <a:gd name="connsiteY0" fmla="*/ 246752 h 364430"/>
              <a:gd name="connsiteX1" fmla="*/ 754203 w 754203"/>
              <a:gd name="connsiteY1" fmla="*/ 0 h 364430"/>
              <a:gd name="connsiteX0" fmla="*/ 0 w 754203"/>
              <a:gd name="connsiteY0" fmla="*/ 246752 h 386238"/>
              <a:gd name="connsiteX1" fmla="*/ 754203 w 754203"/>
              <a:gd name="connsiteY1" fmla="*/ 0 h 386238"/>
              <a:gd name="connsiteX0" fmla="*/ 0 w 754203"/>
              <a:gd name="connsiteY0" fmla="*/ 269612 h 402979"/>
              <a:gd name="connsiteX1" fmla="*/ 754203 w 754203"/>
              <a:gd name="connsiteY1" fmla="*/ 0 h 402979"/>
              <a:gd name="connsiteX0" fmla="*/ 0 w 754203"/>
              <a:gd name="connsiteY0" fmla="*/ 269612 h 352179"/>
              <a:gd name="connsiteX1" fmla="*/ 754203 w 754203"/>
              <a:gd name="connsiteY1" fmla="*/ 0 h 352179"/>
              <a:gd name="connsiteX0" fmla="*/ 0 w 2788913"/>
              <a:gd name="connsiteY0" fmla="*/ 603990 h 641245"/>
              <a:gd name="connsiteX1" fmla="*/ 2788913 w 2788913"/>
              <a:gd name="connsiteY1" fmla="*/ 0 h 641245"/>
              <a:gd name="connsiteX0" fmla="*/ 0 w 2788913"/>
              <a:gd name="connsiteY0" fmla="*/ 603990 h 1123321"/>
              <a:gd name="connsiteX1" fmla="*/ 2788913 w 2788913"/>
              <a:gd name="connsiteY1" fmla="*/ 0 h 1123321"/>
              <a:gd name="connsiteX0" fmla="*/ 0 w 3855387"/>
              <a:gd name="connsiteY0" fmla="*/ 1768056 h 2125231"/>
              <a:gd name="connsiteX1" fmla="*/ 3855387 w 3855387"/>
              <a:gd name="connsiteY1" fmla="*/ 0 h 2125231"/>
              <a:gd name="connsiteX0" fmla="*/ 0 w 3855387"/>
              <a:gd name="connsiteY0" fmla="*/ 1768056 h 1768056"/>
              <a:gd name="connsiteX1" fmla="*/ 3459380 w 3855387"/>
              <a:gd name="connsiteY1" fmla="*/ 573741 h 1768056"/>
              <a:gd name="connsiteX2" fmla="*/ 3855387 w 3855387"/>
              <a:gd name="connsiteY2" fmla="*/ 0 h 1768056"/>
              <a:gd name="connsiteX0" fmla="*/ 0 w 3855387"/>
              <a:gd name="connsiteY0" fmla="*/ 1768056 h 1807674"/>
              <a:gd name="connsiteX1" fmla="*/ 2696101 w 3855387"/>
              <a:gd name="connsiteY1" fmla="*/ 805546 h 1807674"/>
              <a:gd name="connsiteX2" fmla="*/ 3855387 w 3855387"/>
              <a:gd name="connsiteY2" fmla="*/ 0 h 1807674"/>
              <a:gd name="connsiteX0" fmla="*/ 0 w 3855387"/>
              <a:gd name="connsiteY0" fmla="*/ 1768056 h 1768056"/>
              <a:gd name="connsiteX1" fmla="*/ 2696101 w 3855387"/>
              <a:gd name="connsiteY1" fmla="*/ 805546 h 1768056"/>
              <a:gd name="connsiteX2" fmla="*/ 3855387 w 3855387"/>
              <a:gd name="connsiteY2" fmla="*/ 0 h 1768056"/>
              <a:gd name="connsiteX0" fmla="*/ 0 w 3855387"/>
              <a:gd name="connsiteY0" fmla="*/ 1768056 h 1768056"/>
              <a:gd name="connsiteX1" fmla="*/ 2696101 w 3855387"/>
              <a:gd name="connsiteY1" fmla="*/ 805546 h 1768056"/>
              <a:gd name="connsiteX2" fmla="*/ 2989140 w 3855387"/>
              <a:gd name="connsiteY2" fmla="*/ 310126 h 1768056"/>
              <a:gd name="connsiteX3" fmla="*/ 3855387 w 3855387"/>
              <a:gd name="connsiteY3" fmla="*/ 0 h 1768056"/>
              <a:gd name="connsiteX0" fmla="*/ 0 w 3855387"/>
              <a:gd name="connsiteY0" fmla="*/ 1768056 h 1768056"/>
              <a:gd name="connsiteX1" fmla="*/ 2696101 w 3855387"/>
              <a:gd name="connsiteY1" fmla="*/ 805546 h 1768056"/>
              <a:gd name="connsiteX2" fmla="*/ 3283368 w 3855387"/>
              <a:gd name="connsiteY2" fmla="*/ 929939 h 1768056"/>
              <a:gd name="connsiteX3" fmla="*/ 3855387 w 3855387"/>
              <a:gd name="connsiteY3" fmla="*/ 0 h 1768056"/>
              <a:gd name="connsiteX0" fmla="*/ 0 w 3855387"/>
              <a:gd name="connsiteY0" fmla="*/ 1768056 h 1768056"/>
              <a:gd name="connsiteX1" fmla="*/ 3103753 w 3855387"/>
              <a:gd name="connsiteY1" fmla="*/ 555249 h 1768056"/>
              <a:gd name="connsiteX2" fmla="*/ 3283368 w 3855387"/>
              <a:gd name="connsiteY2" fmla="*/ 929939 h 1768056"/>
              <a:gd name="connsiteX3" fmla="*/ 3855387 w 3855387"/>
              <a:gd name="connsiteY3" fmla="*/ 0 h 1768056"/>
              <a:gd name="connsiteX0" fmla="*/ 0 w 3855387"/>
              <a:gd name="connsiteY0" fmla="*/ 1768056 h 1768056"/>
              <a:gd name="connsiteX1" fmla="*/ 3103753 w 3855387"/>
              <a:gd name="connsiteY1" fmla="*/ 555249 h 1768056"/>
              <a:gd name="connsiteX2" fmla="*/ 2811810 w 3855387"/>
              <a:gd name="connsiteY2" fmla="*/ 565512 h 1768056"/>
              <a:gd name="connsiteX3" fmla="*/ 3855387 w 3855387"/>
              <a:gd name="connsiteY3" fmla="*/ 0 h 1768056"/>
              <a:gd name="connsiteX0" fmla="*/ 0 w 3855387"/>
              <a:gd name="connsiteY0" fmla="*/ 1768056 h 1768056"/>
              <a:gd name="connsiteX1" fmla="*/ 3278378 w 3855387"/>
              <a:gd name="connsiteY1" fmla="*/ 1041249 h 1768056"/>
              <a:gd name="connsiteX2" fmla="*/ 2811810 w 3855387"/>
              <a:gd name="connsiteY2" fmla="*/ 565512 h 1768056"/>
              <a:gd name="connsiteX3" fmla="*/ 3855387 w 3855387"/>
              <a:gd name="connsiteY3" fmla="*/ 0 h 1768056"/>
              <a:gd name="connsiteX0" fmla="*/ 0 w 3855387"/>
              <a:gd name="connsiteY0" fmla="*/ 1768056 h 1768056"/>
              <a:gd name="connsiteX1" fmla="*/ 3278378 w 3855387"/>
              <a:gd name="connsiteY1" fmla="*/ 1041249 h 1768056"/>
              <a:gd name="connsiteX2" fmla="*/ 2811810 w 3855387"/>
              <a:gd name="connsiteY2" fmla="*/ 565512 h 1768056"/>
              <a:gd name="connsiteX3" fmla="*/ 3855387 w 3855387"/>
              <a:gd name="connsiteY3" fmla="*/ 0 h 1768056"/>
              <a:gd name="connsiteX0" fmla="*/ 0 w 3855387"/>
              <a:gd name="connsiteY0" fmla="*/ 1768056 h 1768056"/>
              <a:gd name="connsiteX1" fmla="*/ 3278378 w 3855387"/>
              <a:gd name="connsiteY1" fmla="*/ 1041249 h 1768056"/>
              <a:gd name="connsiteX2" fmla="*/ 2811810 w 3855387"/>
              <a:gd name="connsiteY2" fmla="*/ 565512 h 1768056"/>
              <a:gd name="connsiteX3" fmla="*/ 3855387 w 3855387"/>
              <a:gd name="connsiteY3" fmla="*/ 0 h 1768056"/>
              <a:gd name="connsiteX0" fmla="*/ 0 w 3855387"/>
              <a:gd name="connsiteY0" fmla="*/ 1768056 h 1768056"/>
              <a:gd name="connsiteX1" fmla="*/ 3278378 w 3855387"/>
              <a:gd name="connsiteY1" fmla="*/ 1041249 h 1768056"/>
              <a:gd name="connsiteX2" fmla="*/ 2811810 w 3855387"/>
              <a:gd name="connsiteY2" fmla="*/ 565512 h 1768056"/>
              <a:gd name="connsiteX3" fmla="*/ 3855387 w 3855387"/>
              <a:gd name="connsiteY3" fmla="*/ 0 h 1768056"/>
              <a:gd name="connsiteX0" fmla="*/ 0 w 3855387"/>
              <a:gd name="connsiteY0" fmla="*/ 1768056 h 1825601"/>
              <a:gd name="connsiteX1" fmla="*/ 3278378 w 3855387"/>
              <a:gd name="connsiteY1" fmla="*/ 1041249 h 1825601"/>
              <a:gd name="connsiteX2" fmla="*/ 2811810 w 3855387"/>
              <a:gd name="connsiteY2" fmla="*/ 565512 h 1825601"/>
              <a:gd name="connsiteX3" fmla="*/ 3855387 w 3855387"/>
              <a:gd name="connsiteY3" fmla="*/ 0 h 1825601"/>
              <a:gd name="connsiteX0" fmla="*/ 0 w 3855387"/>
              <a:gd name="connsiteY0" fmla="*/ 1768056 h 2002908"/>
              <a:gd name="connsiteX1" fmla="*/ 3157028 w 3855387"/>
              <a:gd name="connsiteY1" fmla="*/ 1330284 h 2002908"/>
              <a:gd name="connsiteX2" fmla="*/ 2811810 w 3855387"/>
              <a:gd name="connsiteY2" fmla="*/ 565512 h 2002908"/>
              <a:gd name="connsiteX3" fmla="*/ 3855387 w 3855387"/>
              <a:gd name="connsiteY3" fmla="*/ 0 h 2002908"/>
              <a:gd name="connsiteX0" fmla="*/ 0 w 3855387"/>
              <a:gd name="connsiteY0" fmla="*/ 1768056 h 2002908"/>
              <a:gd name="connsiteX1" fmla="*/ 3157028 w 3855387"/>
              <a:gd name="connsiteY1" fmla="*/ 1330284 h 2002908"/>
              <a:gd name="connsiteX2" fmla="*/ 2811810 w 3855387"/>
              <a:gd name="connsiteY2" fmla="*/ 565512 h 2002908"/>
              <a:gd name="connsiteX3" fmla="*/ 3855387 w 3855387"/>
              <a:gd name="connsiteY3" fmla="*/ 0 h 2002908"/>
              <a:gd name="connsiteX0" fmla="*/ 0 w 3855387"/>
              <a:gd name="connsiteY0" fmla="*/ 1768056 h 2343848"/>
              <a:gd name="connsiteX1" fmla="*/ 3157028 w 3855387"/>
              <a:gd name="connsiteY1" fmla="*/ 1330284 h 2343848"/>
              <a:gd name="connsiteX2" fmla="*/ 2811810 w 3855387"/>
              <a:gd name="connsiteY2" fmla="*/ 565512 h 2343848"/>
              <a:gd name="connsiteX3" fmla="*/ 3855387 w 3855387"/>
              <a:gd name="connsiteY3" fmla="*/ 0 h 2343848"/>
              <a:gd name="connsiteX0" fmla="*/ 0 w 3855387"/>
              <a:gd name="connsiteY0" fmla="*/ 1768056 h 2292484"/>
              <a:gd name="connsiteX1" fmla="*/ 3157028 w 3855387"/>
              <a:gd name="connsiteY1" fmla="*/ 1330284 h 2292484"/>
              <a:gd name="connsiteX2" fmla="*/ 2811810 w 3855387"/>
              <a:gd name="connsiteY2" fmla="*/ 565512 h 2292484"/>
              <a:gd name="connsiteX3" fmla="*/ 3855387 w 3855387"/>
              <a:gd name="connsiteY3" fmla="*/ 0 h 2292484"/>
              <a:gd name="connsiteX0" fmla="*/ 0 w 3855387"/>
              <a:gd name="connsiteY0" fmla="*/ 1768056 h 2292484"/>
              <a:gd name="connsiteX1" fmla="*/ 3157028 w 3855387"/>
              <a:gd name="connsiteY1" fmla="*/ 1330284 h 2292484"/>
              <a:gd name="connsiteX2" fmla="*/ 2811810 w 3855387"/>
              <a:gd name="connsiteY2" fmla="*/ 565512 h 2292484"/>
              <a:gd name="connsiteX3" fmla="*/ 3855387 w 3855387"/>
              <a:gd name="connsiteY3" fmla="*/ 0 h 2292484"/>
              <a:gd name="connsiteX0" fmla="*/ 0 w 3855387"/>
              <a:gd name="connsiteY0" fmla="*/ 1768056 h 2292484"/>
              <a:gd name="connsiteX1" fmla="*/ 3157028 w 3855387"/>
              <a:gd name="connsiteY1" fmla="*/ 1330284 h 2292484"/>
              <a:gd name="connsiteX2" fmla="*/ 2811810 w 3855387"/>
              <a:gd name="connsiteY2" fmla="*/ 565512 h 2292484"/>
              <a:gd name="connsiteX3" fmla="*/ 3855387 w 3855387"/>
              <a:gd name="connsiteY3" fmla="*/ 0 h 2292484"/>
              <a:gd name="connsiteX0" fmla="*/ 0 w 3855387"/>
              <a:gd name="connsiteY0" fmla="*/ 1768056 h 2439617"/>
              <a:gd name="connsiteX1" fmla="*/ 3153277 w 3855387"/>
              <a:gd name="connsiteY1" fmla="*/ 1637617 h 2439617"/>
              <a:gd name="connsiteX2" fmla="*/ 2811810 w 3855387"/>
              <a:gd name="connsiteY2" fmla="*/ 565512 h 2439617"/>
              <a:gd name="connsiteX3" fmla="*/ 3855387 w 3855387"/>
              <a:gd name="connsiteY3" fmla="*/ 0 h 2439617"/>
              <a:gd name="connsiteX0" fmla="*/ 0 w 3363300"/>
              <a:gd name="connsiteY0" fmla="*/ 996968 h 2176383"/>
              <a:gd name="connsiteX1" fmla="*/ 2661190 w 3363300"/>
              <a:gd name="connsiteY1" fmla="*/ 1637617 h 2176383"/>
              <a:gd name="connsiteX2" fmla="*/ 2319723 w 3363300"/>
              <a:gd name="connsiteY2" fmla="*/ 565512 h 2176383"/>
              <a:gd name="connsiteX3" fmla="*/ 3363300 w 3363300"/>
              <a:gd name="connsiteY3" fmla="*/ 0 h 2176383"/>
              <a:gd name="connsiteX0" fmla="*/ 0 w 3363300"/>
              <a:gd name="connsiteY0" fmla="*/ 996968 h 2355177"/>
              <a:gd name="connsiteX1" fmla="*/ 2661190 w 3363300"/>
              <a:gd name="connsiteY1" fmla="*/ 1637617 h 2355177"/>
              <a:gd name="connsiteX2" fmla="*/ 2319723 w 3363300"/>
              <a:gd name="connsiteY2" fmla="*/ 565512 h 2355177"/>
              <a:gd name="connsiteX3" fmla="*/ 3363300 w 3363300"/>
              <a:gd name="connsiteY3" fmla="*/ 0 h 2355177"/>
              <a:gd name="connsiteX0" fmla="*/ 0 w 3363300"/>
              <a:gd name="connsiteY0" fmla="*/ 996968 h 2355177"/>
              <a:gd name="connsiteX1" fmla="*/ 2661190 w 3363300"/>
              <a:gd name="connsiteY1" fmla="*/ 1637617 h 2355177"/>
              <a:gd name="connsiteX2" fmla="*/ 2319723 w 3363300"/>
              <a:gd name="connsiteY2" fmla="*/ 565512 h 2355177"/>
              <a:gd name="connsiteX3" fmla="*/ 3363300 w 3363300"/>
              <a:gd name="connsiteY3" fmla="*/ 0 h 2355177"/>
              <a:gd name="connsiteX0" fmla="*/ 0 w 3363300"/>
              <a:gd name="connsiteY0" fmla="*/ 996968 h 2502757"/>
              <a:gd name="connsiteX1" fmla="*/ 2633006 w 3363300"/>
              <a:gd name="connsiteY1" fmla="*/ 1858820 h 2502757"/>
              <a:gd name="connsiteX2" fmla="*/ 2319723 w 3363300"/>
              <a:gd name="connsiteY2" fmla="*/ 565512 h 2502757"/>
              <a:gd name="connsiteX3" fmla="*/ 3363300 w 3363300"/>
              <a:gd name="connsiteY3" fmla="*/ 0 h 2502757"/>
              <a:gd name="connsiteX0" fmla="*/ 0 w 3363300"/>
              <a:gd name="connsiteY0" fmla="*/ 996968 h 2440152"/>
              <a:gd name="connsiteX1" fmla="*/ 2633006 w 3363300"/>
              <a:gd name="connsiteY1" fmla="*/ 1858820 h 2440152"/>
              <a:gd name="connsiteX2" fmla="*/ 2319723 w 3363300"/>
              <a:gd name="connsiteY2" fmla="*/ 565512 h 2440152"/>
              <a:gd name="connsiteX3" fmla="*/ 3363300 w 3363300"/>
              <a:gd name="connsiteY3" fmla="*/ 0 h 2440152"/>
              <a:gd name="connsiteX0" fmla="*/ 0 w 3363300"/>
              <a:gd name="connsiteY0" fmla="*/ 996968 h 2489517"/>
              <a:gd name="connsiteX1" fmla="*/ 2633006 w 3363300"/>
              <a:gd name="connsiteY1" fmla="*/ 1858820 h 2489517"/>
              <a:gd name="connsiteX2" fmla="*/ 2319723 w 3363300"/>
              <a:gd name="connsiteY2" fmla="*/ 565512 h 2489517"/>
              <a:gd name="connsiteX3" fmla="*/ 3363300 w 3363300"/>
              <a:gd name="connsiteY3" fmla="*/ 0 h 2489517"/>
              <a:gd name="connsiteX0" fmla="*/ 0 w 3364046"/>
              <a:gd name="connsiteY0" fmla="*/ 1053673 h 2546222"/>
              <a:gd name="connsiteX1" fmla="*/ 2633006 w 3364046"/>
              <a:gd name="connsiteY1" fmla="*/ 1915525 h 2546222"/>
              <a:gd name="connsiteX2" fmla="*/ 2319723 w 3364046"/>
              <a:gd name="connsiteY2" fmla="*/ 622217 h 2546222"/>
              <a:gd name="connsiteX3" fmla="*/ 3364046 w 3364046"/>
              <a:gd name="connsiteY3" fmla="*/ 0 h 2546222"/>
              <a:gd name="connsiteX0" fmla="*/ 0 w 3364046"/>
              <a:gd name="connsiteY0" fmla="*/ 1053673 h 2546222"/>
              <a:gd name="connsiteX1" fmla="*/ 2633006 w 3364046"/>
              <a:gd name="connsiteY1" fmla="*/ 1915525 h 2546222"/>
              <a:gd name="connsiteX2" fmla="*/ 2319723 w 3364046"/>
              <a:gd name="connsiteY2" fmla="*/ 622217 h 2546222"/>
              <a:gd name="connsiteX3" fmla="*/ 3364046 w 3364046"/>
              <a:gd name="connsiteY3" fmla="*/ 0 h 254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4046" h="2546222">
                <a:moveTo>
                  <a:pt x="0" y="1053673"/>
                </a:moveTo>
                <a:cubicBezTo>
                  <a:pt x="145592" y="2513930"/>
                  <a:pt x="1839084" y="3094747"/>
                  <a:pt x="2633006" y="1915525"/>
                </a:cubicBezTo>
                <a:cubicBezTo>
                  <a:pt x="3062220" y="1264331"/>
                  <a:pt x="2468673" y="971678"/>
                  <a:pt x="2319723" y="622217"/>
                </a:cubicBezTo>
                <a:cubicBezTo>
                  <a:pt x="2195341" y="192265"/>
                  <a:pt x="2899701" y="92731"/>
                  <a:pt x="3364046" y="0"/>
                </a:cubicBezTo>
              </a:path>
            </a:pathLst>
          </a:custGeom>
          <a:noFill/>
          <a:ln w="38100">
            <a:solidFill>
              <a:srgbClr val="F3570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ED4F1B5C-5F0B-C435-9C3D-BA8B5CB4DB66}"/>
              </a:ext>
            </a:extLst>
          </p:cNvPr>
          <p:cNvGrpSpPr/>
          <p:nvPr/>
        </p:nvGrpSpPr>
        <p:grpSpPr>
          <a:xfrm rot="17000730">
            <a:off x="7726325" y="4641109"/>
            <a:ext cx="329772" cy="329772"/>
            <a:chOff x="8305536" y="2643151"/>
            <a:chExt cx="329772" cy="329772"/>
          </a:xfrm>
        </p:grpSpPr>
        <p:sp>
          <p:nvSpPr>
            <p:cNvPr id="99" name="Полилиния: фигура 98">
              <a:extLst>
                <a:ext uri="{FF2B5EF4-FFF2-40B4-BE49-F238E27FC236}">
                  <a16:creationId xmlns:a16="http://schemas.microsoft.com/office/drawing/2014/main" id="{C17B2597-300B-8DD2-84C4-69AD8302AD35}"/>
                </a:ext>
              </a:extLst>
            </p:cNvPr>
            <p:cNvSpPr/>
            <p:nvPr/>
          </p:nvSpPr>
          <p:spPr>
            <a:xfrm>
              <a:off x="8626052" y="2643151"/>
              <a:ext cx="4153" cy="329772"/>
            </a:xfrm>
            <a:custGeom>
              <a:avLst/>
              <a:gdLst>
                <a:gd name="connsiteX0" fmla="*/ 37712 w 10407008"/>
                <a:gd name="connsiteY0" fmla="*/ 481584 h 3014990"/>
                <a:gd name="connsiteX1" fmla="*/ 25520 w 10407008"/>
                <a:gd name="connsiteY1" fmla="*/ 1609344 h 3014990"/>
                <a:gd name="connsiteX2" fmla="*/ 116960 w 10407008"/>
                <a:gd name="connsiteY2" fmla="*/ 1901952 h 3014990"/>
                <a:gd name="connsiteX3" fmla="*/ 257168 w 10407008"/>
                <a:gd name="connsiteY3" fmla="*/ 2170176 h 3014990"/>
                <a:gd name="connsiteX4" fmla="*/ 982592 w 10407008"/>
                <a:gd name="connsiteY4" fmla="*/ 2657856 h 3014990"/>
                <a:gd name="connsiteX5" fmla="*/ 1701920 w 10407008"/>
                <a:gd name="connsiteY5" fmla="*/ 2901696 h 3014990"/>
                <a:gd name="connsiteX6" fmla="*/ 2287136 w 10407008"/>
                <a:gd name="connsiteY6" fmla="*/ 3011424 h 3014990"/>
                <a:gd name="connsiteX7" fmla="*/ 2878448 w 10407008"/>
                <a:gd name="connsiteY7" fmla="*/ 2993136 h 3014990"/>
                <a:gd name="connsiteX8" fmla="*/ 3451472 w 10407008"/>
                <a:gd name="connsiteY8" fmla="*/ 2773680 h 3014990"/>
                <a:gd name="connsiteX9" fmla="*/ 4189088 w 10407008"/>
                <a:gd name="connsiteY9" fmla="*/ 2097024 h 3014990"/>
                <a:gd name="connsiteX10" fmla="*/ 4439024 w 10407008"/>
                <a:gd name="connsiteY10" fmla="*/ 1627632 h 3014990"/>
                <a:gd name="connsiteX11" fmla="*/ 4481696 w 10407008"/>
                <a:gd name="connsiteY11" fmla="*/ 1335024 h 3014990"/>
                <a:gd name="connsiteX12" fmla="*/ 4469504 w 10407008"/>
                <a:gd name="connsiteY12" fmla="*/ 682752 h 3014990"/>
                <a:gd name="connsiteX13" fmla="*/ 4365872 w 10407008"/>
                <a:gd name="connsiteY13" fmla="*/ 445008 h 3014990"/>
                <a:gd name="connsiteX14" fmla="*/ 4182992 w 10407008"/>
                <a:gd name="connsiteY14" fmla="*/ 365760 h 3014990"/>
                <a:gd name="connsiteX15" fmla="*/ 3829424 w 10407008"/>
                <a:gd name="connsiteY15" fmla="*/ 292608 h 3014990"/>
                <a:gd name="connsiteX16" fmla="*/ 3158864 w 10407008"/>
                <a:gd name="connsiteY16" fmla="*/ 457200 h 3014990"/>
                <a:gd name="connsiteX17" fmla="*/ 3110096 w 10407008"/>
                <a:gd name="connsiteY17" fmla="*/ 633984 h 3014990"/>
                <a:gd name="connsiteX18" fmla="*/ 3122288 w 10407008"/>
                <a:gd name="connsiteY18" fmla="*/ 938784 h 3014990"/>
                <a:gd name="connsiteX19" fmla="*/ 3414896 w 10407008"/>
                <a:gd name="connsiteY19" fmla="*/ 1292352 h 3014990"/>
                <a:gd name="connsiteX20" fmla="*/ 3658736 w 10407008"/>
                <a:gd name="connsiteY20" fmla="*/ 1432560 h 3014990"/>
                <a:gd name="connsiteX21" fmla="*/ 4396352 w 10407008"/>
                <a:gd name="connsiteY21" fmla="*/ 1511808 h 3014990"/>
                <a:gd name="connsiteX22" fmla="*/ 4987664 w 10407008"/>
                <a:gd name="connsiteY22" fmla="*/ 1182624 h 3014990"/>
                <a:gd name="connsiteX23" fmla="*/ 5536304 w 10407008"/>
                <a:gd name="connsiteY23" fmla="*/ 463296 h 3014990"/>
                <a:gd name="connsiteX24" fmla="*/ 5774048 w 10407008"/>
                <a:gd name="connsiteY24" fmla="*/ 170688 h 3014990"/>
                <a:gd name="connsiteX25" fmla="*/ 6401936 w 10407008"/>
                <a:gd name="connsiteY25" fmla="*/ 0 h 3014990"/>
                <a:gd name="connsiteX26" fmla="*/ 6651872 w 10407008"/>
                <a:gd name="connsiteY26" fmla="*/ 54864 h 3014990"/>
                <a:gd name="connsiteX27" fmla="*/ 6871328 w 10407008"/>
                <a:gd name="connsiteY27" fmla="*/ 256032 h 3014990"/>
                <a:gd name="connsiteX28" fmla="*/ 7145648 w 10407008"/>
                <a:gd name="connsiteY28" fmla="*/ 859536 h 3014990"/>
                <a:gd name="connsiteX29" fmla="*/ 7206608 w 10407008"/>
                <a:gd name="connsiteY29" fmla="*/ 1200912 h 3014990"/>
                <a:gd name="connsiteX30" fmla="*/ 7029824 w 10407008"/>
                <a:gd name="connsiteY30" fmla="*/ 1840992 h 3014990"/>
                <a:gd name="connsiteX31" fmla="*/ 6810368 w 10407008"/>
                <a:gd name="connsiteY31" fmla="*/ 2023872 h 3014990"/>
                <a:gd name="connsiteX32" fmla="*/ 6420224 w 10407008"/>
                <a:gd name="connsiteY32" fmla="*/ 2097024 h 3014990"/>
                <a:gd name="connsiteX33" fmla="*/ 5920352 w 10407008"/>
                <a:gd name="connsiteY33" fmla="*/ 1999488 h 3014990"/>
                <a:gd name="connsiteX34" fmla="*/ 5835008 w 10407008"/>
                <a:gd name="connsiteY34" fmla="*/ 1847088 h 3014990"/>
                <a:gd name="connsiteX35" fmla="*/ 5822816 w 10407008"/>
                <a:gd name="connsiteY35" fmla="*/ 1645920 h 3014990"/>
                <a:gd name="connsiteX36" fmla="*/ 6066656 w 10407008"/>
                <a:gd name="connsiteY36" fmla="*/ 1109472 h 3014990"/>
                <a:gd name="connsiteX37" fmla="*/ 6432416 w 10407008"/>
                <a:gd name="connsiteY37" fmla="*/ 755904 h 3014990"/>
                <a:gd name="connsiteX38" fmla="*/ 7109072 w 10407008"/>
                <a:gd name="connsiteY38" fmla="*/ 591312 h 3014990"/>
                <a:gd name="connsiteX39" fmla="*/ 7572368 w 10407008"/>
                <a:gd name="connsiteY39" fmla="*/ 652272 h 3014990"/>
                <a:gd name="connsiteX40" fmla="*/ 8011280 w 10407008"/>
                <a:gd name="connsiteY40" fmla="*/ 859536 h 3014990"/>
                <a:gd name="connsiteX41" fmla="*/ 9078080 w 10407008"/>
                <a:gd name="connsiteY41" fmla="*/ 1432560 h 3014990"/>
                <a:gd name="connsiteX42" fmla="*/ 9328016 w 10407008"/>
                <a:gd name="connsiteY42" fmla="*/ 1469136 h 3014990"/>
                <a:gd name="connsiteX43" fmla="*/ 9614528 w 10407008"/>
                <a:gd name="connsiteY43" fmla="*/ 1402080 h 3014990"/>
                <a:gd name="connsiteX44" fmla="*/ 10321664 w 10407008"/>
                <a:gd name="connsiteY44" fmla="*/ 804672 h 3014990"/>
                <a:gd name="connsiteX45" fmla="*/ 10407008 w 10407008"/>
                <a:gd name="connsiteY45" fmla="*/ 640080 h 3014990"/>
                <a:gd name="connsiteX0" fmla="*/ 71281 w 10440577"/>
                <a:gd name="connsiteY0" fmla="*/ 481584 h 3014990"/>
                <a:gd name="connsiteX1" fmla="*/ 16417 w 10440577"/>
                <a:gd name="connsiteY1" fmla="*/ 1139952 h 3014990"/>
                <a:gd name="connsiteX2" fmla="*/ 150529 w 10440577"/>
                <a:gd name="connsiteY2" fmla="*/ 1901952 h 3014990"/>
                <a:gd name="connsiteX3" fmla="*/ 290737 w 10440577"/>
                <a:gd name="connsiteY3" fmla="*/ 2170176 h 3014990"/>
                <a:gd name="connsiteX4" fmla="*/ 1016161 w 10440577"/>
                <a:gd name="connsiteY4" fmla="*/ 2657856 h 3014990"/>
                <a:gd name="connsiteX5" fmla="*/ 1735489 w 10440577"/>
                <a:gd name="connsiteY5" fmla="*/ 2901696 h 3014990"/>
                <a:gd name="connsiteX6" fmla="*/ 2320705 w 10440577"/>
                <a:gd name="connsiteY6" fmla="*/ 3011424 h 3014990"/>
                <a:gd name="connsiteX7" fmla="*/ 2912017 w 10440577"/>
                <a:gd name="connsiteY7" fmla="*/ 2993136 h 3014990"/>
                <a:gd name="connsiteX8" fmla="*/ 3485041 w 10440577"/>
                <a:gd name="connsiteY8" fmla="*/ 2773680 h 3014990"/>
                <a:gd name="connsiteX9" fmla="*/ 4222657 w 10440577"/>
                <a:gd name="connsiteY9" fmla="*/ 2097024 h 3014990"/>
                <a:gd name="connsiteX10" fmla="*/ 4472593 w 10440577"/>
                <a:gd name="connsiteY10" fmla="*/ 1627632 h 3014990"/>
                <a:gd name="connsiteX11" fmla="*/ 4515265 w 10440577"/>
                <a:gd name="connsiteY11" fmla="*/ 1335024 h 3014990"/>
                <a:gd name="connsiteX12" fmla="*/ 4503073 w 10440577"/>
                <a:gd name="connsiteY12" fmla="*/ 682752 h 3014990"/>
                <a:gd name="connsiteX13" fmla="*/ 4399441 w 10440577"/>
                <a:gd name="connsiteY13" fmla="*/ 445008 h 3014990"/>
                <a:gd name="connsiteX14" fmla="*/ 4216561 w 10440577"/>
                <a:gd name="connsiteY14" fmla="*/ 365760 h 3014990"/>
                <a:gd name="connsiteX15" fmla="*/ 3862993 w 10440577"/>
                <a:gd name="connsiteY15" fmla="*/ 292608 h 3014990"/>
                <a:gd name="connsiteX16" fmla="*/ 3192433 w 10440577"/>
                <a:gd name="connsiteY16" fmla="*/ 457200 h 3014990"/>
                <a:gd name="connsiteX17" fmla="*/ 3143665 w 10440577"/>
                <a:gd name="connsiteY17" fmla="*/ 633984 h 3014990"/>
                <a:gd name="connsiteX18" fmla="*/ 3155857 w 10440577"/>
                <a:gd name="connsiteY18" fmla="*/ 938784 h 3014990"/>
                <a:gd name="connsiteX19" fmla="*/ 3448465 w 10440577"/>
                <a:gd name="connsiteY19" fmla="*/ 1292352 h 3014990"/>
                <a:gd name="connsiteX20" fmla="*/ 3692305 w 10440577"/>
                <a:gd name="connsiteY20" fmla="*/ 1432560 h 3014990"/>
                <a:gd name="connsiteX21" fmla="*/ 4429921 w 10440577"/>
                <a:gd name="connsiteY21" fmla="*/ 1511808 h 3014990"/>
                <a:gd name="connsiteX22" fmla="*/ 5021233 w 10440577"/>
                <a:gd name="connsiteY22" fmla="*/ 1182624 h 3014990"/>
                <a:gd name="connsiteX23" fmla="*/ 5569873 w 10440577"/>
                <a:gd name="connsiteY23" fmla="*/ 463296 h 3014990"/>
                <a:gd name="connsiteX24" fmla="*/ 5807617 w 10440577"/>
                <a:gd name="connsiteY24" fmla="*/ 170688 h 3014990"/>
                <a:gd name="connsiteX25" fmla="*/ 6435505 w 10440577"/>
                <a:gd name="connsiteY25" fmla="*/ 0 h 3014990"/>
                <a:gd name="connsiteX26" fmla="*/ 6685441 w 10440577"/>
                <a:gd name="connsiteY26" fmla="*/ 54864 h 3014990"/>
                <a:gd name="connsiteX27" fmla="*/ 6904897 w 10440577"/>
                <a:gd name="connsiteY27" fmla="*/ 256032 h 3014990"/>
                <a:gd name="connsiteX28" fmla="*/ 7179217 w 10440577"/>
                <a:gd name="connsiteY28" fmla="*/ 859536 h 3014990"/>
                <a:gd name="connsiteX29" fmla="*/ 7240177 w 10440577"/>
                <a:gd name="connsiteY29" fmla="*/ 1200912 h 3014990"/>
                <a:gd name="connsiteX30" fmla="*/ 7063393 w 10440577"/>
                <a:gd name="connsiteY30" fmla="*/ 1840992 h 3014990"/>
                <a:gd name="connsiteX31" fmla="*/ 6843937 w 10440577"/>
                <a:gd name="connsiteY31" fmla="*/ 2023872 h 3014990"/>
                <a:gd name="connsiteX32" fmla="*/ 6453793 w 10440577"/>
                <a:gd name="connsiteY32" fmla="*/ 2097024 h 3014990"/>
                <a:gd name="connsiteX33" fmla="*/ 5953921 w 10440577"/>
                <a:gd name="connsiteY33" fmla="*/ 1999488 h 3014990"/>
                <a:gd name="connsiteX34" fmla="*/ 5868577 w 10440577"/>
                <a:gd name="connsiteY34" fmla="*/ 1847088 h 3014990"/>
                <a:gd name="connsiteX35" fmla="*/ 5856385 w 10440577"/>
                <a:gd name="connsiteY35" fmla="*/ 1645920 h 3014990"/>
                <a:gd name="connsiteX36" fmla="*/ 6100225 w 10440577"/>
                <a:gd name="connsiteY36" fmla="*/ 1109472 h 3014990"/>
                <a:gd name="connsiteX37" fmla="*/ 6465985 w 10440577"/>
                <a:gd name="connsiteY37" fmla="*/ 755904 h 3014990"/>
                <a:gd name="connsiteX38" fmla="*/ 7142641 w 10440577"/>
                <a:gd name="connsiteY38" fmla="*/ 591312 h 3014990"/>
                <a:gd name="connsiteX39" fmla="*/ 7605937 w 10440577"/>
                <a:gd name="connsiteY39" fmla="*/ 652272 h 3014990"/>
                <a:gd name="connsiteX40" fmla="*/ 8044849 w 10440577"/>
                <a:gd name="connsiteY40" fmla="*/ 859536 h 3014990"/>
                <a:gd name="connsiteX41" fmla="*/ 9111649 w 10440577"/>
                <a:gd name="connsiteY41" fmla="*/ 1432560 h 3014990"/>
                <a:gd name="connsiteX42" fmla="*/ 9361585 w 10440577"/>
                <a:gd name="connsiteY42" fmla="*/ 1469136 h 3014990"/>
                <a:gd name="connsiteX43" fmla="*/ 9648097 w 10440577"/>
                <a:gd name="connsiteY43" fmla="*/ 1402080 h 3014990"/>
                <a:gd name="connsiteX44" fmla="*/ 10355233 w 10440577"/>
                <a:gd name="connsiteY44" fmla="*/ 804672 h 3014990"/>
                <a:gd name="connsiteX45" fmla="*/ 10440577 w 10440577"/>
                <a:gd name="connsiteY45" fmla="*/ 640080 h 3014990"/>
                <a:gd name="connsiteX0" fmla="*/ 9724 w 10476556"/>
                <a:gd name="connsiteY0" fmla="*/ 323088 h 3014990"/>
                <a:gd name="connsiteX1" fmla="*/ 52396 w 10476556"/>
                <a:gd name="connsiteY1" fmla="*/ 1139952 h 3014990"/>
                <a:gd name="connsiteX2" fmla="*/ 186508 w 10476556"/>
                <a:gd name="connsiteY2" fmla="*/ 1901952 h 3014990"/>
                <a:gd name="connsiteX3" fmla="*/ 326716 w 10476556"/>
                <a:gd name="connsiteY3" fmla="*/ 2170176 h 3014990"/>
                <a:gd name="connsiteX4" fmla="*/ 1052140 w 10476556"/>
                <a:gd name="connsiteY4" fmla="*/ 2657856 h 3014990"/>
                <a:gd name="connsiteX5" fmla="*/ 1771468 w 10476556"/>
                <a:gd name="connsiteY5" fmla="*/ 2901696 h 3014990"/>
                <a:gd name="connsiteX6" fmla="*/ 2356684 w 10476556"/>
                <a:gd name="connsiteY6" fmla="*/ 3011424 h 3014990"/>
                <a:gd name="connsiteX7" fmla="*/ 2947996 w 10476556"/>
                <a:gd name="connsiteY7" fmla="*/ 2993136 h 3014990"/>
                <a:gd name="connsiteX8" fmla="*/ 3521020 w 10476556"/>
                <a:gd name="connsiteY8" fmla="*/ 2773680 h 3014990"/>
                <a:gd name="connsiteX9" fmla="*/ 4258636 w 10476556"/>
                <a:gd name="connsiteY9" fmla="*/ 2097024 h 3014990"/>
                <a:gd name="connsiteX10" fmla="*/ 4508572 w 10476556"/>
                <a:gd name="connsiteY10" fmla="*/ 1627632 h 3014990"/>
                <a:gd name="connsiteX11" fmla="*/ 4551244 w 10476556"/>
                <a:gd name="connsiteY11" fmla="*/ 1335024 h 3014990"/>
                <a:gd name="connsiteX12" fmla="*/ 4539052 w 10476556"/>
                <a:gd name="connsiteY12" fmla="*/ 682752 h 3014990"/>
                <a:gd name="connsiteX13" fmla="*/ 4435420 w 10476556"/>
                <a:gd name="connsiteY13" fmla="*/ 445008 h 3014990"/>
                <a:gd name="connsiteX14" fmla="*/ 4252540 w 10476556"/>
                <a:gd name="connsiteY14" fmla="*/ 365760 h 3014990"/>
                <a:gd name="connsiteX15" fmla="*/ 3898972 w 10476556"/>
                <a:gd name="connsiteY15" fmla="*/ 292608 h 3014990"/>
                <a:gd name="connsiteX16" fmla="*/ 3228412 w 10476556"/>
                <a:gd name="connsiteY16" fmla="*/ 457200 h 3014990"/>
                <a:gd name="connsiteX17" fmla="*/ 3179644 w 10476556"/>
                <a:gd name="connsiteY17" fmla="*/ 633984 h 3014990"/>
                <a:gd name="connsiteX18" fmla="*/ 3191836 w 10476556"/>
                <a:gd name="connsiteY18" fmla="*/ 938784 h 3014990"/>
                <a:gd name="connsiteX19" fmla="*/ 3484444 w 10476556"/>
                <a:gd name="connsiteY19" fmla="*/ 1292352 h 3014990"/>
                <a:gd name="connsiteX20" fmla="*/ 3728284 w 10476556"/>
                <a:gd name="connsiteY20" fmla="*/ 1432560 h 3014990"/>
                <a:gd name="connsiteX21" fmla="*/ 4465900 w 10476556"/>
                <a:gd name="connsiteY21" fmla="*/ 1511808 h 3014990"/>
                <a:gd name="connsiteX22" fmla="*/ 5057212 w 10476556"/>
                <a:gd name="connsiteY22" fmla="*/ 1182624 h 3014990"/>
                <a:gd name="connsiteX23" fmla="*/ 5605852 w 10476556"/>
                <a:gd name="connsiteY23" fmla="*/ 463296 h 3014990"/>
                <a:gd name="connsiteX24" fmla="*/ 5843596 w 10476556"/>
                <a:gd name="connsiteY24" fmla="*/ 170688 h 3014990"/>
                <a:gd name="connsiteX25" fmla="*/ 6471484 w 10476556"/>
                <a:gd name="connsiteY25" fmla="*/ 0 h 3014990"/>
                <a:gd name="connsiteX26" fmla="*/ 6721420 w 10476556"/>
                <a:gd name="connsiteY26" fmla="*/ 54864 h 3014990"/>
                <a:gd name="connsiteX27" fmla="*/ 6940876 w 10476556"/>
                <a:gd name="connsiteY27" fmla="*/ 256032 h 3014990"/>
                <a:gd name="connsiteX28" fmla="*/ 7215196 w 10476556"/>
                <a:gd name="connsiteY28" fmla="*/ 859536 h 3014990"/>
                <a:gd name="connsiteX29" fmla="*/ 7276156 w 10476556"/>
                <a:gd name="connsiteY29" fmla="*/ 1200912 h 3014990"/>
                <a:gd name="connsiteX30" fmla="*/ 7099372 w 10476556"/>
                <a:gd name="connsiteY30" fmla="*/ 1840992 h 3014990"/>
                <a:gd name="connsiteX31" fmla="*/ 6879916 w 10476556"/>
                <a:gd name="connsiteY31" fmla="*/ 2023872 h 3014990"/>
                <a:gd name="connsiteX32" fmla="*/ 6489772 w 10476556"/>
                <a:gd name="connsiteY32" fmla="*/ 2097024 h 3014990"/>
                <a:gd name="connsiteX33" fmla="*/ 5989900 w 10476556"/>
                <a:gd name="connsiteY33" fmla="*/ 1999488 h 3014990"/>
                <a:gd name="connsiteX34" fmla="*/ 5904556 w 10476556"/>
                <a:gd name="connsiteY34" fmla="*/ 1847088 h 3014990"/>
                <a:gd name="connsiteX35" fmla="*/ 5892364 w 10476556"/>
                <a:gd name="connsiteY35" fmla="*/ 1645920 h 3014990"/>
                <a:gd name="connsiteX36" fmla="*/ 6136204 w 10476556"/>
                <a:gd name="connsiteY36" fmla="*/ 1109472 h 3014990"/>
                <a:gd name="connsiteX37" fmla="*/ 6501964 w 10476556"/>
                <a:gd name="connsiteY37" fmla="*/ 755904 h 3014990"/>
                <a:gd name="connsiteX38" fmla="*/ 7178620 w 10476556"/>
                <a:gd name="connsiteY38" fmla="*/ 591312 h 3014990"/>
                <a:gd name="connsiteX39" fmla="*/ 7641916 w 10476556"/>
                <a:gd name="connsiteY39" fmla="*/ 652272 h 3014990"/>
                <a:gd name="connsiteX40" fmla="*/ 8080828 w 10476556"/>
                <a:gd name="connsiteY40" fmla="*/ 859536 h 3014990"/>
                <a:gd name="connsiteX41" fmla="*/ 9147628 w 10476556"/>
                <a:gd name="connsiteY41" fmla="*/ 1432560 h 3014990"/>
                <a:gd name="connsiteX42" fmla="*/ 9397564 w 10476556"/>
                <a:gd name="connsiteY42" fmla="*/ 1469136 h 3014990"/>
                <a:gd name="connsiteX43" fmla="*/ 9684076 w 10476556"/>
                <a:gd name="connsiteY43" fmla="*/ 1402080 h 3014990"/>
                <a:gd name="connsiteX44" fmla="*/ 10391212 w 10476556"/>
                <a:gd name="connsiteY44" fmla="*/ 804672 h 3014990"/>
                <a:gd name="connsiteX45" fmla="*/ 10476556 w 10476556"/>
                <a:gd name="connsiteY45" fmla="*/ 640080 h 3014990"/>
                <a:gd name="connsiteX0" fmla="*/ 13584 w 10480416"/>
                <a:gd name="connsiteY0" fmla="*/ 323088 h 3014990"/>
                <a:gd name="connsiteX1" fmla="*/ 56256 w 10480416"/>
                <a:gd name="connsiteY1" fmla="*/ 1139952 h 3014990"/>
                <a:gd name="connsiteX2" fmla="*/ 330576 w 10480416"/>
                <a:gd name="connsiteY2" fmla="*/ 2170176 h 3014990"/>
                <a:gd name="connsiteX3" fmla="*/ 1056000 w 10480416"/>
                <a:gd name="connsiteY3" fmla="*/ 2657856 h 3014990"/>
                <a:gd name="connsiteX4" fmla="*/ 1775328 w 10480416"/>
                <a:gd name="connsiteY4" fmla="*/ 2901696 h 3014990"/>
                <a:gd name="connsiteX5" fmla="*/ 2360544 w 10480416"/>
                <a:gd name="connsiteY5" fmla="*/ 3011424 h 3014990"/>
                <a:gd name="connsiteX6" fmla="*/ 2951856 w 10480416"/>
                <a:gd name="connsiteY6" fmla="*/ 2993136 h 3014990"/>
                <a:gd name="connsiteX7" fmla="*/ 3524880 w 10480416"/>
                <a:gd name="connsiteY7" fmla="*/ 2773680 h 3014990"/>
                <a:gd name="connsiteX8" fmla="*/ 4262496 w 10480416"/>
                <a:gd name="connsiteY8" fmla="*/ 2097024 h 3014990"/>
                <a:gd name="connsiteX9" fmla="*/ 4512432 w 10480416"/>
                <a:gd name="connsiteY9" fmla="*/ 1627632 h 3014990"/>
                <a:gd name="connsiteX10" fmla="*/ 4555104 w 10480416"/>
                <a:gd name="connsiteY10" fmla="*/ 1335024 h 3014990"/>
                <a:gd name="connsiteX11" fmla="*/ 4542912 w 10480416"/>
                <a:gd name="connsiteY11" fmla="*/ 682752 h 3014990"/>
                <a:gd name="connsiteX12" fmla="*/ 4439280 w 10480416"/>
                <a:gd name="connsiteY12" fmla="*/ 445008 h 3014990"/>
                <a:gd name="connsiteX13" fmla="*/ 4256400 w 10480416"/>
                <a:gd name="connsiteY13" fmla="*/ 365760 h 3014990"/>
                <a:gd name="connsiteX14" fmla="*/ 3902832 w 10480416"/>
                <a:gd name="connsiteY14" fmla="*/ 292608 h 3014990"/>
                <a:gd name="connsiteX15" fmla="*/ 3232272 w 10480416"/>
                <a:gd name="connsiteY15" fmla="*/ 457200 h 3014990"/>
                <a:gd name="connsiteX16" fmla="*/ 3183504 w 10480416"/>
                <a:gd name="connsiteY16" fmla="*/ 633984 h 3014990"/>
                <a:gd name="connsiteX17" fmla="*/ 3195696 w 10480416"/>
                <a:gd name="connsiteY17" fmla="*/ 938784 h 3014990"/>
                <a:gd name="connsiteX18" fmla="*/ 3488304 w 10480416"/>
                <a:gd name="connsiteY18" fmla="*/ 1292352 h 3014990"/>
                <a:gd name="connsiteX19" fmla="*/ 3732144 w 10480416"/>
                <a:gd name="connsiteY19" fmla="*/ 1432560 h 3014990"/>
                <a:gd name="connsiteX20" fmla="*/ 4469760 w 10480416"/>
                <a:gd name="connsiteY20" fmla="*/ 1511808 h 3014990"/>
                <a:gd name="connsiteX21" fmla="*/ 5061072 w 10480416"/>
                <a:gd name="connsiteY21" fmla="*/ 1182624 h 3014990"/>
                <a:gd name="connsiteX22" fmla="*/ 5609712 w 10480416"/>
                <a:gd name="connsiteY22" fmla="*/ 463296 h 3014990"/>
                <a:gd name="connsiteX23" fmla="*/ 5847456 w 10480416"/>
                <a:gd name="connsiteY23" fmla="*/ 170688 h 3014990"/>
                <a:gd name="connsiteX24" fmla="*/ 6475344 w 10480416"/>
                <a:gd name="connsiteY24" fmla="*/ 0 h 3014990"/>
                <a:gd name="connsiteX25" fmla="*/ 6725280 w 10480416"/>
                <a:gd name="connsiteY25" fmla="*/ 54864 h 3014990"/>
                <a:gd name="connsiteX26" fmla="*/ 6944736 w 10480416"/>
                <a:gd name="connsiteY26" fmla="*/ 256032 h 3014990"/>
                <a:gd name="connsiteX27" fmla="*/ 7219056 w 10480416"/>
                <a:gd name="connsiteY27" fmla="*/ 859536 h 3014990"/>
                <a:gd name="connsiteX28" fmla="*/ 7280016 w 10480416"/>
                <a:gd name="connsiteY28" fmla="*/ 1200912 h 3014990"/>
                <a:gd name="connsiteX29" fmla="*/ 7103232 w 10480416"/>
                <a:gd name="connsiteY29" fmla="*/ 1840992 h 3014990"/>
                <a:gd name="connsiteX30" fmla="*/ 6883776 w 10480416"/>
                <a:gd name="connsiteY30" fmla="*/ 2023872 h 3014990"/>
                <a:gd name="connsiteX31" fmla="*/ 6493632 w 10480416"/>
                <a:gd name="connsiteY31" fmla="*/ 2097024 h 3014990"/>
                <a:gd name="connsiteX32" fmla="*/ 5993760 w 10480416"/>
                <a:gd name="connsiteY32" fmla="*/ 1999488 h 3014990"/>
                <a:gd name="connsiteX33" fmla="*/ 5908416 w 10480416"/>
                <a:gd name="connsiteY33" fmla="*/ 1847088 h 3014990"/>
                <a:gd name="connsiteX34" fmla="*/ 5896224 w 10480416"/>
                <a:gd name="connsiteY34" fmla="*/ 1645920 h 3014990"/>
                <a:gd name="connsiteX35" fmla="*/ 6140064 w 10480416"/>
                <a:gd name="connsiteY35" fmla="*/ 1109472 h 3014990"/>
                <a:gd name="connsiteX36" fmla="*/ 6505824 w 10480416"/>
                <a:gd name="connsiteY36" fmla="*/ 755904 h 3014990"/>
                <a:gd name="connsiteX37" fmla="*/ 7182480 w 10480416"/>
                <a:gd name="connsiteY37" fmla="*/ 591312 h 3014990"/>
                <a:gd name="connsiteX38" fmla="*/ 7645776 w 10480416"/>
                <a:gd name="connsiteY38" fmla="*/ 652272 h 3014990"/>
                <a:gd name="connsiteX39" fmla="*/ 8084688 w 10480416"/>
                <a:gd name="connsiteY39" fmla="*/ 859536 h 3014990"/>
                <a:gd name="connsiteX40" fmla="*/ 9151488 w 10480416"/>
                <a:gd name="connsiteY40" fmla="*/ 1432560 h 3014990"/>
                <a:gd name="connsiteX41" fmla="*/ 9401424 w 10480416"/>
                <a:gd name="connsiteY41" fmla="*/ 1469136 h 3014990"/>
                <a:gd name="connsiteX42" fmla="*/ 9687936 w 10480416"/>
                <a:gd name="connsiteY42" fmla="*/ 1402080 h 3014990"/>
                <a:gd name="connsiteX43" fmla="*/ 10395072 w 10480416"/>
                <a:gd name="connsiteY43" fmla="*/ 804672 h 3014990"/>
                <a:gd name="connsiteX44" fmla="*/ 10480416 w 10480416"/>
                <a:gd name="connsiteY44" fmla="*/ 640080 h 3014990"/>
                <a:gd name="connsiteX0" fmla="*/ 56195 w 10523027"/>
                <a:gd name="connsiteY0" fmla="*/ 323088 h 3014990"/>
                <a:gd name="connsiteX1" fmla="*/ 98867 w 10523027"/>
                <a:gd name="connsiteY1" fmla="*/ 1139952 h 3014990"/>
                <a:gd name="connsiteX2" fmla="*/ 1098611 w 10523027"/>
                <a:gd name="connsiteY2" fmla="*/ 2657856 h 3014990"/>
                <a:gd name="connsiteX3" fmla="*/ 1817939 w 10523027"/>
                <a:gd name="connsiteY3" fmla="*/ 2901696 h 3014990"/>
                <a:gd name="connsiteX4" fmla="*/ 2403155 w 10523027"/>
                <a:gd name="connsiteY4" fmla="*/ 3011424 h 3014990"/>
                <a:gd name="connsiteX5" fmla="*/ 2994467 w 10523027"/>
                <a:gd name="connsiteY5" fmla="*/ 2993136 h 3014990"/>
                <a:gd name="connsiteX6" fmla="*/ 3567491 w 10523027"/>
                <a:gd name="connsiteY6" fmla="*/ 2773680 h 3014990"/>
                <a:gd name="connsiteX7" fmla="*/ 4305107 w 10523027"/>
                <a:gd name="connsiteY7" fmla="*/ 2097024 h 3014990"/>
                <a:gd name="connsiteX8" fmla="*/ 4555043 w 10523027"/>
                <a:gd name="connsiteY8" fmla="*/ 1627632 h 3014990"/>
                <a:gd name="connsiteX9" fmla="*/ 4597715 w 10523027"/>
                <a:gd name="connsiteY9" fmla="*/ 1335024 h 3014990"/>
                <a:gd name="connsiteX10" fmla="*/ 4585523 w 10523027"/>
                <a:gd name="connsiteY10" fmla="*/ 682752 h 3014990"/>
                <a:gd name="connsiteX11" fmla="*/ 4481891 w 10523027"/>
                <a:gd name="connsiteY11" fmla="*/ 445008 h 3014990"/>
                <a:gd name="connsiteX12" fmla="*/ 4299011 w 10523027"/>
                <a:gd name="connsiteY12" fmla="*/ 365760 h 3014990"/>
                <a:gd name="connsiteX13" fmla="*/ 3945443 w 10523027"/>
                <a:gd name="connsiteY13" fmla="*/ 292608 h 3014990"/>
                <a:gd name="connsiteX14" fmla="*/ 3274883 w 10523027"/>
                <a:gd name="connsiteY14" fmla="*/ 457200 h 3014990"/>
                <a:gd name="connsiteX15" fmla="*/ 3226115 w 10523027"/>
                <a:gd name="connsiteY15" fmla="*/ 633984 h 3014990"/>
                <a:gd name="connsiteX16" fmla="*/ 3238307 w 10523027"/>
                <a:gd name="connsiteY16" fmla="*/ 938784 h 3014990"/>
                <a:gd name="connsiteX17" fmla="*/ 3530915 w 10523027"/>
                <a:gd name="connsiteY17" fmla="*/ 1292352 h 3014990"/>
                <a:gd name="connsiteX18" fmla="*/ 3774755 w 10523027"/>
                <a:gd name="connsiteY18" fmla="*/ 1432560 h 3014990"/>
                <a:gd name="connsiteX19" fmla="*/ 4512371 w 10523027"/>
                <a:gd name="connsiteY19" fmla="*/ 1511808 h 3014990"/>
                <a:gd name="connsiteX20" fmla="*/ 5103683 w 10523027"/>
                <a:gd name="connsiteY20" fmla="*/ 1182624 h 3014990"/>
                <a:gd name="connsiteX21" fmla="*/ 5652323 w 10523027"/>
                <a:gd name="connsiteY21" fmla="*/ 463296 h 3014990"/>
                <a:gd name="connsiteX22" fmla="*/ 5890067 w 10523027"/>
                <a:gd name="connsiteY22" fmla="*/ 170688 h 3014990"/>
                <a:gd name="connsiteX23" fmla="*/ 6517955 w 10523027"/>
                <a:gd name="connsiteY23" fmla="*/ 0 h 3014990"/>
                <a:gd name="connsiteX24" fmla="*/ 6767891 w 10523027"/>
                <a:gd name="connsiteY24" fmla="*/ 54864 h 3014990"/>
                <a:gd name="connsiteX25" fmla="*/ 6987347 w 10523027"/>
                <a:gd name="connsiteY25" fmla="*/ 256032 h 3014990"/>
                <a:gd name="connsiteX26" fmla="*/ 7261667 w 10523027"/>
                <a:gd name="connsiteY26" fmla="*/ 859536 h 3014990"/>
                <a:gd name="connsiteX27" fmla="*/ 7322627 w 10523027"/>
                <a:gd name="connsiteY27" fmla="*/ 1200912 h 3014990"/>
                <a:gd name="connsiteX28" fmla="*/ 7145843 w 10523027"/>
                <a:gd name="connsiteY28" fmla="*/ 1840992 h 3014990"/>
                <a:gd name="connsiteX29" fmla="*/ 6926387 w 10523027"/>
                <a:gd name="connsiteY29" fmla="*/ 2023872 h 3014990"/>
                <a:gd name="connsiteX30" fmla="*/ 6536243 w 10523027"/>
                <a:gd name="connsiteY30" fmla="*/ 2097024 h 3014990"/>
                <a:gd name="connsiteX31" fmla="*/ 6036371 w 10523027"/>
                <a:gd name="connsiteY31" fmla="*/ 1999488 h 3014990"/>
                <a:gd name="connsiteX32" fmla="*/ 5951027 w 10523027"/>
                <a:gd name="connsiteY32" fmla="*/ 1847088 h 3014990"/>
                <a:gd name="connsiteX33" fmla="*/ 5938835 w 10523027"/>
                <a:gd name="connsiteY33" fmla="*/ 1645920 h 3014990"/>
                <a:gd name="connsiteX34" fmla="*/ 6182675 w 10523027"/>
                <a:gd name="connsiteY34" fmla="*/ 1109472 h 3014990"/>
                <a:gd name="connsiteX35" fmla="*/ 6548435 w 10523027"/>
                <a:gd name="connsiteY35" fmla="*/ 755904 h 3014990"/>
                <a:gd name="connsiteX36" fmla="*/ 7225091 w 10523027"/>
                <a:gd name="connsiteY36" fmla="*/ 591312 h 3014990"/>
                <a:gd name="connsiteX37" fmla="*/ 7688387 w 10523027"/>
                <a:gd name="connsiteY37" fmla="*/ 652272 h 3014990"/>
                <a:gd name="connsiteX38" fmla="*/ 8127299 w 10523027"/>
                <a:gd name="connsiteY38" fmla="*/ 859536 h 3014990"/>
                <a:gd name="connsiteX39" fmla="*/ 9194099 w 10523027"/>
                <a:gd name="connsiteY39" fmla="*/ 1432560 h 3014990"/>
                <a:gd name="connsiteX40" fmla="*/ 9444035 w 10523027"/>
                <a:gd name="connsiteY40" fmla="*/ 1469136 h 3014990"/>
                <a:gd name="connsiteX41" fmla="*/ 9730547 w 10523027"/>
                <a:gd name="connsiteY41" fmla="*/ 1402080 h 3014990"/>
                <a:gd name="connsiteX42" fmla="*/ 10437683 w 10523027"/>
                <a:gd name="connsiteY42" fmla="*/ 804672 h 3014990"/>
                <a:gd name="connsiteX43" fmla="*/ 10523027 w 10523027"/>
                <a:gd name="connsiteY43" fmla="*/ 640080 h 3014990"/>
                <a:gd name="connsiteX0" fmla="*/ 107633 w 10574465"/>
                <a:gd name="connsiteY0" fmla="*/ 323088 h 3064575"/>
                <a:gd name="connsiteX1" fmla="*/ 150305 w 10574465"/>
                <a:gd name="connsiteY1" fmla="*/ 1139952 h 3064575"/>
                <a:gd name="connsiteX2" fmla="*/ 1869377 w 10574465"/>
                <a:gd name="connsiteY2" fmla="*/ 2901696 h 3064575"/>
                <a:gd name="connsiteX3" fmla="*/ 2454593 w 10574465"/>
                <a:gd name="connsiteY3" fmla="*/ 3011424 h 3064575"/>
                <a:gd name="connsiteX4" fmla="*/ 3045905 w 10574465"/>
                <a:gd name="connsiteY4" fmla="*/ 2993136 h 3064575"/>
                <a:gd name="connsiteX5" fmla="*/ 3618929 w 10574465"/>
                <a:gd name="connsiteY5" fmla="*/ 2773680 h 3064575"/>
                <a:gd name="connsiteX6" fmla="*/ 4356545 w 10574465"/>
                <a:gd name="connsiteY6" fmla="*/ 2097024 h 3064575"/>
                <a:gd name="connsiteX7" fmla="*/ 4606481 w 10574465"/>
                <a:gd name="connsiteY7" fmla="*/ 1627632 h 3064575"/>
                <a:gd name="connsiteX8" fmla="*/ 4649153 w 10574465"/>
                <a:gd name="connsiteY8" fmla="*/ 1335024 h 3064575"/>
                <a:gd name="connsiteX9" fmla="*/ 4636961 w 10574465"/>
                <a:gd name="connsiteY9" fmla="*/ 682752 h 3064575"/>
                <a:gd name="connsiteX10" fmla="*/ 4533329 w 10574465"/>
                <a:gd name="connsiteY10" fmla="*/ 445008 h 3064575"/>
                <a:gd name="connsiteX11" fmla="*/ 4350449 w 10574465"/>
                <a:gd name="connsiteY11" fmla="*/ 365760 h 3064575"/>
                <a:gd name="connsiteX12" fmla="*/ 3996881 w 10574465"/>
                <a:gd name="connsiteY12" fmla="*/ 292608 h 3064575"/>
                <a:gd name="connsiteX13" fmla="*/ 3326321 w 10574465"/>
                <a:gd name="connsiteY13" fmla="*/ 457200 h 3064575"/>
                <a:gd name="connsiteX14" fmla="*/ 3277553 w 10574465"/>
                <a:gd name="connsiteY14" fmla="*/ 633984 h 3064575"/>
                <a:gd name="connsiteX15" fmla="*/ 3289745 w 10574465"/>
                <a:gd name="connsiteY15" fmla="*/ 938784 h 3064575"/>
                <a:gd name="connsiteX16" fmla="*/ 3582353 w 10574465"/>
                <a:gd name="connsiteY16" fmla="*/ 1292352 h 3064575"/>
                <a:gd name="connsiteX17" fmla="*/ 3826193 w 10574465"/>
                <a:gd name="connsiteY17" fmla="*/ 1432560 h 3064575"/>
                <a:gd name="connsiteX18" fmla="*/ 4563809 w 10574465"/>
                <a:gd name="connsiteY18" fmla="*/ 1511808 h 3064575"/>
                <a:gd name="connsiteX19" fmla="*/ 5155121 w 10574465"/>
                <a:gd name="connsiteY19" fmla="*/ 1182624 h 3064575"/>
                <a:gd name="connsiteX20" fmla="*/ 5703761 w 10574465"/>
                <a:gd name="connsiteY20" fmla="*/ 463296 h 3064575"/>
                <a:gd name="connsiteX21" fmla="*/ 5941505 w 10574465"/>
                <a:gd name="connsiteY21" fmla="*/ 170688 h 3064575"/>
                <a:gd name="connsiteX22" fmla="*/ 6569393 w 10574465"/>
                <a:gd name="connsiteY22" fmla="*/ 0 h 3064575"/>
                <a:gd name="connsiteX23" fmla="*/ 6819329 w 10574465"/>
                <a:gd name="connsiteY23" fmla="*/ 54864 h 3064575"/>
                <a:gd name="connsiteX24" fmla="*/ 7038785 w 10574465"/>
                <a:gd name="connsiteY24" fmla="*/ 256032 h 3064575"/>
                <a:gd name="connsiteX25" fmla="*/ 7313105 w 10574465"/>
                <a:gd name="connsiteY25" fmla="*/ 859536 h 3064575"/>
                <a:gd name="connsiteX26" fmla="*/ 7374065 w 10574465"/>
                <a:gd name="connsiteY26" fmla="*/ 1200912 h 3064575"/>
                <a:gd name="connsiteX27" fmla="*/ 7197281 w 10574465"/>
                <a:gd name="connsiteY27" fmla="*/ 1840992 h 3064575"/>
                <a:gd name="connsiteX28" fmla="*/ 6977825 w 10574465"/>
                <a:gd name="connsiteY28" fmla="*/ 2023872 h 3064575"/>
                <a:gd name="connsiteX29" fmla="*/ 6587681 w 10574465"/>
                <a:gd name="connsiteY29" fmla="*/ 2097024 h 3064575"/>
                <a:gd name="connsiteX30" fmla="*/ 6087809 w 10574465"/>
                <a:gd name="connsiteY30" fmla="*/ 1999488 h 3064575"/>
                <a:gd name="connsiteX31" fmla="*/ 6002465 w 10574465"/>
                <a:gd name="connsiteY31" fmla="*/ 1847088 h 3064575"/>
                <a:gd name="connsiteX32" fmla="*/ 5990273 w 10574465"/>
                <a:gd name="connsiteY32" fmla="*/ 1645920 h 3064575"/>
                <a:gd name="connsiteX33" fmla="*/ 6234113 w 10574465"/>
                <a:gd name="connsiteY33" fmla="*/ 1109472 h 3064575"/>
                <a:gd name="connsiteX34" fmla="*/ 6599873 w 10574465"/>
                <a:gd name="connsiteY34" fmla="*/ 755904 h 3064575"/>
                <a:gd name="connsiteX35" fmla="*/ 7276529 w 10574465"/>
                <a:gd name="connsiteY35" fmla="*/ 591312 h 3064575"/>
                <a:gd name="connsiteX36" fmla="*/ 7739825 w 10574465"/>
                <a:gd name="connsiteY36" fmla="*/ 652272 h 3064575"/>
                <a:gd name="connsiteX37" fmla="*/ 8178737 w 10574465"/>
                <a:gd name="connsiteY37" fmla="*/ 859536 h 3064575"/>
                <a:gd name="connsiteX38" fmla="*/ 9245537 w 10574465"/>
                <a:gd name="connsiteY38" fmla="*/ 1432560 h 3064575"/>
                <a:gd name="connsiteX39" fmla="*/ 9495473 w 10574465"/>
                <a:gd name="connsiteY39" fmla="*/ 1469136 h 3064575"/>
                <a:gd name="connsiteX40" fmla="*/ 9781985 w 10574465"/>
                <a:gd name="connsiteY40" fmla="*/ 1402080 h 3064575"/>
                <a:gd name="connsiteX41" fmla="*/ 10489121 w 10574465"/>
                <a:gd name="connsiteY41" fmla="*/ 804672 h 3064575"/>
                <a:gd name="connsiteX42" fmla="*/ 10574465 w 10574465"/>
                <a:gd name="connsiteY42" fmla="*/ 640080 h 3064575"/>
                <a:gd name="connsiteX0" fmla="*/ 107633 w 10574465"/>
                <a:gd name="connsiteY0" fmla="*/ 323088 h 3074075"/>
                <a:gd name="connsiteX1" fmla="*/ 150305 w 10574465"/>
                <a:gd name="connsiteY1" fmla="*/ 1139952 h 3074075"/>
                <a:gd name="connsiteX2" fmla="*/ 1869377 w 10574465"/>
                <a:gd name="connsiteY2" fmla="*/ 2901696 h 3074075"/>
                <a:gd name="connsiteX3" fmla="*/ 3045905 w 10574465"/>
                <a:gd name="connsiteY3" fmla="*/ 2993136 h 3074075"/>
                <a:gd name="connsiteX4" fmla="*/ 3618929 w 10574465"/>
                <a:gd name="connsiteY4" fmla="*/ 2773680 h 3074075"/>
                <a:gd name="connsiteX5" fmla="*/ 4356545 w 10574465"/>
                <a:gd name="connsiteY5" fmla="*/ 2097024 h 3074075"/>
                <a:gd name="connsiteX6" fmla="*/ 4606481 w 10574465"/>
                <a:gd name="connsiteY6" fmla="*/ 1627632 h 3074075"/>
                <a:gd name="connsiteX7" fmla="*/ 4649153 w 10574465"/>
                <a:gd name="connsiteY7" fmla="*/ 1335024 h 3074075"/>
                <a:gd name="connsiteX8" fmla="*/ 4636961 w 10574465"/>
                <a:gd name="connsiteY8" fmla="*/ 682752 h 3074075"/>
                <a:gd name="connsiteX9" fmla="*/ 4533329 w 10574465"/>
                <a:gd name="connsiteY9" fmla="*/ 445008 h 3074075"/>
                <a:gd name="connsiteX10" fmla="*/ 4350449 w 10574465"/>
                <a:gd name="connsiteY10" fmla="*/ 365760 h 3074075"/>
                <a:gd name="connsiteX11" fmla="*/ 3996881 w 10574465"/>
                <a:gd name="connsiteY11" fmla="*/ 292608 h 3074075"/>
                <a:gd name="connsiteX12" fmla="*/ 3326321 w 10574465"/>
                <a:gd name="connsiteY12" fmla="*/ 457200 h 3074075"/>
                <a:gd name="connsiteX13" fmla="*/ 3277553 w 10574465"/>
                <a:gd name="connsiteY13" fmla="*/ 633984 h 3074075"/>
                <a:gd name="connsiteX14" fmla="*/ 3289745 w 10574465"/>
                <a:gd name="connsiteY14" fmla="*/ 938784 h 3074075"/>
                <a:gd name="connsiteX15" fmla="*/ 3582353 w 10574465"/>
                <a:gd name="connsiteY15" fmla="*/ 1292352 h 3074075"/>
                <a:gd name="connsiteX16" fmla="*/ 3826193 w 10574465"/>
                <a:gd name="connsiteY16" fmla="*/ 1432560 h 3074075"/>
                <a:gd name="connsiteX17" fmla="*/ 4563809 w 10574465"/>
                <a:gd name="connsiteY17" fmla="*/ 1511808 h 3074075"/>
                <a:gd name="connsiteX18" fmla="*/ 5155121 w 10574465"/>
                <a:gd name="connsiteY18" fmla="*/ 1182624 h 3074075"/>
                <a:gd name="connsiteX19" fmla="*/ 5703761 w 10574465"/>
                <a:gd name="connsiteY19" fmla="*/ 463296 h 3074075"/>
                <a:gd name="connsiteX20" fmla="*/ 5941505 w 10574465"/>
                <a:gd name="connsiteY20" fmla="*/ 170688 h 3074075"/>
                <a:gd name="connsiteX21" fmla="*/ 6569393 w 10574465"/>
                <a:gd name="connsiteY21" fmla="*/ 0 h 3074075"/>
                <a:gd name="connsiteX22" fmla="*/ 6819329 w 10574465"/>
                <a:gd name="connsiteY22" fmla="*/ 54864 h 3074075"/>
                <a:gd name="connsiteX23" fmla="*/ 7038785 w 10574465"/>
                <a:gd name="connsiteY23" fmla="*/ 256032 h 3074075"/>
                <a:gd name="connsiteX24" fmla="*/ 7313105 w 10574465"/>
                <a:gd name="connsiteY24" fmla="*/ 859536 h 3074075"/>
                <a:gd name="connsiteX25" fmla="*/ 7374065 w 10574465"/>
                <a:gd name="connsiteY25" fmla="*/ 1200912 h 3074075"/>
                <a:gd name="connsiteX26" fmla="*/ 7197281 w 10574465"/>
                <a:gd name="connsiteY26" fmla="*/ 1840992 h 3074075"/>
                <a:gd name="connsiteX27" fmla="*/ 6977825 w 10574465"/>
                <a:gd name="connsiteY27" fmla="*/ 2023872 h 3074075"/>
                <a:gd name="connsiteX28" fmla="*/ 6587681 w 10574465"/>
                <a:gd name="connsiteY28" fmla="*/ 2097024 h 3074075"/>
                <a:gd name="connsiteX29" fmla="*/ 6087809 w 10574465"/>
                <a:gd name="connsiteY29" fmla="*/ 1999488 h 3074075"/>
                <a:gd name="connsiteX30" fmla="*/ 6002465 w 10574465"/>
                <a:gd name="connsiteY30" fmla="*/ 1847088 h 3074075"/>
                <a:gd name="connsiteX31" fmla="*/ 5990273 w 10574465"/>
                <a:gd name="connsiteY31" fmla="*/ 1645920 h 3074075"/>
                <a:gd name="connsiteX32" fmla="*/ 6234113 w 10574465"/>
                <a:gd name="connsiteY32" fmla="*/ 1109472 h 3074075"/>
                <a:gd name="connsiteX33" fmla="*/ 6599873 w 10574465"/>
                <a:gd name="connsiteY33" fmla="*/ 755904 h 3074075"/>
                <a:gd name="connsiteX34" fmla="*/ 7276529 w 10574465"/>
                <a:gd name="connsiteY34" fmla="*/ 591312 h 3074075"/>
                <a:gd name="connsiteX35" fmla="*/ 7739825 w 10574465"/>
                <a:gd name="connsiteY35" fmla="*/ 652272 h 3074075"/>
                <a:gd name="connsiteX36" fmla="*/ 8178737 w 10574465"/>
                <a:gd name="connsiteY36" fmla="*/ 859536 h 3074075"/>
                <a:gd name="connsiteX37" fmla="*/ 9245537 w 10574465"/>
                <a:gd name="connsiteY37" fmla="*/ 1432560 h 3074075"/>
                <a:gd name="connsiteX38" fmla="*/ 9495473 w 10574465"/>
                <a:gd name="connsiteY38" fmla="*/ 1469136 h 3074075"/>
                <a:gd name="connsiteX39" fmla="*/ 9781985 w 10574465"/>
                <a:gd name="connsiteY39" fmla="*/ 1402080 h 3074075"/>
                <a:gd name="connsiteX40" fmla="*/ 10489121 w 10574465"/>
                <a:gd name="connsiteY40" fmla="*/ 804672 h 3074075"/>
                <a:gd name="connsiteX41" fmla="*/ 10574465 w 10574465"/>
                <a:gd name="connsiteY41" fmla="*/ 640080 h 3074075"/>
                <a:gd name="connsiteX0" fmla="*/ 107633 w 10574465"/>
                <a:gd name="connsiteY0" fmla="*/ 323088 h 3019675"/>
                <a:gd name="connsiteX1" fmla="*/ 150305 w 10574465"/>
                <a:gd name="connsiteY1" fmla="*/ 1139952 h 3019675"/>
                <a:gd name="connsiteX2" fmla="*/ 1869377 w 10574465"/>
                <a:gd name="connsiteY2" fmla="*/ 2901696 h 3019675"/>
                <a:gd name="connsiteX3" fmla="*/ 3618929 w 10574465"/>
                <a:gd name="connsiteY3" fmla="*/ 2773680 h 3019675"/>
                <a:gd name="connsiteX4" fmla="*/ 4356545 w 10574465"/>
                <a:gd name="connsiteY4" fmla="*/ 2097024 h 3019675"/>
                <a:gd name="connsiteX5" fmla="*/ 4606481 w 10574465"/>
                <a:gd name="connsiteY5" fmla="*/ 1627632 h 3019675"/>
                <a:gd name="connsiteX6" fmla="*/ 4649153 w 10574465"/>
                <a:gd name="connsiteY6" fmla="*/ 1335024 h 3019675"/>
                <a:gd name="connsiteX7" fmla="*/ 4636961 w 10574465"/>
                <a:gd name="connsiteY7" fmla="*/ 682752 h 3019675"/>
                <a:gd name="connsiteX8" fmla="*/ 4533329 w 10574465"/>
                <a:gd name="connsiteY8" fmla="*/ 445008 h 3019675"/>
                <a:gd name="connsiteX9" fmla="*/ 4350449 w 10574465"/>
                <a:gd name="connsiteY9" fmla="*/ 365760 h 3019675"/>
                <a:gd name="connsiteX10" fmla="*/ 3996881 w 10574465"/>
                <a:gd name="connsiteY10" fmla="*/ 292608 h 3019675"/>
                <a:gd name="connsiteX11" fmla="*/ 3326321 w 10574465"/>
                <a:gd name="connsiteY11" fmla="*/ 457200 h 3019675"/>
                <a:gd name="connsiteX12" fmla="*/ 3277553 w 10574465"/>
                <a:gd name="connsiteY12" fmla="*/ 633984 h 3019675"/>
                <a:gd name="connsiteX13" fmla="*/ 3289745 w 10574465"/>
                <a:gd name="connsiteY13" fmla="*/ 938784 h 3019675"/>
                <a:gd name="connsiteX14" fmla="*/ 3582353 w 10574465"/>
                <a:gd name="connsiteY14" fmla="*/ 1292352 h 3019675"/>
                <a:gd name="connsiteX15" fmla="*/ 3826193 w 10574465"/>
                <a:gd name="connsiteY15" fmla="*/ 1432560 h 3019675"/>
                <a:gd name="connsiteX16" fmla="*/ 4563809 w 10574465"/>
                <a:gd name="connsiteY16" fmla="*/ 1511808 h 3019675"/>
                <a:gd name="connsiteX17" fmla="*/ 5155121 w 10574465"/>
                <a:gd name="connsiteY17" fmla="*/ 1182624 h 3019675"/>
                <a:gd name="connsiteX18" fmla="*/ 5703761 w 10574465"/>
                <a:gd name="connsiteY18" fmla="*/ 463296 h 3019675"/>
                <a:gd name="connsiteX19" fmla="*/ 5941505 w 10574465"/>
                <a:gd name="connsiteY19" fmla="*/ 170688 h 3019675"/>
                <a:gd name="connsiteX20" fmla="*/ 6569393 w 10574465"/>
                <a:gd name="connsiteY20" fmla="*/ 0 h 3019675"/>
                <a:gd name="connsiteX21" fmla="*/ 6819329 w 10574465"/>
                <a:gd name="connsiteY21" fmla="*/ 54864 h 3019675"/>
                <a:gd name="connsiteX22" fmla="*/ 7038785 w 10574465"/>
                <a:gd name="connsiteY22" fmla="*/ 256032 h 3019675"/>
                <a:gd name="connsiteX23" fmla="*/ 7313105 w 10574465"/>
                <a:gd name="connsiteY23" fmla="*/ 859536 h 3019675"/>
                <a:gd name="connsiteX24" fmla="*/ 7374065 w 10574465"/>
                <a:gd name="connsiteY24" fmla="*/ 1200912 h 3019675"/>
                <a:gd name="connsiteX25" fmla="*/ 7197281 w 10574465"/>
                <a:gd name="connsiteY25" fmla="*/ 1840992 h 3019675"/>
                <a:gd name="connsiteX26" fmla="*/ 6977825 w 10574465"/>
                <a:gd name="connsiteY26" fmla="*/ 2023872 h 3019675"/>
                <a:gd name="connsiteX27" fmla="*/ 6587681 w 10574465"/>
                <a:gd name="connsiteY27" fmla="*/ 2097024 h 3019675"/>
                <a:gd name="connsiteX28" fmla="*/ 6087809 w 10574465"/>
                <a:gd name="connsiteY28" fmla="*/ 1999488 h 3019675"/>
                <a:gd name="connsiteX29" fmla="*/ 6002465 w 10574465"/>
                <a:gd name="connsiteY29" fmla="*/ 1847088 h 3019675"/>
                <a:gd name="connsiteX30" fmla="*/ 5990273 w 10574465"/>
                <a:gd name="connsiteY30" fmla="*/ 1645920 h 3019675"/>
                <a:gd name="connsiteX31" fmla="*/ 6234113 w 10574465"/>
                <a:gd name="connsiteY31" fmla="*/ 1109472 h 3019675"/>
                <a:gd name="connsiteX32" fmla="*/ 6599873 w 10574465"/>
                <a:gd name="connsiteY32" fmla="*/ 755904 h 3019675"/>
                <a:gd name="connsiteX33" fmla="*/ 7276529 w 10574465"/>
                <a:gd name="connsiteY33" fmla="*/ 591312 h 3019675"/>
                <a:gd name="connsiteX34" fmla="*/ 7739825 w 10574465"/>
                <a:gd name="connsiteY34" fmla="*/ 652272 h 3019675"/>
                <a:gd name="connsiteX35" fmla="*/ 8178737 w 10574465"/>
                <a:gd name="connsiteY35" fmla="*/ 859536 h 3019675"/>
                <a:gd name="connsiteX36" fmla="*/ 9245537 w 10574465"/>
                <a:gd name="connsiteY36" fmla="*/ 1432560 h 3019675"/>
                <a:gd name="connsiteX37" fmla="*/ 9495473 w 10574465"/>
                <a:gd name="connsiteY37" fmla="*/ 1469136 h 3019675"/>
                <a:gd name="connsiteX38" fmla="*/ 9781985 w 10574465"/>
                <a:gd name="connsiteY38" fmla="*/ 1402080 h 3019675"/>
                <a:gd name="connsiteX39" fmla="*/ 10489121 w 10574465"/>
                <a:gd name="connsiteY39" fmla="*/ 804672 h 3019675"/>
                <a:gd name="connsiteX40" fmla="*/ 10574465 w 10574465"/>
                <a:gd name="connsiteY40" fmla="*/ 640080 h 3019675"/>
                <a:gd name="connsiteX0" fmla="*/ 107633 w 10574465"/>
                <a:gd name="connsiteY0" fmla="*/ 323088 h 3037175"/>
                <a:gd name="connsiteX1" fmla="*/ 150305 w 10574465"/>
                <a:gd name="connsiteY1" fmla="*/ 1139952 h 3037175"/>
                <a:gd name="connsiteX2" fmla="*/ 1869377 w 10574465"/>
                <a:gd name="connsiteY2" fmla="*/ 2901696 h 3037175"/>
                <a:gd name="connsiteX3" fmla="*/ 3618929 w 10574465"/>
                <a:gd name="connsiteY3" fmla="*/ 2773680 h 3037175"/>
                <a:gd name="connsiteX4" fmla="*/ 4606481 w 10574465"/>
                <a:gd name="connsiteY4" fmla="*/ 1627632 h 3037175"/>
                <a:gd name="connsiteX5" fmla="*/ 4649153 w 10574465"/>
                <a:gd name="connsiteY5" fmla="*/ 1335024 h 3037175"/>
                <a:gd name="connsiteX6" fmla="*/ 4636961 w 10574465"/>
                <a:gd name="connsiteY6" fmla="*/ 682752 h 3037175"/>
                <a:gd name="connsiteX7" fmla="*/ 4533329 w 10574465"/>
                <a:gd name="connsiteY7" fmla="*/ 445008 h 3037175"/>
                <a:gd name="connsiteX8" fmla="*/ 4350449 w 10574465"/>
                <a:gd name="connsiteY8" fmla="*/ 365760 h 3037175"/>
                <a:gd name="connsiteX9" fmla="*/ 3996881 w 10574465"/>
                <a:gd name="connsiteY9" fmla="*/ 292608 h 3037175"/>
                <a:gd name="connsiteX10" fmla="*/ 3326321 w 10574465"/>
                <a:gd name="connsiteY10" fmla="*/ 457200 h 3037175"/>
                <a:gd name="connsiteX11" fmla="*/ 3277553 w 10574465"/>
                <a:gd name="connsiteY11" fmla="*/ 633984 h 3037175"/>
                <a:gd name="connsiteX12" fmla="*/ 3289745 w 10574465"/>
                <a:gd name="connsiteY12" fmla="*/ 938784 h 3037175"/>
                <a:gd name="connsiteX13" fmla="*/ 3582353 w 10574465"/>
                <a:gd name="connsiteY13" fmla="*/ 1292352 h 3037175"/>
                <a:gd name="connsiteX14" fmla="*/ 3826193 w 10574465"/>
                <a:gd name="connsiteY14" fmla="*/ 1432560 h 3037175"/>
                <a:gd name="connsiteX15" fmla="*/ 4563809 w 10574465"/>
                <a:gd name="connsiteY15" fmla="*/ 1511808 h 3037175"/>
                <a:gd name="connsiteX16" fmla="*/ 5155121 w 10574465"/>
                <a:gd name="connsiteY16" fmla="*/ 1182624 h 3037175"/>
                <a:gd name="connsiteX17" fmla="*/ 5703761 w 10574465"/>
                <a:gd name="connsiteY17" fmla="*/ 463296 h 3037175"/>
                <a:gd name="connsiteX18" fmla="*/ 5941505 w 10574465"/>
                <a:gd name="connsiteY18" fmla="*/ 170688 h 3037175"/>
                <a:gd name="connsiteX19" fmla="*/ 6569393 w 10574465"/>
                <a:gd name="connsiteY19" fmla="*/ 0 h 3037175"/>
                <a:gd name="connsiteX20" fmla="*/ 6819329 w 10574465"/>
                <a:gd name="connsiteY20" fmla="*/ 54864 h 3037175"/>
                <a:gd name="connsiteX21" fmla="*/ 7038785 w 10574465"/>
                <a:gd name="connsiteY21" fmla="*/ 256032 h 3037175"/>
                <a:gd name="connsiteX22" fmla="*/ 7313105 w 10574465"/>
                <a:gd name="connsiteY22" fmla="*/ 859536 h 3037175"/>
                <a:gd name="connsiteX23" fmla="*/ 7374065 w 10574465"/>
                <a:gd name="connsiteY23" fmla="*/ 1200912 h 3037175"/>
                <a:gd name="connsiteX24" fmla="*/ 7197281 w 10574465"/>
                <a:gd name="connsiteY24" fmla="*/ 1840992 h 3037175"/>
                <a:gd name="connsiteX25" fmla="*/ 6977825 w 10574465"/>
                <a:gd name="connsiteY25" fmla="*/ 2023872 h 3037175"/>
                <a:gd name="connsiteX26" fmla="*/ 6587681 w 10574465"/>
                <a:gd name="connsiteY26" fmla="*/ 2097024 h 3037175"/>
                <a:gd name="connsiteX27" fmla="*/ 6087809 w 10574465"/>
                <a:gd name="connsiteY27" fmla="*/ 1999488 h 3037175"/>
                <a:gd name="connsiteX28" fmla="*/ 6002465 w 10574465"/>
                <a:gd name="connsiteY28" fmla="*/ 1847088 h 3037175"/>
                <a:gd name="connsiteX29" fmla="*/ 5990273 w 10574465"/>
                <a:gd name="connsiteY29" fmla="*/ 1645920 h 3037175"/>
                <a:gd name="connsiteX30" fmla="*/ 6234113 w 10574465"/>
                <a:gd name="connsiteY30" fmla="*/ 1109472 h 3037175"/>
                <a:gd name="connsiteX31" fmla="*/ 6599873 w 10574465"/>
                <a:gd name="connsiteY31" fmla="*/ 755904 h 3037175"/>
                <a:gd name="connsiteX32" fmla="*/ 7276529 w 10574465"/>
                <a:gd name="connsiteY32" fmla="*/ 591312 h 3037175"/>
                <a:gd name="connsiteX33" fmla="*/ 7739825 w 10574465"/>
                <a:gd name="connsiteY33" fmla="*/ 652272 h 3037175"/>
                <a:gd name="connsiteX34" fmla="*/ 8178737 w 10574465"/>
                <a:gd name="connsiteY34" fmla="*/ 859536 h 3037175"/>
                <a:gd name="connsiteX35" fmla="*/ 9245537 w 10574465"/>
                <a:gd name="connsiteY35" fmla="*/ 1432560 h 3037175"/>
                <a:gd name="connsiteX36" fmla="*/ 9495473 w 10574465"/>
                <a:gd name="connsiteY36" fmla="*/ 1469136 h 3037175"/>
                <a:gd name="connsiteX37" fmla="*/ 9781985 w 10574465"/>
                <a:gd name="connsiteY37" fmla="*/ 1402080 h 3037175"/>
                <a:gd name="connsiteX38" fmla="*/ 10489121 w 10574465"/>
                <a:gd name="connsiteY38" fmla="*/ 804672 h 3037175"/>
                <a:gd name="connsiteX39" fmla="*/ 10574465 w 10574465"/>
                <a:gd name="connsiteY39" fmla="*/ 640080 h 3037175"/>
                <a:gd name="connsiteX0" fmla="*/ 107633 w 10574465"/>
                <a:gd name="connsiteY0" fmla="*/ 323088 h 3037175"/>
                <a:gd name="connsiteX1" fmla="*/ 150305 w 10574465"/>
                <a:gd name="connsiteY1" fmla="*/ 1139952 h 3037175"/>
                <a:gd name="connsiteX2" fmla="*/ 1869377 w 10574465"/>
                <a:gd name="connsiteY2" fmla="*/ 2901696 h 3037175"/>
                <a:gd name="connsiteX3" fmla="*/ 3618929 w 10574465"/>
                <a:gd name="connsiteY3" fmla="*/ 2773680 h 3037175"/>
                <a:gd name="connsiteX4" fmla="*/ 4606481 w 10574465"/>
                <a:gd name="connsiteY4" fmla="*/ 1627632 h 3037175"/>
                <a:gd name="connsiteX5" fmla="*/ 4636961 w 10574465"/>
                <a:gd name="connsiteY5" fmla="*/ 682752 h 3037175"/>
                <a:gd name="connsiteX6" fmla="*/ 4533329 w 10574465"/>
                <a:gd name="connsiteY6" fmla="*/ 445008 h 3037175"/>
                <a:gd name="connsiteX7" fmla="*/ 4350449 w 10574465"/>
                <a:gd name="connsiteY7" fmla="*/ 365760 h 3037175"/>
                <a:gd name="connsiteX8" fmla="*/ 3996881 w 10574465"/>
                <a:gd name="connsiteY8" fmla="*/ 292608 h 3037175"/>
                <a:gd name="connsiteX9" fmla="*/ 3326321 w 10574465"/>
                <a:gd name="connsiteY9" fmla="*/ 457200 h 3037175"/>
                <a:gd name="connsiteX10" fmla="*/ 3277553 w 10574465"/>
                <a:gd name="connsiteY10" fmla="*/ 633984 h 3037175"/>
                <a:gd name="connsiteX11" fmla="*/ 3289745 w 10574465"/>
                <a:gd name="connsiteY11" fmla="*/ 938784 h 3037175"/>
                <a:gd name="connsiteX12" fmla="*/ 3582353 w 10574465"/>
                <a:gd name="connsiteY12" fmla="*/ 1292352 h 3037175"/>
                <a:gd name="connsiteX13" fmla="*/ 3826193 w 10574465"/>
                <a:gd name="connsiteY13" fmla="*/ 1432560 h 3037175"/>
                <a:gd name="connsiteX14" fmla="*/ 4563809 w 10574465"/>
                <a:gd name="connsiteY14" fmla="*/ 1511808 h 3037175"/>
                <a:gd name="connsiteX15" fmla="*/ 5155121 w 10574465"/>
                <a:gd name="connsiteY15" fmla="*/ 1182624 h 3037175"/>
                <a:gd name="connsiteX16" fmla="*/ 5703761 w 10574465"/>
                <a:gd name="connsiteY16" fmla="*/ 463296 h 3037175"/>
                <a:gd name="connsiteX17" fmla="*/ 5941505 w 10574465"/>
                <a:gd name="connsiteY17" fmla="*/ 170688 h 3037175"/>
                <a:gd name="connsiteX18" fmla="*/ 6569393 w 10574465"/>
                <a:gd name="connsiteY18" fmla="*/ 0 h 3037175"/>
                <a:gd name="connsiteX19" fmla="*/ 6819329 w 10574465"/>
                <a:gd name="connsiteY19" fmla="*/ 54864 h 3037175"/>
                <a:gd name="connsiteX20" fmla="*/ 7038785 w 10574465"/>
                <a:gd name="connsiteY20" fmla="*/ 256032 h 3037175"/>
                <a:gd name="connsiteX21" fmla="*/ 7313105 w 10574465"/>
                <a:gd name="connsiteY21" fmla="*/ 859536 h 3037175"/>
                <a:gd name="connsiteX22" fmla="*/ 7374065 w 10574465"/>
                <a:gd name="connsiteY22" fmla="*/ 1200912 h 3037175"/>
                <a:gd name="connsiteX23" fmla="*/ 7197281 w 10574465"/>
                <a:gd name="connsiteY23" fmla="*/ 1840992 h 3037175"/>
                <a:gd name="connsiteX24" fmla="*/ 6977825 w 10574465"/>
                <a:gd name="connsiteY24" fmla="*/ 2023872 h 3037175"/>
                <a:gd name="connsiteX25" fmla="*/ 6587681 w 10574465"/>
                <a:gd name="connsiteY25" fmla="*/ 2097024 h 3037175"/>
                <a:gd name="connsiteX26" fmla="*/ 6087809 w 10574465"/>
                <a:gd name="connsiteY26" fmla="*/ 1999488 h 3037175"/>
                <a:gd name="connsiteX27" fmla="*/ 6002465 w 10574465"/>
                <a:gd name="connsiteY27" fmla="*/ 1847088 h 3037175"/>
                <a:gd name="connsiteX28" fmla="*/ 5990273 w 10574465"/>
                <a:gd name="connsiteY28" fmla="*/ 1645920 h 3037175"/>
                <a:gd name="connsiteX29" fmla="*/ 6234113 w 10574465"/>
                <a:gd name="connsiteY29" fmla="*/ 1109472 h 3037175"/>
                <a:gd name="connsiteX30" fmla="*/ 6599873 w 10574465"/>
                <a:gd name="connsiteY30" fmla="*/ 755904 h 3037175"/>
                <a:gd name="connsiteX31" fmla="*/ 7276529 w 10574465"/>
                <a:gd name="connsiteY31" fmla="*/ 591312 h 3037175"/>
                <a:gd name="connsiteX32" fmla="*/ 7739825 w 10574465"/>
                <a:gd name="connsiteY32" fmla="*/ 652272 h 3037175"/>
                <a:gd name="connsiteX33" fmla="*/ 8178737 w 10574465"/>
                <a:gd name="connsiteY33" fmla="*/ 859536 h 3037175"/>
                <a:gd name="connsiteX34" fmla="*/ 9245537 w 10574465"/>
                <a:gd name="connsiteY34" fmla="*/ 1432560 h 3037175"/>
                <a:gd name="connsiteX35" fmla="*/ 9495473 w 10574465"/>
                <a:gd name="connsiteY35" fmla="*/ 1469136 h 3037175"/>
                <a:gd name="connsiteX36" fmla="*/ 9781985 w 10574465"/>
                <a:gd name="connsiteY36" fmla="*/ 1402080 h 3037175"/>
                <a:gd name="connsiteX37" fmla="*/ 10489121 w 10574465"/>
                <a:gd name="connsiteY37" fmla="*/ 804672 h 3037175"/>
                <a:gd name="connsiteX38" fmla="*/ 10574465 w 10574465"/>
                <a:gd name="connsiteY38" fmla="*/ 640080 h 3037175"/>
                <a:gd name="connsiteX0" fmla="*/ 107633 w 10574465"/>
                <a:gd name="connsiteY0" fmla="*/ 323088 h 3037175"/>
                <a:gd name="connsiteX1" fmla="*/ 150305 w 10574465"/>
                <a:gd name="connsiteY1" fmla="*/ 1139952 h 3037175"/>
                <a:gd name="connsiteX2" fmla="*/ 1869377 w 10574465"/>
                <a:gd name="connsiteY2" fmla="*/ 2901696 h 3037175"/>
                <a:gd name="connsiteX3" fmla="*/ 3618929 w 10574465"/>
                <a:gd name="connsiteY3" fmla="*/ 2773680 h 3037175"/>
                <a:gd name="connsiteX4" fmla="*/ 4606481 w 10574465"/>
                <a:gd name="connsiteY4" fmla="*/ 1627632 h 3037175"/>
                <a:gd name="connsiteX5" fmla="*/ 4533329 w 10574465"/>
                <a:gd name="connsiteY5" fmla="*/ 445008 h 3037175"/>
                <a:gd name="connsiteX6" fmla="*/ 4350449 w 10574465"/>
                <a:gd name="connsiteY6" fmla="*/ 365760 h 3037175"/>
                <a:gd name="connsiteX7" fmla="*/ 3996881 w 10574465"/>
                <a:gd name="connsiteY7" fmla="*/ 292608 h 3037175"/>
                <a:gd name="connsiteX8" fmla="*/ 3326321 w 10574465"/>
                <a:gd name="connsiteY8" fmla="*/ 457200 h 3037175"/>
                <a:gd name="connsiteX9" fmla="*/ 3277553 w 10574465"/>
                <a:gd name="connsiteY9" fmla="*/ 633984 h 3037175"/>
                <a:gd name="connsiteX10" fmla="*/ 3289745 w 10574465"/>
                <a:gd name="connsiteY10" fmla="*/ 938784 h 3037175"/>
                <a:gd name="connsiteX11" fmla="*/ 3582353 w 10574465"/>
                <a:gd name="connsiteY11" fmla="*/ 1292352 h 3037175"/>
                <a:gd name="connsiteX12" fmla="*/ 3826193 w 10574465"/>
                <a:gd name="connsiteY12" fmla="*/ 1432560 h 3037175"/>
                <a:gd name="connsiteX13" fmla="*/ 4563809 w 10574465"/>
                <a:gd name="connsiteY13" fmla="*/ 1511808 h 3037175"/>
                <a:gd name="connsiteX14" fmla="*/ 5155121 w 10574465"/>
                <a:gd name="connsiteY14" fmla="*/ 1182624 h 3037175"/>
                <a:gd name="connsiteX15" fmla="*/ 5703761 w 10574465"/>
                <a:gd name="connsiteY15" fmla="*/ 463296 h 3037175"/>
                <a:gd name="connsiteX16" fmla="*/ 5941505 w 10574465"/>
                <a:gd name="connsiteY16" fmla="*/ 170688 h 3037175"/>
                <a:gd name="connsiteX17" fmla="*/ 6569393 w 10574465"/>
                <a:gd name="connsiteY17" fmla="*/ 0 h 3037175"/>
                <a:gd name="connsiteX18" fmla="*/ 6819329 w 10574465"/>
                <a:gd name="connsiteY18" fmla="*/ 54864 h 3037175"/>
                <a:gd name="connsiteX19" fmla="*/ 7038785 w 10574465"/>
                <a:gd name="connsiteY19" fmla="*/ 256032 h 3037175"/>
                <a:gd name="connsiteX20" fmla="*/ 7313105 w 10574465"/>
                <a:gd name="connsiteY20" fmla="*/ 859536 h 3037175"/>
                <a:gd name="connsiteX21" fmla="*/ 7374065 w 10574465"/>
                <a:gd name="connsiteY21" fmla="*/ 1200912 h 3037175"/>
                <a:gd name="connsiteX22" fmla="*/ 7197281 w 10574465"/>
                <a:gd name="connsiteY22" fmla="*/ 1840992 h 3037175"/>
                <a:gd name="connsiteX23" fmla="*/ 6977825 w 10574465"/>
                <a:gd name="connsiteY23" fmla="*/ 2023872 h 3037175"/>
                <a:gd name="connsiteX24" fmla="*/ 6587681 w 10574465"/>
                <a:gd name="connsiteY24" fmla="*/ 2097024 h 3037175"/>
                <a:gd name="connsiteX25" fmla="*/ 6087809 w 10574465"/>
                <a:gd name="connsiteY25" fmla="*/ 1999488 h 3037175"/>
                <a:gd name="connsiteX26" fmla="*/ 6002465 w 10574465"/>
                <a:gd name="connsiteY26" fmla="*/ 1847088 h 3037175"/>
                <a:gd name="connsiteX27" fmla="*/ 5990273 w 10574465"/>
                <a:gd name="connsiteY27" fmla="*/ 1645920 h 3037175"/>
                <a:gd name="connsiteX28" fmla="*/ 6234113 w 10574465"/>
                <a:gd name="connsiteY28" fmla="*/ 1109472 h 3037175"/>
                <a:gd name="connsiteX29" fmla="*/ 6599873 w 10574465"/>
                <a:gd name="connsiteY29" fmla="*/ 755904 h 3037175"/>
                <a:gd name="connsiteX30" fmla="*/ 7276529 w 10574465"/>
                <a:gd name="connsiteY30" fmla="*/ 591312 h 3037175"/>
                <a:gd name="connsiteX31" fmla="*/ 7739825 w 10574465"/>
                <a:gd name="connsiteY31" fmla="*/ 652272 h 3037175"/>
                <a:gd name="connsiteX32" fmla="*/ 8178737 w 10574465"/>
                <a:gd name="connsiteY32" fmla="*/ 859536 h 3037175"/>
                <a:gd name="connsiteX33" fmla="*/ 9245537 w 10574465"/>
                <a:gd name="connsiteY33" fmla="*/ 1432560 h 3037175"/>
                <a:gd name="connsiteX34" fmla="*/ 9495473 w 10574465"/>
                <a:gd name="connsiteY34" fmla="*/ 1469136 h 3037175"/>
                <a:gd name="connsiteX35" fmla="*/ 9781985 w 10574465"/>
                <a:gd name="connsiteY35" fmla="*/ 1402080 h 3037175"/>
                <a:gd name="connsiteX36" fmla="*/ 10489121 w 10574465"/>
                <a:gd name="connsiteY36" fmla="*/ 804672 h 3037175"/>
                <a:gd name="connsiteX37" fmla="*/ 10574465 w 10574465"/>
                <a:gd name="connsiteY37" fmla="*/ 640080 h 3037175"/>
                <a:gd name="connsiteX0" fmla="*/ 107633 w 10574465"/>
                <a:gd name="connsiteY0" fmla="*/ 323088 h 3037175"/>
                <a:gd name="connsiteX1" fmla="*/ 150305 w 10574465"/>
                <a:gd name="connsiteY1" fmla="*/ 1139952 h 3037175"/>
                <a:gd name="connsiteX2" fmla="*/ 1869377 w 10574465"/>
                <a:gd name="connsiteY2" fmla="*/ 2901696 h 3037175"/>
                <a:gd name="connsiteX3" fmla="*/ 3618929 w 10574465"/>
                <a:gd name="connsiteY3" fmla="*/ 2773680 h 3037175"/>
                <a:gd name="connsiteX4" fmla="*/ 4606481 w 10574465"/>
                <a:gd name="connsiteY4" fmla="*/ 1627632 h 3037175"/>
                <a:gd name="connsiteX5" fmla="*/ 4673537 w 10574465"/>
                <a:gd name="connsiteY5" fmla="*/ 633984 h 3037175"/>
                <a:gd name="connsiteX6" fmla="*/ 4350449 w 10574465"/>
                <a:gd name="connsiteY6" fmla="*/ 365760 h 3037175"/>
                <a:gd name="connsiteX7" fmla="*/ 3996881 w 10574465"/>
                <a:gd name="connsiteY7" fmla="*/ 292608 h 3037175"/>
                <a:gd name="connsiteX8" fmla="*/ 3326321 w 10574465"/>
                <a:gd name="connsiteY8" fmla="*/ 457200 h 3037175"/>
                <a:gd name="connsiteX9" fmla="*/ 3277553 w 10574465"/>
                <a:gd name="connsiteY9" fmla="*/ 633984 h 3037175"/>
                <a:gd name="connsiteX10" fmla="*/ 3289745 w 10574465"/>
                <a:gd name="connsiteY10" fmla="*/ 938784 h 3037175"/>
                <a:gd name="connsiteX11" fmla="*/ 3582353 w 10574465"/>
                <a:gd name="connsiteY11" fmla="*/ 1292352 h 3037175"/>
                <a:gd name="connsiteX12" fmla="*/ 3826193 w 10574465"/>
                <a:gd name="connsiteY12" fmla="*/ 1432560 h 3037175"/>
                <a:gd name="connsiteX13" fmla="*/ 4563809 w 10574465"/>
                <a:gd name="connsiteY13" fmla="*/ 1511808 h 3037175"/>
                <a:gd name="connsiteX14" fmla="*/ 5155121 w 10574465"/>
                <a:gd name="connsiteY14" fmla="*/ 1182624 h 3037175"/>
                <a:gd name="connsiteX15" fmla="*/ 5703761 w 10574465"/>
                <a:gd name="connsiteY15" fmla="*/ 463296 h 3037175"/>
                <a:gd name="connsiteX16" fmla="*/ 5941505 w 10574465"/>
                <a:gd name="connsiteY16" fmla="*/ 170688 h 3037175"/>
                <a:gd name="connsiteX17" fmla="*/ 6569393 w 10574465"/>
                <a:gd name="connsiteY17" fmla="*/ 0 h 3037175"/>
                <a:gd name="connsiteX18" fmla="*/ 6819329 w 10574465"/>
                <a:gd name="connsiteY18" fmla="*/ 54864 h 3037175"/>
                <a:gd name="connsiteX19" fmla="*/ 7038785 w 10574465"/>
                <a:gd name="connsiteY19" fmla="*/ 256032 h 3037175"/>
                <a:gd name="connsiteX20" fmla="*/ 7313105 w 10574465"/>
                <a:gd name="connsiteY20" fmla="*/ 859536 h 3037175"/>
                <a:gd name="connsiteX21" fmla="*/ 7374065 w 10574465"/>
                <a:gd name="connsiteY21" fmla="*/ 1200912 h 3037175"/>
                <a:gd name="connsiteX22" fmla="*/ 7197281 w 10574465"/>
                <a:gd name="connsiteY22" fmla="*/ 1840992 h 3037175"/>
                <a:gd name="connsiteX23" fmla="*/ 6977825 w 10574465"/>
                <a:gd name="connsiteY23" fmla="*/ 2023872 h 3037175"/>
                <a:gd name="connsiteX24" fmla="*/ 6587681 w 10574465"/>
                <a:gd name="connsiteY24" fmla="*/ 2097024 h 3037175"/>
                <a:gd name="connsiteX25" fmla="*/ 6087809 w 10574465"/>
                <a:gd name="connsiteY25" fmla="*/ 1999488 h 3037175"/>
                <a:gd name="connsiteX26" fmla="*/ 6002465 w 10574465"/>
                <a:gd name="connsiteY26" fmla="*/ 1847088 h 3037175"/>
                <a:gd name="connsiteX27" fmla="*/ 5990273 w 10574465"/>
                <a:gd name="connsiteY27" fmla="*/ 1645920 h 3037175"/>
                <a:gd name="connsiteX28" fmla="*/ 6234113 w 10574465"/>
                <a:gd name="connsiteY28" fmla="*/ 1109472 h 3037175"/>
                <a:gd name="connsiteX29" fmla="*/ 6599873 w 10574465"/>
                <a:gd name="connsiteY29" fmla="*/ 755904 h 3037175"/>
                <a:gd name="connsiteX30" fmla="*/ 7276529 w 10574465"/>
                <a:gd name="connsiteY30" fmla="*/ 591312 h 3037175"/>
                <a:gd name="connsiteX31" fmla="*/ 7739825 w 10574465"/>
                <a:gd name="connsiteY31" fmla="*/ 652272 h 3037175"/>
                <a:gd name="connsiteX32" fmla="*/ 8178737 w 10574465"/>
                <a:gd name="connsiteY32" fmla="*/ 859536 h 3037175"/>
                <a:gd name="connsiteX33" fmla="*/ 9245537 w 10574465"/>
                <a:gd name="connsiteY33" fmla="*/ 1432560 h 3037175"/>
                <a:gd name="connsiteX34" fmla="*/ 9495473 w 10574465"/>
                <a:gd name="connsiteY34" fmla="*/ 1469136 h 3037175"/>
                <a:gd name="connsiteX35" fmla="*/ 9781985 w 10574465"/>
                <a:gd name="connsiteY35" fmla="*/ 1402080 h 3037175"/>
                <a:gd name="connsiteX36" fmla="*/ 10489121 w 10574465"/>
                <a:gd name="connsiteY36" fmla="*/ 804672 h 3037175"/>
                <a:gd name="connsiteX37" fmla="*/ 10574465 w 10574465"/>
                <a:gd name="connsiteY37" fmla="*/ 640080 h 3037175"/>
                <a:gd name="connsiteX0" fmla="*/ 107633 w 10574465"/>
                <a:gd name="connsiteY0" fmla="*/ 323088 h 3037175"/>
                <a:gd name="connsiteX1" fmla="*/ 150305 w 10574465"/>
                <a:gd name="connsiteY1" fmla="*/ 1139952 h 3037175"/>
                <a:gd name="connsiteX2" fmla="*/ 1869377 w 10574465"/>
                <a:gd name="connsiteY2" fmla="*/ 2901696 h 3037175"/>
                <a:gd name="connsiteX3" fmla="*/ 3618929 w 10574465"/>
                <a:gd name="connsiteY3" fmla="*/ 2773680 h 3037175"/>
                <a:gd name="connsiteX4" fmla="*/ 4606481 w 10574465"/>
                <a:gd name="connsiteY4" fmla="*/ 1627632 h 3037175"/>
                <a:gd name="connsiteX5" fmla="*/ 4673537 w 10574465"/>
                <a:gd name="connsiteY5" fmla="*/ 633984 h 3037175"/>
                <a:gd name="connsiteX6" fmla="*/ 3996881 w 10574465"/>
                <a:gd name="connsiteY6" fmla="*/ 292608 h 3037175"/>
                <a:gd name="connsiteX7" fmla="*/ 3326321 w 10574465"/>
                <a:gd name="connsiteY7" fmla="*/ 457200 h 3037175"/>
                <a:gd name="connsiteX8" fmla="*/ 3277553 w 10574465"/>
                <a:gd name="connsiteY8" fmla="*/ 633984 h 3037175"/>
                <a:gd name="connsiteX9" fmla="*/ 3289745 w 10574465"/>
                <a:gd name="connsiteY9" fmla="*/ 938784 h 3037175"/>
                <a:gd name="connsiteX10" fmla="*/ 3582353 w 10574465"/>
                <a:gd name="connsiteY10" fmla="*/ 1292352 h 3037175"/>
                <a:gd name="connsiteX11" fmla="*/ 3826193 w 10574465"/>
                <a:gd name="connsiteY11" fmla="*/ 1432560 h 3037175"/>
                <a:gd name="connsiteX12" fmla="*/ 4563809 w 10574465"/>
                <a:gd name="connsiteY12" fmla="*/ 1511808 h 3037175"/>
                <a:gd name="connsiteX13" fmla="*/ 5155121 w 10574465"/>
                <a:gd name="connsiteY13" fmla="*/ 1182624 h 3037175"/>
                <a:gd name="connsiteX14" fmla="*/ 5703761 w 10574465"/>
                <a:gd name="connsiteY14" fmla="*/ 463296 h 3037175"/>
                <a:gd name="connsiteX15" fmla="*/ 5941505 w 10574465"/>
                <a:gd name="connsiteY15" fmla="*/ 170688 h 3037175"/>
                <a:gd name="connsiteX16" fmla="*/ 6569393 w 10574465"/>
                <a:gd name="connsiteY16" fmla="*/ 0 h 3037175"/>
                <a:gd name="connsiteX17" fmla="*/ 6819329 w 10574465"/>
                <a:gd name="connsiteY17" fmla="*/ 54864 h 3037175"/>
                <a:gd name="connsiteX18" fmla="*/ 7038785 w 10574465"/>
                <a:gd name="connsiteY18" fmla="*/ 256032 h 3037175"/>
                <a:gd name="connsiteX19" fmla="*/ 7313105 w 10574465"/>
                <a:gd name="connsiteY19" fmla="*/ 859536 h 3037175"/>
                <a:gd name="connsiteX20" fmla="*/ 7374065 w 10574465"/>
                <a:gd name="connsiteY20" fmla="*/ 1200912 h 3037175"/>
                <a:gd name="connsiteX21" fmla="*/ 7197281 w 10574465"/>
                <a:gd name="connsiteY21" fmla="*/ 1840992 h 3037175"/>
                <a:gd name="connsiteX22" fmla="*/ 6977825 w 10574465"/>
                <a:gd name="connsiteY22" fmla="*/ 2023872 h 3037175"/>
                <a:gd name="connsiteX23" fmla="*/ 6587681 w 10574465"/>
                <a:gd name="connsiteY23" fmla="*/ 2097024 h 3037175"/>
                <a:gd name="connsiteX24" fmla="*/ 6087809 w 10574465"/>
                <a:gd name="connsiteY24" fmla="*/ 1999488 h 3037175"/>
                <a:gd name="connsiteX25" fmla="*/ 6002465 w 10574465"/>
                <a:gd name="connsiteY25" fmla="*/ 1847088 h 3037175"/>
                <a:gd name="connsiteX26" fmla="*/ 5990273 w 10574465"/>
                <a:gd name="connsiteY26" fmla="*/ 1645920 h 3037175"/>
                <a:gd name="connsiteX27" fmla="*/ 6234113 w 10574465"/>
                <a:gd name="connsiteY27" fmla="*/ 1109472 h 3037175"/>
                <a:gd name="connsiteX28" fmla="*/ 6599873 w 10574465"/>
                <a:gd name="connsiteY28" fmla="*/ 755904 h 3037175"/>
                <a:gd name="connsiteX29" fmla="*/ 7276529 w 10574465"/>
                <a:gd name="connsiteY29" fmla="*/ 591312 h 3037175"/>
                <a:gd name="connsiteX30" fmla="*/ 7739825 w 10574465"/>
                <a:gd name="connsiteY30" fmla="*/ 652272 h 3037175"/>
                <a:gd name="connsiteX31" fmla="*/ 8178737 w 10574465"/>
                <a:gd name="connsiteY31" fmla="*/ 859536 h 3037175"/>
                <a:gd name="connsiteX32" fmla="*/ 9245537 w 10574465"/>
                <a:gd name="connsiteY32" fmla="*/ 1432560 h 3037175"/>
                <a:gd name="connsiteX33" fmla="*/ 9495473 w 10574465"/>
                <a:gd name="connsiteY33" fmla="*/ 1469136 h 3037175"/>
                <a:gd name="connsiteX34" fmla="*/ 9781985 w 10574465"/>
                <a:gd name="connsiteY34" fmla="*/ 1402080 h 3037175"/>
                <a:gd name="connsiteX35" fmla="*/ 10489121 w 10574465"/>
                <a:gd name="connsiteY35" fmla="*/ 804672 h 3037175"/>
                <a:gd name="connsiteX36" fmla="*/ 10574465 w 10574465"/>
                <a:gd name="connsiteY36" fmla="*/ 640080 h 3037175"/>
                <a:gd name="connsiteX0" fmla="*/ 107633 w 10574465"/>
                <a:gd name="connsiteY0" fmla="*/ 323088 h 3037175"/>
                <a:gd name="connsiteX1" fmla="*/ 150305 w 10574465"/>
                <a:gd name="connsiteY1" fmla="*/ 1139952 h 3037175"/>
                <a:gd name="connsiteX2" fmla="*/ 1869377 w 10574465"/>
                <a:gd name="connsiteY2" fmla="*/ 2901696 h 3037175"/>
                <a:gd name="connsiteX3" fmla="*/ 3618929 w 10574465"/>
                <a:gd name="connsiteY3" fmla="*/ 2773680 h 3037175"/>
                <a:gd name="connsiteX4" fmla="*/ 4606481 w 10574465"/>
                <a:gd name="connsiteY4" fmla="*/ 1627632 h 3037175"/>
                <a:gd name="connsiteX5" fmla="*/ 4673537 w 10574465"/>
                <a:gd name="connsiteY5" fmla="*/ 633984 h 3037175"/>
                <a:gd name="connsiteX6" fmla="*/ 3996881 w 10574465"/>
                <a:gd name="connsiteY6" fmla="*/ 292608 h 3037175"/>
                <a:gd name="connsiteX7" fmla="*/ 3326321 w 10574465"/>
                <a:gd name="connsiteY7" fmla="*/ 457200 h 3037175"/>
                <a:gd name="connsiteX8" fmla="*/ 3289745 w 10574465"/>
                <a:gd name="connsiteY8" fmla="*/ 938784 h 3037175"/>
                <a:gd name="connsiteX9" fmla="*/ 3582353 w 10574465"/>
                <a:gd name="connsiteY9" fmla="*/ 1292352 h 3037175"/>
                <a:gd name="connsiteX10" fmla="*/ 3826193 w 10574465"/>
                <a:gd name="connsiteY10" fmla="*/ 1432560 h 3037175"/>
                <a:gd name="connsiteX11" fmla="*/ 4563809 w 10574465"/>
                <a:gd name="connsiteY11" fmla="*/ 1511808 h 3037175"/>
                <a:gd name="connsiteX12" fmla="*/ 5155121 w 10574465"/>
                <a:gd name="connsiteY12" fmla="*/ 1182624 h 3037175"/>
                <a:gd name="connsiteX13" fmla="*/ 5703761 w 10574465"/>
                <a:gd name="connsiteY13" fmla="*/ 463296 h 3037175"/>
                <a:gd name="connsiteX14" fmla="*/ 5941505 w 10574465"/>
                <a:gd name="connsiteY14" fmla="*/ 170688 h 3037175"/>
                <a:gd name="connsiteX15" fmla="*/ 6569393 w 10574465"/>
                <a:gd name="connsiteY15" fmla="*/ 0 h 3037175"/>
                <a:gd name="connsiteX16" fmla="*/ 6819329 w 10574465"/>
                <a:gd name="connsiteY16" fmla="*/ 54864 h 3037175"/>
                <a:gd name="connsiteX17" fmla="*/ 7038785 w 10574465"/>
                <a:gd name="connsiteY17" fmla="*/ 256032 h 3037175"/>
                <a:gd name="connsiteX18" fmla="*/ 7313105 w 10574465"/>
                <a:gd name="connsiteY18" fmla="*/ 859536 h 3037175"/>
                <a:gd name="connsiteX19" fmla="*/ 7374065 w 10574465"/>
                <a:gd name="connsiteY19" fmla="*/ 1200912 h 3037175"/>
                <a:gd name="connsiteX20" fmla="*/ 7197281 w 10574465"/>
                <a:gd name="connsiteY20" fmla="*/ 1840992 h 3037175"/>
                <a:gd name="connsiteX21" fmla="*/ 6977825 w 10574465"/>
                <a:gd name="connsiteY21" fmla="*/ 2023872 h 3037175"/>
                <a:gd name="connsiteX22" fmla="*/ 6587681 w 10574465"/>
                <a:gd name="connsiteY22" fmla="*/ 2097024 h 3037175"/>
                <a:gd name="connsiteX23" fmla="*/ 6087809 w 10574465"/>
                <a:gd name="connsiteY23" fmla="*/ 1999488 h 3037175"/>
                <a:gd name="connsiteX24" fmla="*/ 6002465 w 10574465"/>
                <a:gd name="connsiteY24" fmla="*/ 1847088 h 3037175"/>
                <a:gd name="connsiteX25" fmla="*/ 5990273 w 10574465"/>
                <a:gd name="connsiteY25" fmla="*/ 1645920 h 3037175"/>
                <a:gd name="connsiteX26" fmla="*/ 6234113 w 10574465"/>
                <a:gd name="connsiteY26" fmla="*/ 1109472 h 3037175"/>
                <a:gd name="connsiteX27" fmla="*/ 6599873 w 10574465"/>
                <a:gd name="connsiteY27" fmla="*/ 755904 h 3037175"/>
                <a:gd name="connsiteX28" fmla="*/ 7276529 w 10574465"/>
                <a:gd name="connsiteY28" fmla="*/ 591312 h 3037175"/>
                <a:gd name="connsiteX29" fmla="*/ 7739825 w 10574465"/>
                <a:gd name="connsiteY29" fmla="*/ 652272 h 3037175"/>
                <a:gd name="connsiteX30" fmla="*/ 8178737 w 10574465"/>
                <a:gd name="connsiteY30" fmla="*/ 859536 h 3037175"/>
                <a:gd name="connsiteX31" fmla="*/ 9245537 w 10574465"/>
                <a:gd name="connsiteY31" fmla="*/ 1432560 h 3037175"/>
                <a:gd name="connsiteX32" fmla="*/ 9495473 w 10574465"/>
                <a:gd name="connsiteY32" fmla="*/ 1469136 h 3037175"/>
                <a:gd name="connsiteX33" fmla="*/ 9781985 w 10574465"/>
                <a:gd name="connsiteY33" fmla="*/ 1402080 h 3037175"/>
                <a:gd name="connsiteX34" fmla="*/ 10489121 w 10574465"/>
                <a:gd name="connsiteY34" fmla="*/ 804672 h 3037175"/>
                <a:gd name="connsiteX35" fmla="*/ 10574465 w 10574465"/>
                <a:gd name="connsiteY35" fmla="*/ 640080 h 3037175"/>
                <a:gd name="connsiteX0" fmla="*/ 107633 w 10574465"/>
                <a:gd name="connsiteY0" fmla="*/ 323088 h 3037175"/>
                <a:gd name="connsiteX1" fmla="*/ 150305 w 10574465"/>
                <a:gd name="connsiteY1" fmla="*/ 1139952 h 3037175"/>
                <a:gd name="connsiteX2" fmla="*/ 1869377 w 10574465"/>
                <a:gd name="connsiteY2" fmla="*/ 2901696 h 3037175"/>
                <a:gd name="connsiteX3" fmla="*/ 3618929 w 10574465"/>
                <a:gd name="connsiteY3" fmla="*/ 2773680 h 3037175"/>
                <a:gd name="connsiteX4" fmla="*/ 4606481 w 10574465"/>
                <a:gd name="connsiteY4" fmla="*/ 1627632 h 3037175"/>
                <a:gd name="connsiteX5" fmla="*/ 4673537 w 10574465"/>
                <a:gd name="connsiteY5" fmla="*/ 633984 h 3037175"/>
                <a:gd name="connsiteX6" fmla="*/ 3996881 w 10574465"/>
                <a:gd name="connsiteY6" fmla="*/ 292608 h 3037175"/>
                <a:gd name="connsiteX7" fmla="*/ 3326321 w 10574465"/>
                <a:gd name="connsiteY7" fmla="*/ 457200 h 3037175"/>
                <a:gd name="connsiteX8" fmla="*/ 3582353 w 10574465"/>
                <a:gd name="connsiteY8" fmla="*/ 1292352 h 3037175"/>
                <a:gd name="connsiteX9" fmla="*/ 3826193 w 10574465"/>
                <a:gd name="connsiteY9" fmla="*/ 1432560 h 3037175"/>
                <a:gd name="connsiteX10" fmla="*/ 4563809 w 10574465"/>
                <a:gd name="connsiteY10" fmla="*/ 1511808 h 3037175"/>
                <a:gd name="connsiteX11" fmla="*/ 5155121 w 10574465"/>
                <a:gd name="connsiteY11" fmla="*/ 1182624 h 3037175"/>
                <a:gd name="connsiteX12" fmla="*/ 5703761 w 10574465"/>
                <a:gd name="connsiteY12" fmla="*/ 463296 h 3037175"/>
                <a:gd name="connsiteX13" fmla="*/ 5941505 w 10574465"/>
                <a:gd name="connsiteY13" fmla="*/ 170688 h 3037175"/>
                <a:gd name="connsiteX14" fmla="*/ 6569393 w 10574465"/>
                <a:gd name="connsiteY14" fmla="*/ 0 h 3037175"/>
                <a:gd name="connsiteX15" fmla="*/ 6819329 w 10574465"/>
                <a:gd name="connsiteY15" fmla="*/ 54864 h 3037175"/>
                <a:gd name="connsiteX16" fmla="*/ 7038785 w 10574465"/>
                <a:gd name="connsiteY16" fmla="*/ 256032 h 3037175"/>
                <a:gd name="connsiteX17" fmla="*/ 7313105 w 10574465"/>
                <a:gd name="connsiteY17" fmla="*/ 859536 h 3037175"/>
                <a:gd name="connsiteX18" fmla="*/ 7374065 w 10574465"/>
                <a:gd name="connsiteY18" fmla="*/ 1200912 h 3037175"/>
                <a:gd name="connsiteX19" fmla="*/ 7197281 w 10574465"/>
                <a:gd name="connsiteY19" fmla="*/ 1840992 h 3037175"/>
                <a:gd name="connsiteX20" fmla="*/ 6977825 w 10574465"/>
                <a:gd name="connsiteY20" fmla="*/ 2023872 h 3037175"/>
                <a:gd name="connsiteX21" fmla="*/ 6587681 w 10574465"/>
                <a:gd name="connsiteY21" fmla="*/ 2097024 h 3037175"/>
                <a:gd name="connsiteX22" fmla="*/ 6087809 w 10574465"/>
                <a:gd name="connsiteY22" fmla="*/ 1999488 h 3037175"/>
                <a:gd name="connsiteX23" fmla="*/ 6002465 w 10574465"/>
                <a:gd name="connsiteY23" fmla="*/ 1847088 h 3037175"/>
                <a:gd name="connsiteX24" fmla="*/ 5990273 w 10574465"/>
                <a:gd name="connsiteY24" fmla="*/ 1645920 h 3037175"/>
                <a:gd name="connsiteX25" fmla="*/ 6234113 w 10574465"/>
                <a:gd name="connsiteY25" fmla="*/ 1109472 h 3037175"/>
                <a:gd name="connsiteX26" fmla="*/ 6599873 w 10574465"/>
                <a:gd name="connsiteY26" fmla="*/ 755904 h 3037175"/>
                <a:gd name="connsiteX27" fmla="*/ 7276529 w 10574465"/>
                <a:gd name="connsiteY27" fmla="*/ 591312 h 3037175"/>
                <a:gd name="connsiteX28" fmla="*/ 7739825 w 10574465"/>
                <a:gd name="connsiteY28" fmla="*/ 652272 h 3037175"/>
                <a:gd name="connsiteX29" fmla="*/ 8178737 w 10574465"/>
                <a:gd name="connsiteY29" fmla="*/ 859536 h 3037175"/>
                <a:gd name="connsiteX30" fmla="*/ 9245537 w 10574465"/>
                <a:gd name="connsiteY30" fmla="*/ 1432560 h 3037175"/>
                <a:gd name="connsiteX31" fmla="*/ 9495473 w 10574465"/>
                <a:gd name="connsiteY31" fmla="*/ 1469136 h 3037175"/>
                <a:gd name="connsiteX32" fmla="*/ 9781985 w 10574465"/>
                <a:gd name="connsiteY32" fmla="*/ 1402080 h 3037175"/>
                <a:gd name="connsiteX33" fmla="*/ 10489121 w 10574465"/>
                <a:gd name="connsiteY33" fmla="*/ 804672 h 3037175"/>
                <a:gd name="connsiteX34" fmla="*/ 10574465 w 10574465"/>
                <a:gd name="connsiteY34" fmla="*/ 640080 h 3037175"/>
                <a:gd name="connsiteX0" fmla="*/ 107633 w 10574465"/>
                <a:gd name="connsiteY0" fmla="*/ 323088 h 3037175"/>
                <a:gd name="connsiteX1" fmla="*/ 150305 w 10574465"/>
                <a:gd name="connsiteY1" fmla="*/ 1139952 h 3037175"/>
                <a:gd name="connsiteX2" fmla="*/ 1869377 w 10574465"/>
                <a:gd name="connsiteY2" fmla="*/ 2901696 h 3037175"/>
                <a:gd name="connsiteX3" fmla="*/ 3618929 w 10574465"/>
                <a:gd name="connsiteY3" fmla="*/ 2773680 h 3037175"/>
                <a:gd name="connsiteX4" fmla="*/ 4606481 w 10574465"/>
                <a:gd name="connsiteY4" fmla="*/ 1627632 h 3037175"/>
                <a:gd name="connsiteX5" fmla="*/ 4673537 w 10574465"/>
                <a:gd name="connsiteY5" fmla="*/ 633984 h 3037175"/>
                <a:gd name="connsiteX6" fmla="*/ 3996881 w 10574465"/>
                <a:gd name="connsiteY6" fmla="*/ 292608 h 3037175"/>
                <a:gd name="connsiteX7" fmla="*/ 3326321 w 10574465"/>
                <a:gd name="connsiteY7" fmla="*/ 457200 h 3037175"/>
                <a:gd name="connsiteX8" fmla="*/ 3826193 w 10574465"/>
                <a:gd name="connsiteY8" fmla="*/ 1432560 h 3037175"/>
                <a:gd name="connsiteX9" fmla="*/ 4563809 w 10574465"/>
                <a:gd name="connsiteY9" fmla="*/ 1511808 h 3037175"/>
                <a:gd name="connsiteX10" fmla="*/ 5155121 w 10574465"/>
                <a:gd name="connsiteY10" fmla="*/ 1182624 h 3037175"/>
                <a:gd name="connsiteX11" fmla="*/ 5703761 w 10574465"/>
                <a:gd name="connsiteY11" fmla="*/ 463296 h 3037175"/>
                <a:gd name="connsiteX12" fmla="*/ 5941505 w 10574465"/>
                <a:gd name="connsiteY12" fmla="*/ 170688 h 3037175"/>
                <a:gd name="connsiteX13" fmla="*/ 6569393 w 10574465"/>
                <a:gd name="connsiteY13" fmla="*/ 0 h 3037175"/>
                <a:gd name="connsiteX14" fmla="*/ 6819329 w 10574465"/>
                <a:gd name="connsiteY14" fmla="*/ 54864 h 3037175"/>
                <a:gd name="connsiteX15" fmla="*/ 7038785 w 10574465"/>
                <a:gd name="connsiteY15" fmla="*/ 256032 h 3037175"/>
                <a:gd name="connsiteX16" fmla="*/ 7313105 w 10574465"/>
                <a:gd name="connsiteY16" fmla="*/ 859536 h 3037175"/>
                <a:gd name="connsiteX17" fmla="*/ 7374065 w 10574465"/>
                <a:gd name="connsiteY17" fmla="*/ 1200912 h 3037175"/>
                <a:gd name="connsiteX18" fmla="*/ 7197281 w 10574465"/>
                <a:gd name="connsiteY18" fmla="*/ 1840992 h 3037175"/>
                <a:gd name="connsiteX19" fmla="*/ 6977825 w 10574465"/>
                <a:gd name="connsiteY19" fmla="*/ 2023872 h 3037175"/>
                <a:gd name="connsiteX20" fmla="*/ 6587681 w 10574465"/>
                <a:gd name="connsiteY20" fmla="*/ 2097024 h 3037175"/>
                <a:gd name="connsiteX21" fmla="*/ 6087809 w 10574465"/>
                <a:gd name="connsiteY21" fmla="*/ 1999488 h 3037175"/>
                <a:gd name="connsiteX22" fmla="*/ 6002465 w 10574465"/>
                <a:gd name="connsiteY22" fmla="*/ 1847088 h 3037175"/>
                <a:gd name="connsiteX23" fmla="*/ 5990273 w 10574465"/>
                <a:gd name="connsiteY23" fmla="*/ 1645920 h 3037175"/>
                <a:gd name="connsiteX24" fmla="*/ 6234113 w 10574465"/>
                <a:gd name="connsiteY24" fmla="*/ 1109472 h 3037175"/>
                <a:gd name="connsiteX25" fmla="*/ 6599873 w 10574465"/>
                <a:gd name="connsiteY25" fmla="*/ 755904 h 3037175"/>
                <a:gd name="connsiteX26" fmla="*/ 7276529 w 10574465"/>
                <a:gd name="connsiteY26" fmla="*/ 591312 h 3037175"/>
                <a:gd name="connsiteX27" fmla="*/ 7739825 w 10574465"/>
                <a:gd name="connsiteY27" fmla="*/ 652272 h 3037175"/>
                <a:gd name="connsiteX28" fmla="*/ 8178737 w 10574465"/>
                <a:gd name="connsiteY28" fmla="*/ 859536 h 3037175"/>
                <a:gd name="connsiteX29" fmla="*/ 9245537 w 10574465"/>
                <a:gd name="connsiteY29" fmla="*/ 1432560 h 3037175"/>
                <a:gd name="connsiteX30" fmla="*/ 9495473 w 10574465"/>
                <a:gd name="connsiteY30" fmla="*/ 1469136 h 3037175"/>
                <a:gd name="connsiteX31" fmla="*/ 9781985 w 10574465"/>
                <a:gd name="connsiteY31" fmla="*/ 1402080 h 3037175"/>
                <a:gd name="connsiteX32" fmla="*/ 10489121 w 10574465"/>
                <a:gd name="connsiteY32" fmla="*/ 804672 h 3037175"/>
                <a:gd name="connsiteX33" fmla="*/ 10574465 w 10574465"/>
                <a:gd name="connsiteY33" fmla="*/ 640080 h 3037175"/>
                <a:gd name="connsiteX0" fmla="*/ 107633 w 10574465"/>
                <a:gd name="connsiteY0" fmla="*/ 323088 h 3037175"/>
                <a:gd name="connsiteX1" fmla="*/ 150305 w 10574465"/>
                <a:gd name="connsiteY1" fmla="*/ 1139952 h 3037175"/>
                <a:gd name="connsiteX2" fmla="*/ 1869377 w 10574465"/>
                <a:gd name="connsiteY2" fmla="*/ 2901696 h 3037175"/>
                <a:gd name="connsiteX3" fmla="*/ 3618929 w 10574465"/>
                <a:gd name="connsiteY3" fmla="*/ 2773680 h 3037175"/>
                <a:gd name="connsiteX4" fmla="*/ 4606481 w 10574465"/>
                <a:gd name="connsiteY4" fmla="*/ 1627632 h 3037175"/>
                <a:gd name="connsiteX5" fmla="*/ 4673537 w 10574465"/>
                <a:gd name="connsiteY5" fmla="*/ 633984 h 3037175"/>
                <a:gd name="connsiteX6" fmla="*/ 3996881 w 10574465"/>
                <a:gd name="connsiteY6" fmla="*/ 292608 h 3037175"/>
                <a:gd name="connsiteX7" fmla="*/ 3326321 w 10574465"/>
                <a:gd name="connsiteY7" fmla="*/ 457200 h 3037175"/>
                <a:gd name="connsiteX8" fmla="*/ 3436049 w 10574465"/>
                <a:gd name="connsiteY8" fmla="*/ 1200912 h 3037175"/>
                <a:gd name="connsiteX9" fmla="*/ 4563809 w 10574465"/>
                <a:gd name="connsiteY9" fmla="*/ 1511808 h 3037175"/>
                <a:gd name="connsiteX10" fmla="*/ 5155121 w 10574465"/>
                <a:gd name="connsiteY10" fmla="*/ 1182624 h 3037175"/>
                <a:gd name="connsiteX11" fmla="*/ 5703761 w 10574465"/>
                <a:gd name="connsiteY11" fmla="*/ 463296 h 3037175"/>
                <a:gd name="connsiteX12" fmla="*/ 5941505 w 10574465"/>
                <a:gd name="connsiteY12" fmla="*/ 170688 h 3037175"/>
                <a:gd name="connsiteX13" fmla="*/ 6569393 w 10574465"/>
                <a:gd name="connsiteY13" fmla="*/ 0 h 3037175"/>
                <a:gd name="connsiteX14" fmla="*/ 6819329 w 10574465"/>
                <a:gd name="connsiteY14" fmla="*/ 54864 h 3037175"/>
                <a:gd name="connsiteX15" fmla="*/ 7038785 w 10574465"/>
                <a:gd name="connsiteY15" fmla="*/ 256032 h 3037175"/>
                <a:gd name="connsiteX16" fmla="*/ 7313105 w 10574465"/>
                <a:gd name="connsiteY16" fmla="*/ 859536 h 3037175"/>
                <a:gd name="connsiteX17" fmla="*/ 7374065 w 10574465"/>
                <a:gd name="connsiteY17" fmla="*/ 1200912 h 3037175"/>
                <a:gd name="connsiteX18" fmla="*/ 7197281 w 10574465"/>
                <a:gd name="connsiteY18" fmla="*/ 1840992 h 3037175"/>
                <a:gd name="connsiteX19" fmla="*/ 6977825 w 10574465"/>
                <a:gd name="connsiteY19" fmla="*/ 2023872 h 3037175"/>
                <a:gd name="connsiteX20" fmla="*/ 6587681 w 10574465"/>
                <a:gd name="connsiteY20" fmla="*/ 2097024 h 3037175"/>
                <a:gd name="connsiteX21" fmla="*/ 6087809 w 10574465"/>
                <a:gd name="connsiteY21" fmla="*/ 1999488 h 3037175"/>
                <a:gd name="connsiteX22" fmla="*/ 6002465 w 10574465"/>
                <a:gd name="connsiteY22" fmla="*/ 1847088 h 3037175"/>
                <a:gd name="connsiteX23" fmla="*/ 5990273 w 10574465"/>
                <a:gd name="connsiteY23" fmla="*/ 1645920 h 3037175"/>
                <a:gd name="connsiteX24" fmla="*/ 6234113 w 10574465"/>
                <a:gd name="connsiteY24" fmla="*/ 1109472 h 3037175"/>
                <a:gd name="connsiteX25" fmla="*/ 6599873 w 10574465"/>
                <a:gd name="connsiteY25" fmla="*/ 755904 h 3037175"/>
                <a:gd name="connsiteX26" fmla="*/ 7276529 w 10574465"/>
                <a:gd name="connsiteY26" fmla="*/ 591312 h 3037175"/>
                <a:gd name="connsiteX27" fmla="*/ 7739825 w 10574465"/>
                <a:gd name="connsiteY27" fmla="*/ 652272 h 3037175"/>
                <a:gd name="connsiteX28" fmla="*/ 8178737 w 10574465"/>
                <a:gd name="connsiteY28" fmla="*/ 859536 h 3037175"/>
                <a:gd name="connsiteX29" fmla="*/ 9245537 w 10574465"/>
                <a:gd name="connsiteY29" fmla="*/ 1432560 h 3037175"/>
                <a:gd name="connsiteX30" fmla="*/ 9495473 w 10574465"/>
                <a:gd name="connsiteY30" fmla="*/ 1469136 h 3037175"/>
                <a:gd name="connsiteX31" fmla="*/ 9781985 w 10574465"/>
                <a:gd name="connsiteY31" fmla="*/ 1402080 h 3037175"/>
                <a:gd name="connsiteX32" fmla="*/ 10489121 w 10574465"/>
                <a:gd name="connsiteY32" fmla="*/ 804672 h 3037175"/>
                <a:gd name="connsiteX33" fmla="*/ 10574465 w 10574465"/>
                <a:gd name="connsiteY33" fmla="*/ 640080 h 3037175"/>
                <a:gd name="connsiteX0" fmla="*/ 107633 w 10574465"/>
                <a:gd name="connsiteY0" fmla="*/ 323088 h 3037175"/>
                <a:gd name="connsiteX1" fmla="*/ 150305 w 10574465"/>
                <a:gd name="connsiteY1" fmla="*/ 1139952 h 3037175"/>
                <a:gd name="connsiteX2" fmla="*/ 1869377 w 10574465"/>
                <a:gd name="connsiteY2" fmla="*/ 2901696 h 3037175"/>
                <a:gd name="connsiteX3" fmla="*/ 3618929 w 10574465"/>
                <a:gd name="connsiteY3" fmla="*/ 2773680 h 3037175"/>
                <a:gd name="connsiteX4" fmla="*/ 4606481 w 10574465"/>
                <a:gd name="connsiteY4" fmla="*/ 1627632 h 3037175"/>
                <a:gd name="connsiteX5" fmla="*/ 4673537 w 10574465"/>
                <a:gd name="connsiteY5" fmla="*/ 633984 h 3037175"/>
                <a:gd name="connsiteX6" fmla="*/ 3996881 w 10574465"/>
                <a:gd name="connsiteY6" fmla="*/ 292608 h 3037175"/>
                <a:gd name="connsiteX7" fmla="*/ 3326321 w 10574465"/>
                <a:gd name="connsiteY7" fmla="*/ 457200 h 3037175"/>
                <a:gd name="connsiteX8" fmla="*/ 3436049 w 10574465"/>
                <a:gd name="connsiteY8" fmla="*/ 1200912 h 3037175"/>
                <a:gd name="connsiteX9" fmla="*/ 4563809 w 10574465"/>
                <a:gd name="connsiteY9" fmla="*/ 1511808 h 3037175"/>
                <a:gd name="connsiteX10" fmla="*/ 5155121 w 10574465"/>
                <a:gd name="connsiteY10" fmla="*/ 1182624 h 3037175"/>
                <a:gd name="connsiteX11" fmla="*/ 5941505 w 10574465"/>
                <a:gd name="connsiteY11" fmla="*/ 170688 h 3037175"/>
                <a:gd name="connsiteX12" fmla="*/ 6569393 w 10574465"/>
                <a:gd name="connsiteY12" fmla="*/ 0 h 3037175"/>
                <a:gd name="connsiteX13" fmla="*/ 6819329 w 10574465"/>
                <a:gd name="connsiteY13" fmla="*/ 54864 h 3037175"/>
                <a:gd name="connsiteX14" fmla="*/ 7038785 w 10574465"/>
                <a:gd name="connsiteY14" fmla="*/ 256032 h 3037175"/>
                <a:gd name="connsiteX15" fmla="*/ 7313105 w 10574465"/>
                <a:gd name="connsiteY15" fmla="*/ 859536 h 3037175"/>
                <a:gd name="connsiteX16" fmla="*/ 7374065 w 10574465"/>
                <a:gd name="connsiteY16" fmla="*/ 1200912 h 3037175"/>
                <a:gd name="connsiteX17" fmla="*/ 7197281 w 10574465"/>
                <a:gd name="connsiteY17" fmla="*/ 1840992 h 3037175"/>
                <a:gd name="connsiteX18" fmla="*/ 6977825 w 10574465"/>
                <a:gd name="connsiteY18" fmla="*/ 2023872 h 3037175"/>
                <a:gd name="connsiteX19" fmla="*/ 6587681 w 10574465"/>
                <a:gd name="connsiteY19" fmla="*/ 2097024 h 3037175"/>
                <a:gd name="connsiteX20" fmla="*/ 6087809 w 10574465"/>
                <a:gd name="connsiteY20" fmla="*/ 1999488 h 3037175"/>
                <a:gd name="connsiteX21" fmla="*/ 6002465 w 10574465"/>
                <a:gd name="connsiteY21" fmla="*/ 1847088 h 3037175"/>
                <a:gd name="connsiteX22" fmla="*/ 5990273 w 10574465"/>
                <a:gd name="connsiteY22" fmla="*/ 1645920 h 3037175"/>
                <a:gd name="connsiteX23" fmla="*/ 6234113 w 10574465"/>
                <a:gd name="connsiteY23" fmla="*/ 1109472 h 3037175"/>
                <a:gd name="connsiteX24" fmla="*/ 6599873 w 10574465"/>
                <a:gd name="connsiteY24" fmla="*/ 755904 h 3037175"/>
                <a:gd name="connsiteX25" fmla="*/ 7276529 w 10574465"/>
                <a:gd name="connsiteY25" fmla="*/ 591312 h 3037175"/>
                <a:gd name="connsiteX26" fmla="*/ 7739825 w 10574465"/>
                <a:gd name="connsiteY26" fmla="*/ 652272 h 3037175"/>
                <a:gd name="connsiteX27" fmla="*/ 8178737 w 10574465"/>
                <a:gd name="connsiteY27" fmla="*/ 859536 h 3037175"/>
                <a:gd name="connsiteX28" fmla="*/ 9245537 w 10574465"/>
                <a:gd name="connsiteY28" fmla="*/ 1432560 h 3037175"/>
                <a:gd name="connsiteX29" fmla="*/ 9495473 w 10574465"/>
                <a:gd name="connsiteY29" fmla="*/ 1469136 h 3037175"/>
                <a:gd name="connsiteX30" fmla="*/ 9781985 w 10574465"/>
                <a:gd name="connsiteY30" fmla="*/ 1402080 h 3037175"/>
                <a:gd name="connsiteX31" fmla="*/ 10489121 w 10574465"/>
                <a:gd name="connsiteY31" fmla="*/ 804672 h 3037175"/>
                <a:gd name="connsiteX32" fmla="*/ 10574465 w 10574465"/>
                <a:gd name="connsiteY32" fmla="*/ 640080 h 3037175"/>
                <a:gd name="connsiteX0" fmla="*/ 107633 w 10574465"/>
                <a:gd name="connsiteY0" fmla="*/ 287814 h 3001901"/>
                <a:gd name="connsiteX1" fmla="*/ 150305 w 10574465"/>
                <a:gd name="connsiteY1" fmla="*/ 1104678 h 3001901"/>
                <a:gd name="connsiteX2" fmla="*/ 1869377 w 10574465"/>
                <a:gd name="connsiteY2" fmla="*/ 2866422 h 3001901"/>
                <a:gd name="connsiteX3" fmla="*/ 3618929 w 10574465"/>
                <a:gd name="connsiteY3" fmla="*/ 2738406 h 3001901"/>
                <a:gd name="connsiteX4" fmla="*/ 4606481 w 10574465"/>
                <a:gd name="connsiteY4" fmla="*/ 1592358 h 3001901"/>
                <a:gd name="connsiteX5" fmla="*/ 4673537 w 10574465"/>
                <a:gd name="connsiteY5" fmla="*/ 598710 h 3001901"/>
                <a:gd name="connsiteX6" fmla="*/ 3996881 w 10574465"/>
                <a:gd name="connsiteY6" fmla="*/ 257334 h 3001901"/>
                <a:gd name="connsiteX7" fmla="*/ 3326321 w 10574465"/>
                <a:gd name="connsiteY7" fmla="*/ 421926 h 3001901"/>
                <a:gd name="connsiteX8" fmla="*/ 3436049 w 10574465"/>
                <a:gd name="connsiteY8" fmla="*/ 1165638 h 3001901"/>
                <a:gd name="connsiteX9" fmla="*/ 4563809 w 10574465"/>
                <a:gd name="connsiteY9" fmla="*/ 1476534 h 3001901"/>
                <a:gd name="connsiteX10" fmla="*/ 5155121 w 10574465"/>
                <a:gd name="connsiteY10" fmla="*/ 1147350 h 3001901"/>
                <a:gd name="connsiteX11" fmla="*/ 5941505 w 10574465"/>
                <a:gd name="connsiteY11" fmla="*/ 135414 h 3001901"/>
                <a:gd name="connsiteX12" fmla="*/ 6819329 w 10574465"/>
                <a:gd name="connsiteY12" fmla="*/ 19590 h 3001901"/>
                <a:gd name="connsiteX13" fmla="*/ 7038785 w 10574465"/>
                <a:gd name="connsiteY13" fmla="*/ 220758 h 3001901"/>
                <a:gd name="connsiteX14" fmla="*/ 7313105 w 10574465"/>
                <a:gd name="connsiteY14" fmla="*/ 824262 h 3001901"/>
                <a:gd name="connsiteX15" fmla="*/ 7374065 w 10574465"/>
                <a:gd name="connsiteY15" fmla="*/ 1165638 h 3001901"/>
                <a:gd name="connsiteX16" fmla="*/ 7197281 w 10574465"/>
                <a:gd name="connsiteY16" fmla="*/ 1805718 h 3001901"/>
                <a:gd name="connsiteX17" fmla="*/ 6977825 w 10574465"/>
                <a:gd name="connsiteY17" fmla="*/ 1988598 h 3001901"/>
                <a:gd name="connsiteX18" fmla="*/ 6587681 w 10574465"/>
                <a:gd name="connsiteY18" fmla="*/ 2061750 h 3001901"/>
                <a:gd name="connsiteX19" fmla="*/ 6087809 w 10574465"/>
                <a:gd name="connsiteY19" fmla="*/ 1964214 h 3001901"/>
                <a:gd name="connsiteX20" fmla="*/ 6002465 w 10574465"/>
                <a:gd name="connsiteY20" fmla="*/ 1811814 h 3001901"/>
                <a:gd name="connsiteX21" fmla="*/ 5990273 w 10574465"/>
                <a:gd name="connsiteY21" fmla="*/ 1610646 h 3001901"/>
                <a:gd name="connsiteX22" fmla="*/ 6234113 w 10574465"/>
                <a:gd name="connsiteY22" fmla="*/ 1074198 h 3001901"/>
                <a:gd name="connsiteX23" fmla="*/ 6599873 w 10574465"/>
                <a:gd name="connsiteY23" fmla="*/ 720630 h 3001901"/>
                <a:gd name="connsiteX24" fmla="*/ 7276529 w 10574465"/>
                <a:gd name="connsiteY24" fmla="*/ 556038 h 3001901"/>
                <a:gd name="connsiteX25" fmla="*/ 7739825 w 10574465"/>
                <a:gd name="connsiteY25" fmla="*/ 616998 h 3001901"/>
                <a:gd name="connsiteX26" fmla="*/ 8178737 w 10574465"/>
                <a:gd name="connsiteY26" fmla="*/ 824262 h 3001901"/>
                <a:gd name="connsiteX27" fmla="*/ 9245537 w 10574465"/>
                <a:gd name="connsiteY27" fmla="*/ 1397286 h 3001901"/>
                <a:gd name="connsiteX28" fmla="*/ 9495473 w 10574465"/>
                <a:gd name="connsiteY28" fmla="*/ 1433862 h 3001901"/>
                <a:gd name="connsiteX29" fmla="*/ 9781985 w 10574465"/>
                <a:gd name="connsiteY29" fmla="*/ 1366806 h 3001901"/>
                <a:gd name="connsiteX30" fmla="*/ 10489121 w 10574465"/>
                <a:gd name="connsiteY30" fmla="*/ 769398 h 3001901"/>
                <a:gd name="connsiteX31" fmla="*/ 10574465 w 10574465"/>
                <a:gd name="connsiteY31" fmla="*/ 604806 h 3001901"/>
                <a:gd name="connsiteX0" fmla="*/ 107633 w 10574465"/>
                <a:gd name="connsiteY0" fmla="*/ 331601 h 3045688"/>
                <a:gd name="connsiteX1" fmla="*/ 150305 w 10574465"/>
                <a:gd name="connsiteY1" fmla="*/ 1148465 h 3045688"/>
                <a:gd name="connsiteX2" fmla="*/ 1869377 w 10574465"/>
                <a:gd name="connsiteY2" fmla="*/ 2910209 h 3045688"/>
                <a:gd name="connsiteX3" fmla="*/ 3618929 w 10574465"/>
                <a:gd name="connsiteY3" fmla="*/ 2782193 h 3045688"/>
                <a:gd name="connsiteX4" fmla="*/ 4606481 w 10574465"/>
                <a:gd name="connsiteY4" fmla="*/ 1636145 h 3045688"/>
                <a:gd name="connsiteX5" fmla="*/ 4673537 w 10574465"/>
                <a:gd name="connsiteY5" fmla="*/ 642497 h 3045688"/>
                <a:gd name="connsiteX6" fmla="*/ 3996881 w 10574465"/>
                <a:gd name="connsiteY6" fmla="*/ 301121 h 3045688"/>
                <a:gd name="connsiteX7" fmla="*/ 3326321 w 10574465"/>
                <a:gd name="connsiteY7" fmla="*/ 465713 h 3045688"/>
                <a:gd name="connsiteX8" fmla="*/ 3436049 w 10574465"/>
                <a:gd name="connsiteY8" fmla="*/ 1209425 h 3045688"/>
                <a:gd name="connsiteX9" fmla="*/ 4563809 w 10574465"/>
                <a:gd name="connsiteY9" fmla="*/ 1520321 h 3045688"/>
                <a:gd name="connsiteX10" fmla="*/ 5155121 w 10574465"/>
                <a:gd name="connsiteY10" fmla="*/ 1191137 h 3045688"/>
                <a:gd name="connsiteX11" fmla="*/ 5941505 w 10574465"/>
                <a:gd name="connsiteY11" fmla="*/ 179201 h 3045688"/>
                <a:gd name="connsiteX12" fmla="*/ 6819329 w 10574465"/>
                <a:gd name="connsiteY12" fmla="*/ 63377 h 3045688"/>
                <a:gd name="connsiteX13" fmla="*/ 7313105 w 10574465"/>
                <a:gd name="connsiteY13" fmla="*/ 868049 h 3045688"/>
                <a:gd name="connsiteX14" fmla="*/ 7374065 w 10574465"/>
                <a:gd name="connsiteY14" fmla="*/ 1209425 h 3045688"/>
                <a:gd name="connsiteX15" fmla="*/ 7197281 w 10574465"/>
                <a:gd name="connsiteY15" fmla="*/ 1849505 h 3045688"/>
                <a:gd name="connsiteX16" fmla="*/ 6977825 w 10574465"/>
                <a:gd name="connsiteY16" fmla="*/ 2032385 h 3045688"/>
                <a:gd name="connsiteX17" fmla="*/ 6587681 w 10574465"/>
                <a:gd name="connsiteY17" fmla="*/ 2105537 h 3045688"/>
                <a:gd name="connsiteX18" fmla="*/ 6087809 w 10574465"/>
                <a:gd name="connsiteY18" fmla="*/ 2008001 h 3045688"/>
                <a:gd name="connsiteX19" fmla="*/ 6002465 w 10574465"/>
                <a:gd name="connsiteY19" fmla="*/ 1855601 h 3045688"/>
                <a:gd name="connsiteX20" fmla="*/ 5990273 w 10574465"/>
                <a:gd name="connsiteY20" fmla="*/ 1654433 h 3045688"/>
                <a:gd name="connsiteX21" fmla="*/ 6234113 w 10574465"/>
                <a:gd name="connsiteY21" fmla="*/ 1117985 h 3045688"/>
                <a:gd name="connsiteX22" fmla="*/ 6599873 w 10574465"/>
                <a:gd name="connsiteY22" fmla="*/ 764417 h 3045688"/>
                <a:gd name="connsiteX23" fmla="*/ 7276529 w 10574465"/>
                <a:gd name="connsiteY23" fmla="*/ 599825 h 3045688"/>
                <a:gd name="connsiteX24" fmla="*/ 7739825 w 10574465"/>
                <a:gd name="connsiteY24" fmla="*/ 660785 h 3045688"/>
                <a:gd name="connsiteX25" fmla="*/ 8178737 w 10574465"/>
                <a:gd name="connsiteY25" fmla="*/ 868049 h 3045688"/>
                <a:gd name="connsiteX26" fmla="*/ 9245537 w 10574465"/>
                <a:gd name="connsiteY26" fmla="*/ 1441073 h 3045688"/>
                <a:gd name="connsiteX27" fmla="*/ 9495473 w 10574465"/>
                <a:gd name="connsiteY27" fmla="*/ 1477649 h 3045688"/>
                <a:gd name="connsiteX28" fmla="*/ 9781985 w 10574465"/>
                <a:gd name="connsiteY28" fmla="*/ 1410593 h 3045688"/>
                <a:gd name="connsiteX29" fmla="*/ 10489121 w 10574465"/>
                <a:gd name="connsiteY29" fmla="*/ 813185 h 3045688"/>
                <a:gd name="connsiteX30" fmla="*/ 10574465 w 10574465"/>
                <a:gd name="connsiteY30" fmla="*/ 648593 h 3045688"/>
                <a:gd name="connsiteX0" fmla="*/ 107633 w 10574465"/>
                <a:gd name="connsiteY0" fmla="*/ 356726 h 3070813"/>
                <a:gd name="connsiteX1" fmla="*/ 150305 w 10574465"/>
                <a:gd name="connsiteY1" fmla="*/ 1173590 h 3070813"/>
                <a:gd name="connsiteX2" fmla="*/ 1869377 w 10574465"/>
                <a:gd name="connsiteY2" fmla="*/ 2935334 h 3070813"/>
                <a:gd name="connsiteX3" fmla="*/ 3618929 w 10574465"/>
                <a:gd name="connsiteY3" fmla="*/ 2807318 h 3070813"/>
                <a:gd name="connsiteX4" fmla="*/ 4606481 w 10574465"/>
                <a:gd name="connsiteY4" fmla="*/ 1661270 h 3070813"/>
                <a:gd name="connsiteX5" fmla="*/ 4673537 w 10574465"/>
                <a:gd name="connsiteY5" fmla="*/ 667622 h 3070813"/>
                <a:gd name="connsiteX6" fmla="*/ 3996881 w 10574465"/>
                <a:gd name="connsiteY6" fmla="*/ 326246 h 3070813"/>
                <a:gd name="connsiteX7" fmla="*/ 3326321 w 10574465"/>
                <a:gd name="connsiteY7" fmla="*/ 490838 h 3070813"/>
                <a:gd name="connsiteX8" fmla="*/ 3436049 w 10574465"/>
                <a:gd name="connsiteY8" fmla="*/ 1234550 h 3070813"/>
                <a:gd name="connsiteX9" fmla="*/ 4563809 w 10574465"/>
                <a:gd name="connsiteY9" fmla="*/ 1545446 h 3070813"/>
                <a:gd name="connsiteX10" fmla="*/ 5155121 w 10574465"/>
                <a:gd name="connsiteY10" fmla="*/ 1216262 h 3070813"/>
                <a:gd name="connsiteX11" fmla="*/ 5941505 w 10574465"/>
                <a:gd name="connsiteY11" fmla="*/ 204326 h 3070813"/>
                <a:gd name="connsiteX12" fmla="*/ 6819329 w 10574465"/>
                <a:gd name="connsiteY12" fmla="*/ 88502 h 3070813"/>
                <a:gd name="connsiteX13" fmla="*/ 7374065 w 10574465"/>
                <a:gd name="connsiteY13" fmla="*/ 1234550 h 3070813"/>
                <a:gd name="connsiteX14" fmla="*/ 7197281 w 10574465"/>
                <a:gd name="connsiteY14" fmla="*/ 1874630 h 3070813"/>
                <a:gd name="connsiteX15" fmla="*/ 6977825 w 10574465"/>
                <a:gd name="connsiteY15" fmla="*/ 2057510 h 3070813"/>
                <a:gd name="connsiteX16" fmla="*/ 6587681 w 10574465"/>
                <a:gd name="connsiteY16" fmla="*/ 2130662 h 3070813"/>
                <a:gd name="connsiteX17" fmla="*/ 6087809 w 10574465"/>
                <a:gd name="connsiteY17" fmla="*/ 2033126 h 3070813"/>
                <a:gd name="connsiteX18" fmla="*/ 6002465 w 10574465"/>
                <a:gd name="connsiteY18" fmla="*/ 1880726 h 3070813"/>
                <a:gd name="connsiteX19" fmla="*/ 5990273 w 10574465"/>
                <a:gd name="connsiteY19" fmla="*/ 1679558 h 3070813"/>
                <a:gd name="connsiteX20" fmla="*/ 6234113 w 10574465"/>
                <a:gd name="connsiteY20" fmla="*/ 1143110 h 3070813"/>
                <a:gd name="connsiteX21" fmla="*/ 6599873 w 10574465"/>
                <a:gd name="connsiteY21" fmla="*/ 789542 h 3070813"/>
                <a:gd name="connsiteX22" fmla="*/ 7276529 w 10574465"/>
                <a:gd name="connsiteY22" fmla="*/ 624950 h 3070813"/>
                <a:gd name="connsiteX23" fmla="*/ 7739825 w 10574465"/>
                <a:gd name="connsiteY23" fmla="*/ 685910 h 3070813"/>
                <a:gd name="connsiteX24" fmla="*/ 8178737 w 10574465"/>
                <a:gd name="connsiteY24" fmla="*/ 893174 h 3070813"/>
                <a:gd name="connsiteX25" fmla="*/ 9245537 w 10574465"/>
                <a:gd name="connsiteY25" fmla="*/ 1466198 h 3070813"/>
                <a:gd name="connsiteX26" fmla="*/ 9495473 w 10574465"/>
                <a:gd name="connsiteY26" fmla="*/ 1502774 h 3070813"/>
                <a:gd name="connsiteX27" fmla="*/ 9781985 w 10574465"/>
                <a:gd name="connsiteY27" fmla="*/ 1435718 h 3070813"/>
                <a:gd name="connsiteX28" fmla="*/ 10489121 w 10574465"/>
                <a:gd name="connsiteY28" fmla="*/ 838310 h 3070813"/>
                <a:gd name="connsiteX29" fmla="*/ 10574465 w 10574465"/>
                <a:gd name="connsiteY29" fmla="*/ 673718 h 3070813"/>
                <a:gd name="connsiteX0" fmla="*/ 107633 w 10574465"/>
                <a:gd name="connsiteY0" fmla="*/ 356726 h 3070813"/>
                <a:gd name="connsiteX1" fmla="*/ 150305 w 10574465"/>
                <a:gd name="connsiteY1" fmla="*/ 1173590 h 3070813"/>
                <a:gd name="connsiteX2" fmla="*/ 1869377 w 10574465"/>
                <a:gd name="connsiteY2" fmla="*/ 2935334 h 3070813"/>
                <a:gd name="connsiteX3" fmla="*/ 3618929 w 10574465"/>
                <a:gd name="connsiteY3" fmla="*/ 2807318 h 3070813"/>
                <a:gd name="connsiteX4" fmla="*/ 4606481 w 10574465"/>
                <a:gd name="connsiteY4" fmla="*/ 1661270 h 3070813"/>
                <a:gd name="connsiteX5" fmla="*/ 4673537 w 10574465"/>
                <a:gd name="connsiteY5" fmla="*/ 667622 h 3070813"/>
                <a:gd name="connsiteX6" fmla="*/ 3996881 w 10574465"/>
                <a:gd name="connsiteY6" fmla="*/ 326246 h 3070813"/>
                <a:gd name="connsiteX7" fmla="*/ 3326321 w 10574465"/>
                <a:gd name="connsiteY7" fmla="*/ 490838 h 3070813"/>
                <a:gd name="connsiteX8" fmla="*/ 3436049 w 10574465"/>
                <a:gd name="connsiteY8" fmla="*/ 1234550 h 3070813"/>
                <a:gd name="connsiteX9" fmla="*/ 4563809 w 10574465"/>
                <a:gd name="connsiteY9" fmla="*/ 1545446 h 3070813"/>
                <a:gd name="connsiteX10" fmla="*/ 5155121 w 10574465"/>
                <a:gd name="connsiteY10" fmla="*/ 1216262 h 3070813"/>
                <a:gd name="connsiteX11" fmla="*/ 5941505 w 10574465"/>
                <a:gd name="connsiteY11" fmla="*/ 204326 h 3070813"/>
                <a:gd name="connsiteX12" fmla="*/ 6819329 w 10574465"/>
                <a:gd name="connsiteY12" fmla="*/ 88502 h 3070813"/>
                <a:gd name="connsiteX13" fmla="*/ 7374065 w 10574465"/>
                <a:gd name="connsiteY13" fmla="*/ 1234550 h 3070813"/>
                <a:gd name="connsiteX14" fmla="*/ 6977825 w 10574465"/>
                <a:gd name="connsiteY14" fmla="*/ 2057510 h 3070813"/>
                <a:gd name="connsiteX15" fmla="*/ 6587681 w 10574465"/>
                <a:gd name="connsiteY15" fmla="*/ 2130662 h 3070813"/>
                <a:gd name="connsiteX16" fmla="*/ 6087809 w 10574465"/>
                <a:gd name="connsiteY16" fmla="*/ 2033126 h 3070813"/>
                <a:gd name="connsiteX17" fmla="*/ 6002465 w 10574465"/>
                <a:gd name="connsiteY17" fmla="*/ 1880726 h 3070813"/>
                <a:gd name="connsiteX18" fmla="*/ 5990273 w 10574465"/>
                <a:gd name="connsiteY18" fmla="*/ 1679558 h 3070813"/>
                <a:gd name="connsiteX19" fmla="*/ 6234113 w 10574465"/>
                <a:gd name="connsiteY19" fmla="*/ 1143110 h 3070813"/>
                <a:gd name="connsiteX20" fmla="*/ 6599873 w 10574465"/>
                <a:gd name="connsiteY20" fmla="*/ 789542 h 3070813"/>
                <a:gd name="connsiteX21" fmla="*/ 7276529 w 10574465"/>
                <a:gd name="connsiteY21" fmla="*/ 624950 h 3070813"/>
                <a:gd name="connsiteX22" fmla="*/ 7739825 w 10574465"/>
                <a:gd name="connsiteY22" fmla="*/ 685910 h 3070813"/>
                <a:gd name="connsiteX23" fmla="*/ 8178737 w 10574465"/>
                <a:gd name="connsiteY23" fmla="*/ 893174 h 3070813"/>
                <a:gd name="connsiteX24" fmla="*/ 9245537 w 10574465"/>
                <a:gd name="connsiteY24" fmla="*/ 1466198 h 3070813"/>
                <a:gd name="connsiteX25" fmla="*/ 9495473 w 10574465"/>
                <a:gd name="connsiteY25" fmla="*/ 1502774 h 3070813"/>
                <a:gd name="connsiteX26" fmla="*/ 9781985 w 10574465"/>
                <a:gd name="connsiteY26" fmla="*/ 1435718 h 3070813"/>
                <a:gd name="connsiteX27" fmla="*/ 10489121 w 10574465"/>
                <a:gd name="connsiteY27" fmla="*/ 838310 h 3070813"/>
                <a:gd name="connsiteX28" fmla="*/ 10574465 w 10574465"/>
                <a:gd name="connsiteY28" fmla="*/ 673718 h 3070813"/>
                <a:gd name="connsiteX0" fmla="*/ 107633 w 10574465"/>
                <a:gd name="connsiteY0" fmla="*/ 356726 h 3070813"/>
                <a:gd name="connsiteX1" fmla="*/ 150305 w 10574465"/>
                <a:gd name="connsiteY1" fmla="*/ 1173590 h 3070813"/>
                <a:gd name="connsiteX2" fmla="*/ 1869377 w 10574465"/>
                <a:gd name="connsiteY2" fmla="*/ 2935334 h 3070813"/>
                <a:gd name="connsiteX3" fmla="*/ 3618929 w 10574465"/>
                <a:gd name="connsiteY3" fmla="*/ 2807318 h 3070813"/>
                <a:gd name="connsiteX4" fmla="*/ 4606481 w 10574465"/>
                <a:gd name="connsiteY4" fmla="*/ 1661270 h 3070813"/>
                <a:gd name="connsiteX5" fmla="*/ 4673537 w 10574465"/>
                <a:gd name="connsiteY5" fmla="*/ 667622 h 3070813"/>
                <a:gd name="connsiteX6" fmla="*/ 3996881 w 10574465"/>
                <a:gd name="connsiteY6" fmla="*/ 326246 h 3070813"/>
                <a:gd name="connsiteX7" fmla="*/ 3326321 w 10574465"/>
                <a:gd name="connsiteY7" fmla="*/ 490838 h 3070813"/>
                <a:gd name="connsiteX8" fmla="*/ 3436049 w 10574465"/>
                <a:gd name="connsiteY8" fmla="*/ 1234550 h 3070813"/>
                <a:gd name="connsiteX9" fmla="*/ 4563809 w 10574465"/>
                <a:gd name="connsiteY9" fmla="*/ 1545446 h 3070813"/>
                <a:gd name="connsiteX10" fmla="*/ 5155121 w 10574465"/>
                <a:gd name="connsiteY10" fmla="*/ 1216262 h 3070813"/>
                <a:gd name="connsiteX11" fmla="*/ 5941505 w 10574465"/>
                <a:gd name="connsiteY11" fmla="*/ 204326 h 3070813"/>
                <a:gd name="connsiteX12" fmla="*/ 6819329 w 10574465"/>
                <a:gd name="connsiteY12" fmla="*/ 88502 h 3070813"/>
                <a:gd name="connsiteX13" fmla="*/ 7374065 w 10574465"/>
                <a:gd name="connsiteY13" fmla="*/ 1234550 h 3070813"/>
                <a:gd name="connsiteX14" fmla="*/ 6587681 w 10574465"/>
                <a:gd name="connsiteY14" fmla="*/ 2130662 h 3070813"/>
                <a:gd name="connsiteX15" fmla="*/ 6087809 w 10574465"/>
                <a:gd name="connsiteY15" fmla="*/ 2033126 h 3070813"/>
                <a:gd name="connsiteX16" fmla="*/ 6002465 w 10574465"/>
                <a:gd name="connsiteY16" fmla="*/ 1880726 h 3070813"/>
                <a:gd name="connsiteX17" fmla="*/ 5990273 w 10574465"/>
                <a:gd name="connsiteY17" fmla="*/ 1679558 h 3070813"/>
                <a:gd name="connsiteX18" fmla="*/ 6234113 w 10574465"/>
                <a:gd name="connsiteY18" fmla="*/ 1143110 h 3070813"/>
                <a:gd name="connsiteX19" fmla="*/ 6599873 w 10574465"/>
                <a:gd name="connsiteY19" fmla="*/ 789542 h 3070813"/>
                <a:gd name="connsiteX20" fmla="*/ 7276529 w 10574465"/>
                <a:gd name="connsiteY20" fmla="*/ 624950 h 3070813"/>
                <a:gd name="connsiteX21" fmla="*/ 7739825 w 10574465"/>
                <a:gd name="connsiteY21" fmla="*/ 685910 h 3070813"/>
                <a:gd name="connsiteX22" fmla="*/ 8178737 w 10574465"/>
                <a:gd name="connsiteY22" fmla="*/ 893174 h 3070813"/>
                <a:gd name="connsiteX23" fmla="*/ 9245537 w 10574465"/>
                <a:gd name="connsiteY23" fmla="*/ 1466198 h 3070813"/>
                <a:gd name="connsiteX24" fmla="*/ 9495473 w 10574465"/>
                <a:gd name="connsiteY24" fmla="*/ 1502774 h 3070813"/>
                <a:gd name="connsiteX25" fmla="*/ 9781985 w 10574465"/>
                <a:gd name="connsiteY25" fmla="*/ 1435718 h 3070813"/>
                <a:gd name="connsiteX26" fmla="*/ 10489121 w 10574465"/>
                <a:gd name="connsiteY26" fmla="*/ 838310 h 3070813"/>
                <a:gd name="connsiteX27" fmla="*/ 10574465 w 10574465"/>
                <a:gd name="connsiteY27" fmla="*/ 673718 h 3070813"/>
                <a:gd name="connsiteX0" fmla="*/ 107633 w 10574465"/>
                <a:gd name="connsiteY0" fmla="*/ 356726 h 3070813"/>
                <a:gd name="connsiteX1" fmla="*/ 150305 w 10574465"/>
                <a:gd name="connsiteY1" fmla="*/ 1173590 h 3070813"/>
                <a:gd name="connsiteX2" fmla="*/ 1869377 w 10574465"/>
                <a:gd name="connsiteY2" fmla="*/ 2935334 h 3070813"/>
                <a:gd name="connsiteX3" fmla="*/ 3618929 w 10574465"/>
                <a:gd name="connsiteY3" fmla="*/ 2807318 h 3070813"/>
                <a:gd name="connsiteX4" fmla="*/ 4606481 w 10574465"/>
                <a:gd name="connsiteY4" fmla="*/ 1661270 h 3070813"/>
                <a:gd name="connsiteX5" fmla="*/ 4673537 w 10574465"/>
                <a:gd name="connsiteY5" fmla="*/ 667622 h 3070813"/>
                <a:gd name="connsiteX6" fmla="*/ 3996881 w 10574465"/>
                <a:gd name="connsiteY6" fmla="*/ 326246 h 3070813"/>
                <a:gd name="connsiteX7" fmla="*/ 3326321 w 10574465"/>
                <a:gd name="connsiteY7" fmla="*/ 490838 h 3070813"/>
                <a:gd name="connsiteX8" fmla="*/ 3436049 w 10574465"/>
                <a:gd name="connsiteY8" fmla="*/ 1234550 h 3070813"/>
                <a:gd name="connsiteX9" fmla="*/ 4563809 w 10574465"/>
                <a:gd name="connsiteY9" fmla="*/ 1545446 h 3070813"/>
                <a:gd name="connsiteX10" fmla="*/ 5155121 w 10574465"/>
                <a:gd name="connsiteY10" fmla="*/ 1216262 h 3070813"/>
                <a:gd name="connsiteX11" fmla="*/ 5941505 w 10574465"/>
                <a:gd name="connsiteY11" fmla="*/ 204326 h 3070813"/>
                <a:gd name="connsiteX12" fmla="*/ 6819329 w 10574465"/>
                <a:gd name="connsiteY12" fmla="*/ 88502 h 3070813"/>
                <a:gd name="connsiteX13" fmla="*/ 7374065 w 10574465"/>
                <a:gd name="connsiteY13" fmla="*/ 1234550 h 3070813"/>
                <a:gd name="connsiteX14" fmla="*/ 6587681 w 10574465"/>
                <a:gd name="connsiteY14" fmla="*/ 2130662 h 3070813"/>
                <a:gd name="connsiteX15" fmla="*/ 6002465 w 10574465"/>
                <a:gd name="connsiteY15" fmla="*/ 1880726 h 3070813"/>
                <a:gd name="connsiteX16" fmla="*/ 5990273 w 10574465"/>
                <a:gd name="connsiteY16" fmla="*/ 1679558 h 3070813"/>
                <a:gd name="connsiteX17" fmla="*/ 6234113 w 10574465"/>
                <a:gd name="connsiteY17" fmla="*/ 1143110 h 3070813"/>
                <a:gd name="connsiteX18" fmla="*/ 6599873 w 10574465"/>
                <a:gd name="connsiteY18" fmla="*/ 789542 h 3070813"/>
                <a:gd name="connsiteX19" fmla="*/ 7276529 w 10574465"/>
                <a:gd name="connsiteY19" fmla="*/ 624950 h 3070813"/>
                <a:gd name="connsiteX20" fmla="*/ 7739825 w 10574465"/>
                <a:gd name="connsiteY20" fmla="*/ 685910 h 3070813"/>
                <a:gd name="connsiteX21" fmla="*/ 8178737 w 10574465"/>
                <a:gd name="connsiteY21" fmla="*/ 893174 h 3070813"/>
                <a:gd name="connsiteX22" fmla="*/ 9245537 w 10574465"/>
                <a:gd name="connsiteY22" fmla="*/ 1466198 h 3070813"/>
                <a:gd name="connsiteX23" fmla="*/ 9495473 w 10574465"/>
                <a:gd name="connsiteY23" fmla="*/ 1502774 h 3070813"/>
                <a:gd name="connsiteX24" fmla="*/ 9781985 w 10574465"/>
                <a:gd name="connsiteY24" fmla="*/ 1435718 h 3070813"/>
                <a:gd name="connsiteX25" fmla="*/ 10489121 w 10574465"/>
                <a:gd name="connsiteY25" fmla="*/ 838310 h 3070813"/>
                <a:gd name="connsiteX26" fmla="*/ 10574465 w 10574465"/>
                <a:gd name="connsiteY26" fmla="*/ 673718 h 3070813"/>
                <a:gd name="connsiteX0" fmla="*/ 107633 w 10574465"/>
                <a:gd name="connsiteY0" fmla="*/ 356726 h 3070813"/>
                <a:gd name="connsiteX1" fmla="*/ 150305 w 10574465"/>
                <a:gd name="connsiteY1" fmla="*/ 1173590 h 3070813"/>
                <a:gd name="connsiteX2" fmla="*/ 1869377 w 10574465"/>
                <a:gd name="connsiteY2" fmla="*/ 2935334 h 3070813"/>
                <a:gd name="connsiteX3" fmla="*/ 3618929 w 10574465"/>
                <a:gd name="connsiteY3" fmla="*/ 2807318 h 3070813"/>
                <a:gd name="connsiteX4" fmla="*/ 4606481 w 10574465"/>
                <a:gd name="connsiteY4" fmla="*/ 1661270 h 3070813"/>
                <a:gd name="connsiteX5" fmla="*/ 4673537 w 10574465"/>
                <a:gd name="connsiteY5" fmla="*/ 667622 h 3070813"/>
                <a:gd name="connsiteX6" fmla="*/ 3996881 w 10574465"/>
                <a:gd name="connsiteY6" fmla="*/ 326246 h 3070813"/>
                <a:gd name="connsiteX7" fmla="*/ 3326321 w 10574465"/>
                <a:gd name="connsiteY7" fmla="*/ 490838 h 3070813"/>
                <a:gd name="connsiteX8" fmla="*/ 3436049 w 10574465"/>
                <a:gd name="connsiteY8" fmla="*/ 1234550 h 3070813"/>
                <a:gd name="connsiteX9" fmla="*/ 4563809 w 10574465"/>
                <a:gd name="connsiteY9" fmla="*/ 1545446 h 3070813"/>
                <a:gd name="connsiteX10" fmla="*/ 5155121 w 10574465"/>
                <a:gd name="connsiteY10" fmla="*/ 1216262 h 3070813"/>
                <a:gd name="connsiteX11" fmla="*/ 5941505 w 10574465"/>
                <a:gd name="connsiteY11" fmla="*/ 204326 h 3070813"/>
                <a:gd name="connsiteX12" fmla="*/ 6819329 w 10574465"/>
                <a:gd name="connsiteY12" fmla="*/ 88502 h 3070813"/>
                <a:gd name="connsiteX13" fmla="*/ 7374065 w 10574465"/>
                <a:gd name="connsiteY13" fmla="*/ 1234550 h 3070813"/>
                <a:gd name="connsiteX14" fmla="*/ 6587681 w 10574465"/>
                <a:gd name="connsiteY14" fmla="*/ 2130662 h 3070813"/>
                <a:gd name="connsiteX15" fmla="*/ 6002465 w 10574465"/>
                <a:gd name="connsiteY15" fmla="*/ 1880726 h 3070813"/>
                <a:gd name="connsiteX16" fmla="*/ 6234113 w 10574465"/>
                <a:gd name="connsiteY16" fmla="*/ 1143110 h 3070813"/>
                <a:gd name="connsiteX17" fmla="*/ 6599873 w 10574465"/>
                <a:gd name="connsiteY17" fmla="*/ 789542 h 3070813"/>
                <a:gd name="connsiteX18" fmla="*/ 7276529 w 10574465"/>
                <a:gd name="connsiteY18" fmla="*/ 624950 h 3070813"/>
                <a:gd name="connsiteX19" fmla="*/ 7739825 w 10574465"/>
                <a:gd name="connsiteY19" fmla="*/ 685910 h 3070813"/>
                <a:gd name="connsiteX20" fmla="*/ 8178737 w 10574465"/>
                <a:gd name="connsiteY20" fmla="*/ 893174 h 3070813"/>
                <a:gd name="connsiteX21" fmla="*/ 9245537 w 10574465"/>
                <a:gd name="connsiteY21" fmla="*/ 1466198 h 3070813"/>
                <a:gd name="connsiteX22" fmla="*/ 9495473 w 10574465"/>
                <a:gd name="connsiteY22" fmla="*/ 1502774 h 3070813"/>
                <a:gd name="connsiteX23" fmla="*/ 9781985 w 10574465"/>
                <a:gd name="connsiteY23" fmla="*/ 1435718 h 3070813"/>
                <a:gd name="connsiteX24" fmla="*/ 10489121 w 10574465"/>
                <a:gd name="connsiteY24" fmla="*/ 838310 h 3070813"/>
                <a:gd name="connsiteX25" fmla="*/ 10574465 w 10574465"/>
                <a:gd name="connsiteY25" fmla="*/ 673718 h 3070813"/>
                <a:gd name="connsiteX0" fmla="*/ 107633 w 10574465"/>
                <a:gd name="connsiteY0" fmla="*/ 356726 h 3070813"/>
                <a:gd name="connsiteX1" fmla="*/ 150305 w 10574465"/>
                <a:gd name="connsiteY1" fmla="*/ 1173590 h 3070813"/>
                <a:gd name="connsiteX2" fmla="*/ 1869377 w 10574465"/>
                <a:gd name="connsiteY2" fmla="*/ 2935334 h 3070813"/>
                <a:gd name="connsiteX3" fmla="*/ 3618929 w 10574465"/>
                <a:gd name="connsiteY3" fmla="*/ 2807318 h 3070813"/>
                <a:gd name="connsiteX4" fmla="*/ 4606481 w 10574465"/>
                <a:gd name="connsiteY4" fmla="*/ 1661270 h 3070813"/>
                <a:gd name="connsiteX5" fmla="*/ 4673537 w 10574465"/>
                <a:gd name="connsiteY5" fmla="*/ 667622 h 3070813"/>
                <a:gd name="connsiteX6" fmla="*/ 3996881 w 10574465"/>
                <a:gd name="connsiteY6" fmla="*/ 326246 h 3070813"/>
                <a:gd name="connsiteX7" fmla="*/ 3326321 w 10574465"/>
                <a:gd name="connsiteY7" fmla="*/ 490838 h 3070813"/>
                <a:gd name="connsiteX8" fmla="*/ 3436049 w 10574465"/>
                <a:gd name="connsiteY8" fmla="*/ 1234550 h 3070813"/>
                <a:gd name="connsiteX9" fmla="*/ 4563809 w 10574465"/>
                <a:gd name="connsiteY9" fmla="*/ 1545446 h 3070813"/>
                <a:gd name="connsiteX10" fmla="*/ 5155121 w 10574465"/>
                <a:gd name="connsiteY10" fmla="*/ 1216262 h 3070813"/>
                <a:gd name="connsiteX11" fmla="*/ 5941505 w 10574465"/>
                <a:gd name="connsiteY11" fmla="*/ 204326 h 3070813"/>
                <a:gd name="connsiteX12" fmla="*/ 6819329 w 10574465"/>
                <a:gd name="connsiteY12" fmla="*/ 88502 h 3070813"/>
                <a:gd name="connsiteX13" fmla="*/ 7374065 w 10574465"/>
                <a:gd name="connsiteY13" fmla="*/ 1234550 h 3070813"/>
                <a:gd name="connsiteX14" fmla="*/ 6587681 w 10574465"/>
                <a:gd name="connsiteY14" fmla="*/ 2130662 h 3070813"/>
                <a:gd name="connsiteX15" fmla="*/ 6002465 w 10574465"/>
                <a:gd name="connsiteY15" fmla="*/ 1880726 h 3070813"/>
                <a:gd name="connsiteX16" fmla="*/ 6599873 w 10574465"/>
                <a:gd name="connsiteY16" fmla="*/ 789542 h 3070813"/>
                <a:gd name="connsiteX17" fmla="*/ 7276529 w 10574465"/>
                <a:gd name="connsiteY17" fmla="*/ 624950 h 3070813"/>
                <a:gd name="connsiteX18" fmla="*/ 7739825 w 10574465"/>
                <a:gd name="connsiteY18" fmla="*/ 685910 h 3070813"/>
                <a:gd name="connsiteX19" fmla="*/ 8178737 w 10574465"/>
                <a:gd name="connsiteY19" fmla="*/ 893174 h 3070813"/>
                <a:gd name="connsiteX20" fmla="*/ 9245537 w 10574465"/>
                <a:gd name="connsiteY20" fmla="*/ 1466198 h 3070813"/>
                <a:gd name="connsiteX21" fmla="*/ 9495473 w 10574465"/>
                <a:gd name="connsiteY21" fmla="*/ 1502774 h 3070813"/>
                <a:gd name="connsiteX22" fmla="*/ 9781985 w 10574465"/>
                <a:gd name="connsiteY22" fmla="*/ 1435718 h 3070813"/>
                <a:gd name="connsiteX23" fmla="*/ 10489121 w 10574465"/>
                <a:gd name="connsiteY23" fmla="*/ 838310 h 3070813"/>
                <a:gd name="connsiteX24" fmla="*/ 10574465 w 10574465"/>
                <a:gd name="connsiteY24" fmla="*/ 673718 h 3070813"/>
                <a:gd name="connsiteX0" fmla="*/ 107633 w 10574465"/>
                <a:gd name="connsiteY0" fmla="*/ 356726 h 3070813"/>
                <a:gd name="connsiteX1" fmla="*/ 150305 w 10574465"/>
                <a:gd name="connsiteY1" fmla="*/ 1173590 h 3070813"/>
                <a:gd name="connsiteX2" fmla="*/ 1869377 w 10574465"/>
                <a:gd name="connsiteY2" fmla="*/ 2935334 h 3070813"/>
                <a:gd name="connsiteX3" fmla="*/ 3618929 w 10574465"/>
                <a:gd name="connsiteY3" fmla="*/ 2807318 h 3070813"/>
                <a:gd name="connsiteX4" fmla="*/ 4606481 w 10574465"/>
                <a:gd name="connsiteY4" fmla="*/ 1661270 h 3070813"/>
                <a:gd name="connsiteX5" fmla="*/ 4673537 w 10574465"/>
                <a:gd name="connsiteY5" fmla="*/ 667622 h 3070813"/>
                <a:gd name="connsiteX6" fmla="*/ 3996881 w 10574465"/>
                <a:gd name="connsiteY6" fmla="*/ 326246 h 3070813"/>
                <a:gd name="connsiteX7" fmla="*/ 3326321 w 10574465"/>
                <a:gd name="connsiteY7" fmla="*/ 490838 h 3070813"/>
                <a:gd name="connsiteX8" fmla="*/ 3436049 w 10574465"/>
                <a:gd name="connsiteY8" fmla="*/ 1234550 h 3070813"/>
                <a:gd name="connsiteX9" fmla="*/ 4563809 w 10574465"/>
                <a:gd name="connsiteY9" fmla="*/ 1545446 h 3070813"/>
                <a:gd name="connsiteX10" fmla="*/ 5155121 w 10574465"/>
                <a:gd name="connsiteY10" fmla="*/ 1216262 h 3070813"/>
                <a:gd name="connsiteX11" fmla="*/ 5941505 w 10574465"/>
                <a:gd name="connsiteY11" fmla="*/ 204326 h 3070813"/>
                <a:gd name="connsiteX12" fmla="*/ 6819329 w 10574465"/>
                <a:gd name="connsiteY12" fmla="*/ 88502 h 3070813"/>
                <a:gd name="connsiteX13" fmla="*/ 7374065 w 10574465"/>
                <a:gd name="connsiteY13" fmla="*/ 1234550 h 3070813"/>
                <a:gd name="connsiteX14" fmla="*/ 6587681 w 10574465"/>
                <a:gd name="connsiteY14" fmla="*/ 2130662 h 3070813"/>
                <a:gd name="connsiteX15" fmla="*/ 6002465 w 10574465"/>
                <a:gd name="connsiteY15" fmla="*/ 1880726 h 3070813"/>
                <a:gd name="connsiteX16" fmla="*/ 6599873 w 10574465"/>
                <a:gd name="connsiteY16" fmla="*/ 789542 h 3070813"/>
                <a:gd name="connsiteX17" fmla="*/ 7276529 w 10574465"/>
                <a:gd name="connsiteY17" fmla="*/ 624950 h 3070813"/>
                <a:gd name="connsiteX18" fmla="*/ 8178737 w 10574465"/>
                <a:gd name="connsiteY18" fmla="*/ 893174 h 3070813"/>
                <a:gd name="connsiteX19" fmla="*/ 9245537 w 10574465"/>
                <a:gd name="connsiteY19" fmla="*/ 1466198 h 3070813"/>
                <a:gd name="connsiteX20" fmla="*/ 9495473 w 10574465"/>
                <a:gd name="connsiteY20" fmla="*/ 1502774 h 3070813"/>
                <a:gd name="connsiteX21" fmla="*/ 9781985 w 10574465"/>
                <a:gd name="connsiteY21" fmla="*/ 1435718 h 3070813"/>
                <a:gd name="connsiteX22" fmla="*/ 10489121 w 10574465"/>
                <a:gd name="connsiteY22" fmla="*/ 838310 h 3070813"/>
                <a:gd name="connsiteX23" fmla="*/ 10574465 w 10574465"/>
                <a:gd name="connsiteY23" fmla="*/ 673718 h 3070813"/>
                <a:gd name="connsiteX0" fmla="*/ 107633 w 10574465"/>
                <a:gd name="connsiteY0" fmla="*/ 356726 h 3070813"/>
                <a:gd name="connsiteX1" fmla="*/ 150305 w 10574465"/>
                <a:gd name="connsiteY1" fmla="*/ 1173590 h 3070813"/>
                <a:gd name="connsiteX2" fmla="*/ 1869377 w 10574465"/>
                <a:gd name="connsiteY2" fmla="*/ 2935334 h 3070813"/>
                <a:gd name="connsiteX3" fmla="*/ 3618929 w 10574465"/>
                <a:gd name="connsiteY3" fmla="*/ 2807318 h 3070813"/>
                <a:gd name="connsiteX4" fmla="*/ 4606481 w 10574465"/>
                <a:gd name="connsiteY4" fmla="*/ 1661270 h 3070813"/>
                <a:gd name="connsiteX5" fmla="*/ 4673537 w 10574465"/>
                <a:gd name="connsiteY5" fmla="*/ 667622 h 3070813"/>
                <a:gd name="connsiteX6" fmla="*/ 3996881 w 10574465"/>
                <a:gd name="connsiteY6" fmla="*/ 326246 h 3070813"/>
                <a:gd name="connsiteX7" fmla="*/ 3326321 w 10574465"/>
                <a:gd name="connsiteY7" fmla="*/ 490838 h 3070813"/>
                <a:gd name="connsiteX8" fmla="*/ 3436049 w 10574465"/>
                <a:gd name="connsiteY8" fmla="*/ 1234550 h 3070813"/>
                <a:gd name="connsiteX9" fmla="*/ 4563809 w 10574465"/>
                <a:gd name="connsiteY9" fmla="*/ 1545446 h 3070813"/>
                <a:gd name="connsiteX10" fmla="*/ 5155121 w 10574465"/>
                <a:gd name="connsiteY10" fmla="*/ 1216262 h 3070813"/>
                <a:gd name="connsiteX11" fmla="*/ 5941505 w 10574465"/>
                <a:gd name="connsiteY11" fmla="*/ 204326 h 3070813"/>
                <a:gd name="connsiteX12" fmla="*/ 6819329 w 10574465"/>
                <a:gd name="connsiteY12" fmla="*/ 88502 h 3070813"/>
                <a:gd name="connsiteX13" fmla="*/ 7374065 w 10574465"/>
                <a:gd name="connsiteY13" fmla="*/ 1234550 h 3070813"/>
                <a:gd name="connsiteX14" fmla="*/ 6587681 w 10574465"/>
                <a:gd name="connsiteY14" fmla="*/ 2130662 h 3070813"/>
                <a:gd name="connsiteX15" fmla="*/ 6002465 w 10574465"/>
                <a:gd name="connsiteY15" fmla="*/ 1880726 h 3070813"/>
                <a:gd name="connsiteX16" fmla="*/ 6599873 w 10574465"/>
                <a:gd name="connsiteY16" fmla="*/ 789542 h 3070813"/>
                <a:gd name="connsiteX17" fmla="*/ 7276529 w 10574465"/>
                <a:gd name="connsiteY17" fmla="*/ 624950 h 3070813"/>
                <a:gd name="connsiteX18" fmla="*/ 8178737 w 10574465"/>
                <a:gd name="connsiteY18" fmla="*/ 893174 h 3070813"/>
                <a:gd name="connsiteX19" fmla="*/ 9245537 w 10574465"/>
                <a:gd name="connsiteY19" fmla="*/ 1466198 h 3070813"/>
                <a:gd name="connsiteX20" fmla="*/ 9781985 w 10574465"/>
                <a:gd name="connsiteY20" fmla="*/ 1435718 h 3070813"/>
                <a:gd name="connsiteX21" fmla="*/ 10489121 w 10574465"/>
                <a:gd name="connsiteY21" fmla="*/ 838310 h 3070813"/>
                <a:gd name="connsiteX22" fmla="*/ 10574465 w 10574465"/>
                <a:gd name="connsiteY22" fmla="*/ 673718 h 3070813"/>
                <a:gd name="connsiteX0" fmla="*/ 107633 w 10574465"/>
                <a:gd name="connsiteY0" fmla="*/ 356726 h 3070813"/>
                <a:gd name="connsiteX1" fmla="*/ 150305 w 10574465"/>
                <a:gd name="connsiteY1" fmla="*/ 1173590 h 3070813"/>
                <a:gd name="connsiteX2" fmla="*/ 1869377 w 10574465"/>
                <a:gd name="connsiteY2" fmla="*/ 2935334 h 3070813"/>
                <a:gd name="connsiteX3" fmla="*/ 3618929 w 10574465"/>
                <a:gd name="connsiteY3" fmla="*/ 2807318 h 3070813"/>
                <a:gd name="connsiteX4" fmla="*/ 4606481 w 10574465"/>
                <a:gd name="connsiteY4" fmla="*/ 1661270 h 3070813"/>
                <a:gd name="connsiteX5" fmla="*/ 4673537 w 10574465"/>
                <a:gd name="connsiteY5" fmla="*/ 667622 h 3070813"/>
                <a:gd name="connsiteX6" fmla="*/ 3996881 w 10574465"/>
                <a:gd name="connsiteY6" fmla="*/ 326246 h 3070813"/>
                <a:gd name="connsiteX7" fmla="*/ 3326321 w 10574465"/>
                <a:gd name="connsiteY7" fmla="*/ 490838 h 3070813"/>
                <a:gd name="connsiteX8" fmla="*/ 3436049 w 10574465"/>
                <a:gd name="connsiteY8" fmla="*/ 1234550 h 3070813"/>
                <a:gd name="connsiteX9" fmla="*/ 4563809 w 10574465"/>
                <a:gd name="connsiteY9" fmla="*/ 1545446 h 3070813"/>
                <a:gd name="connsiteX10" fmla="*/ 5155121 w 10574465"/>
                <a:gd name="connsiteY10" fmla="*/ 1216262 h 3070813"/>
                <a:gd name="connsiteX11" fmla="*/ 5941505 w 10574465"/>
                <a:gd name="connsiteY11" fmla="*/ 204326 h 3070813"/>
                <a:gd name="connsiteX12" fmla="*/ 6819329 w 10574465"/>
                <a:gd name="connsiteY12" fmla="*/ 88502 h 3070813"/>
                <a:gd name="connsiteX13" fmla="*/ 7374065 w 10574465"/>
                <a:gd name="connsiteY13" fmla="*/ 1234550 h 3070813"/>
                <a:gd name="connsiteX14" fmla="*/ 6587681 w 10574465"/>
                <a:gd name="connsiteY14" fmla="*/ 2130662 h 3070813"/>
                <a:gd name="connsiteX15" fmla="*/ 6002465 w 10574465"/>
                <a:gd name="connsiteY15" fmla="*/ 1880726 h 3070813"/>
                <a:gd name="connsiteX16" fmla="*/ 6599873 w 10574465"/>
                <a:gd name="connsiteY16" fmla="*/ 789542 h 3070813"/>
                <a:gd name="connsiteX17" fmla="*/ 7276529 w 10574465"/>
                <a:gd name="connsiteY17" fmla="*/ 624950 h 3070813"/>
                <a:gd name="connsiteX18" fmla="*/ 8178737 w 10574465"/>
                <a:gd name="connsiteY18" fmla="*/ 893174 h 3070813"/>
                <a:gd name="connsiteX19" fmla="*/ 9245537 w 10574465"/>
                <a:gd name="connsiteY19" fmla="*/ 1466198 h 3070813"/>
                <a:gd name="connsiteX20" fmla="*/ 9781985 w 10574465"/>
                <a:gd name="connsiteY20" fmla="*/ 1435718 h 3070813"/>
                <a:gd name="connsiteX21" fmla="*/ 10574465 w 10574465"/>
                <a:gd name="connsiteY21" fmla="*/ 673718 h 3070813"/>
                <a:gd name="connsiteX0" fmla="*/ 25267 w 10681075"/>
                <a:gd name="connsiteY0" fmla="*/ 289670 h 3070813"/>
                <a:gd name="connsiteX1" fmla="*/ 256915 w 10681075"/>
                <a:gd name="connsiteY1" fmla="*/ 1173590 h 3070813"/>
                <a:gd name="connsiteX2" fmla="*/ 1975987 w 10681075"/>
                <a:gd name="connsiteY2" fmla="*/ 2935334 h 3070813"/>
                <a:gd name="connsiteX3" fmla="*/ 3725539 w 10681075"/>
                <a:gd name="connsiteY3" fmla="*/ 2807318 h 3070813"/>
                <a:gd name="connsiteX4" fmla="*/ 4713091 w 10681075"/>
                <a:gd name="connsiteY4" fmla="*/ 1661270 h 3070813"/>
                <a:gd name="connsiteX5" fmla="*/ 4780147 w 10681075"/>
                <a:gd name="connsiteY5" fmla="*/ 667622 h 3070813"/>
                <a:gd name="connsiteX6" fmla="*/ 4103491 w 10681075"/>
                <a:gd name="connsiteY6" fmla="*/ 326246 h 3070813"/>
                <a:gd name="connsiteX7" fmla="*/ 3432931 w 10681075"/>
                <a:gd name="connsiteY7" fmla="*/ 490838 h 3070813"/>
                <a:gd name="connsiteX8" fmla="*/ 3542659 w 10681075"/>
                <a:gd name="connsiteY8" fmla="*/ 1234550 h 3070813"/>
                <a:gd name="connsiteX9" fmla="*/ 4670419 w 10681075"/>
                <a:gd name="connsiteY9" fmla="*/ 1545446 h 3070813"/>
                <a:gd name="connsiteX10" fmla="*/ 5261731 w 10681075"/>
                <a:gd name="connsiteY10" fmla="*/ 1216262 h 3070813"/>
                <a:gd name="connsiteX11" fmla="*/ 6048115 w 10681075"/>
                <a:gd name="connsiteY11" fmla="*/ 204326 h 3070813"/>
                <a:gd name="connsiteX12" fmla="*/ 6925939 w 10681075"/>
                <a:gd name="connsiteY12" fmla="*/ 88502 h 3070813"/>
                <a:gd name="connsiteX13" fmla="*/ 7480675 w 10681075"/>
                <a:gd name="connsiteY13" fmla="*/ 1234550 h 3070813"/>
                <a:gd name="connsiteX14" fmla="*/ 6694291 w 10681075"/>
                <a:gd name="connsiteY14" fmla="*/ 2130662 h 3070813"/>
                <a:gd name="connsiteX15" fmla="*/ 6109075 w 10681075"/>
                <a:gd name="connsiteY15" fmla="*/ 1880726 h 3070813"/>
                <a:gd name="connsiteX16" fmla="*/ 6706483 w 10681075"/>
                <a:gd name="connsiteY16" fmla="*/ 789542 h 3070813"/>
                <a:gd name="connsiteX17" fmla="*/ 7383139 w 10681075"/>
                <a:gd name="connsiteY17" fmla="*/ 624950 h 3070813"/>
                <a:gd name="connsiteX18" fmla="*/ 8285347 w 10681075"/>
                <a:gd name="connsiteY18" fmla="*/ 893174 h 3070813"/>
                <a:gd name="connsiteX19" fmla="*/ 9352147 w 10681075"/>
                <a:gd name="connsiteY19" fmla="*/ 1466198 h 3070813"/>
                <a:gd name="connsiteX20" fmla="*/ 9888595 w 10681075"/>
                <a:gd name="connsiteY20" fmla="*/ 1435718 h 3070813"/>
                <a:gd name="connsiteX21" fmla="*/ 10681075 w 10681075"/>
                <a:gd name="connsiteY21" fmla="*/ 673718 h 3070813"/>
                <a:gd name="connsiteX0" fmla="*/ 33198 w 10689006"/>
                <a:gd name="connsiteY0" fmla="*/ 289670 h 3048773"/>
                <a:gd name="connsiteX1" fmla="*/ 240462 w 10689006"/>
                <a:gd name="connsiteY1" fmla="*/ 1472294 h 3048773"/>
                <a:gd name="connsiteX2" fmla="*/ 1983918 w 10689006"/>
                <a:gd name="connsiteY2" fmla="*/ 2935334 h 3048773"/>
                <a:gd name="connsiteX3" fmla="*/ 3733470 w 10689006"/>
                <a:gd name="connsiteY3" fmla="*/ 2807318 h 3048773"/>
                <a:gd name="connsiteX4" fmla="*/ 4721022 w 10689006"/>
                <a:gd name="connsiteY4" fmla="*/ 1661270 h 3048773"/>
                <a:gd name="connsiteX5" fmla="*/ 4788078 w 10689006"/>
                <a:gd name="connsiteY5" fmla="*/ 667622 h 3048773"/>
                <a:gd name="connsiteX6" fmla="*/ 4111422 w 10689006"/>
                <a:gd name="connsiteY6" fmla="*/ 326246 h 3048773"/>
                <a:gd name="connsiteX7" fmla="*/ 3440862 w 10689006"/>
                <a:gd name="connsiteY7" fmla="*/ 490838 h 3048773"/>
                <a:gd name="connsiteX8" fmla="*/ 3550590 w 10689006"/>
                <a:gd name="connsiteY8" fmla="*/ 1234550 h 3048773"/>
                <a:gd name="connsiteX9" fmla="*/ 4678350 w 10689006"/>
                <a:gd name="connsiteY9" fmla="*/ 1545446 h 3048773"/>
                <a:gd name="connsiteX10" fmla="*/ 5269662 w 10689006"/>
                <a:gd name="connsiteY10" fmla="*/ 1216262 h 3048773"/>
                <a:gd name="connsiteX11" fmla="*/ 6056046 w 10689006"/>
                <a:gd name="connsiteY11" fmla="*/ 204326 h 3048773"/>
                <a:gd name="connsiteX12" fmla="*/ 6933870 w 10689006"/>
                <a:gd name="connsiteY12" fmla="*/ 88502 h 3048773"/>
                <a:gd name="connsiteX13" fmla="*/ 7488606 w 10689006"/>
                <a:gd name="connsiteY13" fmla="*/ 1234550 h 3048773"/>
                <a:gd name="connsiteX14" fmla="*/ 6702222 w 10689006"/>
                <a:gd name="connsiteY14" fmla="*/ 2130662 h 3048773"/>
                <a:gd name="connsiteX15" fmla="*/ 6117006 w 10689006"/>
                <a:gd name="connsiteY15" fmla="*/ 1880726 h 3048773"/>
                <a:gd name="connsiteX16" fmla="*/ 6714414 w 10689006"/>
                <a:gd name="connsiteY16" fmla="*/ 789542 h 3048773"/>
                <a:gd name="connsiteX17" fmla="*/ 7391070 w 10689006"/>
                <a:gd name="connsiteY17" fmla="*/ 624950 h 3048773"/>
                <a:gd name="connsiteX18" fmla="*/ 8293278 w 10689006"/>
                <a:gd name="connsiteY18" fmla="*/ 893174 h 3048773"/>
                <a:gd name="connsiteX19" fmla="*/ 9360078 w 10689006"/>
                <a:gd name="connsiteY19" fmla="*/ 1466198 h 3048773"/>
                <a:gd name="connsiteX20" fmla="*/ 9896526 w 10689006"/>
                <a:gd name="connsiteY20" fmla="*/ 1435718 h 3048773"/>
                <a:gd name="connsiteX21" fmla="*/ 10689006 w 10689006"/>
                <a:gd name="connsiteY21" fmla="*/ 673718 h 3048773"/>
                <a:gd name="connsiteX0" fmla="*/ 79384 w 10735192"/>
                <a:gd name="connsiteY0" fmla="*/ 289670 h 3025875"/>
                <a:gd name="connsiteX1" fmla="*/ 189112 w 10735192"/>
                <a:gd name="connsiteY1" fmla="*/ 1783190 h 3025875"/>
                <a:gd name="connsiteX2" fmla="*/ 2030104 w 10735192"/>
                <a:gd name="connsiteY2" fmla="*/ 2935334 h 3025875"/>
                <a:gd name="connsiteX3" fmla="*/ 3779656 w 10735192"/>
                <a:gd name="connsiteY3" fmla="*/ 2807318 h 3025875"/>
                <a:gd name="connsiteX4" fmla="*/ 4767208 w 10735192"/>
                <a:gd name="connsiteY4" fmla="*/ 1661270 h 3025875"/>
                <a:gd name="connsiteX5" fmla="*/ 4834264 w 10735192"/>
                <a:gd name="connsiteY5" fmla="*/ 667622 h 3025875"/>
                <a:gd name="connsiteX6" fmla="*/ 4157608 w 10735192"/>
                <a:gd name="connsiteY6" fmla="*/ 326246 h 3025875"/>
                <a:gd name="connsiteX7" fmla="*/ 3487048 w 10735192"/>
                <a:gd name="connsiteY7" fmla="*/ 490838 h 3025875"/>
                <a:gd name="connsiteX8" fmla="*/ 3596776 w 10735192"/>
                <a:gd name="connsiteY8" fmla="*/ 1234550 h 3025875"/>
                <a:gd name="connsiteX9" fmla="*/ 4724536 w 10735192"/>
                <a:gd name="connsiteY9" fmla="*/ 1545446 h 3025875"/>
                <a:gd name="connsiteX10" fmla="*/ 5315848 w 10735192"/>
                <a:gd name="connsiteY10" fmla="*/ 1216262 h 3025875"/>
                <a:gd name="connsiteX11" fmla="*/ 6102232 w 10735192"/>
                <a:gd name="connsiteY11" fmla="*/ 204326 h 3025875"/>
                <a:gd name="connsiteX12" fmla="*/ 6980056 w 10735192"/>
                <a:gd name="connsiteY12" fmla="*/ 88502 h 3025875"/>
                <a:gd name="connsiteX13" fmla="*/ 7534792 w 10735192"/>
                <a:gd name="connsiteY13" fmla="*/ 1234550 h 3025875"/>
                <a:gd name="connsiteX14" fmla="*/ 6748408 w 10735192"/>
                <a:gd name="connsiteY14" fmla="*/ 2130662 h 3025875"/>
                <a:gd name="connsiteX15" fmla="*/ 6163192 w 10735192"/>
                <a:gd name="connsiteY15" fmla="*/ 1880726 h 3025875"/>
                <a:gd name="connsiteX16" fmla="*/ 6760600 w 10735192"/>
                <a:gd name="connsiteY16" fmla="*/ 789542 h 3025875"/>
                <a:gd name="connsiteX17" fmla="*/ 7437256 w 10735192"/>
                <a:gd name="connsiteY17" fmla="*/ 624950 h 3025875"/>
                <a:gd name="connsiteX18" fmla="*/ 8339464 w 10735192"/>
                <a:gd name="connsiteY18" fmla="*/ 893174 h 3025875"/>
                <a:gd name="connsiteX19" fmla="*/ 9406264 w 10735192"/>
                <a:gd name="connsiteY19" fmla="*/ 1466198 h 3025875"/>
                <a:gd name="connsiteX20" fmla="*/ 9942712 w 10735192"/>
                <a:gd name="connsiteY20" fmla="*/ 1435718 h 3025875"/>
                <a:gd name="connsiteX21" fmla="*/ 10735192 w 10735192"/>
                <a:gd name="connsiteY21" fmla="*/ 673718 h 3025875"/>
                <a:gd name="connsiteX0" fmla="*/ 79384 w 10735192"/>
                <a:gd name="connsiteY0" fmla="*/ 289670 h 3022081"/>
                <a:gd name="connsiteX1" fmla="*/ 189112 w 10735192"/>
                <a:gd name="connsiteY1" fmla="*/ 1783190 h 3022081"/>
                <a:gd name="connsiteX2" fmla="*/ 2030104 w 10735192"/>
                <a:gd name="connsiteY2" fmla="*/ 2935334 h 3022081"/>
                <a:gd name="connsiteX3" fmla="*/ 3779656 w 10735192"/>
                <a:gd name="connsiteY3" fmla="*/ 2807318 h 3022081"/>
                <a:gd name="connsiteX4" fmla="*/ 4803784 w 10735192"/>
                <a:gd name="connsiteY4" fmla="*/ 1752710 h 3022081"/>
                <a:gd name="connsiteX5" fmla="*/ 4834264 w 10735192"/>
                <a:gd name="connsiteY5" fmla="*/ 667622 h 3022081"/>
                <a:gd name="connsiteX6" fmla="*/ 4157608 w 10735192"/>
                <a:gd name="connsiteY6" fmla="*/ 326246 h 3022081"/>
                <a:gd name="connsiteX7" fmla="*/ 3487048 w 10735192"/>
                <a:gd name="connsiteY7" fmla="*/ 490838 h 3022081"/>
                <a:gd name="connsiteX8" fmla="*/ 3596776 w 10735192"/>
                <a:gd name="connsiteY8" fmla="*/ 1234550 h 3022081"/>
                <a:gd name="connsiteX9" fmla="*/ 4724536 w 10735192"/>
                <a:gd name="connsiteY9" fmla="*/ 1545446 h 3022081"/>
                <a:gd name="connsiteX10" fmla="*/ 5315848 w 10735192"/>
                <a:gd name="connsiteY10" fmla="*/ 1216262 h 3022081"/>
                <a:gd name="connsiteX11" fmla="*/ 6102232 w 10735192"/>
                <a:gd name="connsiteY11" fmla="*/ 204326 h 3022081"/>
                <a:gd name="connsiteX12" fmla="*/ 6980056 w 10735192"/>
                <a:gd name="connsiteY12" fmla="*/ 88502 h 3022081"/>
                <a:gd name="connsiteX13" fmla="*/ 7534792 w 10735192"/>
                <a:gd name="connsiteY13" fmla="*/ 1234550 h 3022081"/>
                <a:gd name="connsiteX14" fmla="*/ 6748408 w 10735192"/>
                <a:gd name="connsiteY14" fmla="*/ 2130662 h 3022081"/>
                <a:gd name="connsiteX15" fmla="*/ 6163192 w 10735192"/>
                <a:gd name="connsiteY15" fmla="*/ 1880726 h 3022081"/>
                <a:gd name="connsiteX16" fmla="*/ 6760600 w 10735192"/>
                <a:gd name="connsiteY16" fmla="*/ 789542 h 3022081"/>
                <a:gd name="connsiteX17" fmla="*/ 7437256 w 10735192"/>
                <a:gd name="connsiteY17" fmla="*/ 624950 h 3022081"/>
                <a:gd name="connsiteX18" fmla="*/ 8339464 w 10735192"/>
                <a:gd name="connsiteY18" fmla="*/ 893174 h 3022081"/>
                <a:gd name="connsiteX19" fmla="*/ 9406264 w 10735192"/>
                <a:gd name="connsiteY19" fmla="*/ 1466198 h 3022081"/>
                <a:gd name="connsiteX20" fmla="*/ 9942712 w 10735192"/>
                <a:gd name="connsiteY20" fmla="*/ 1435718 h 3022081"/>
                <a:gd name="connsiteX21" fmla="*/ 10735192 w 10735192"/>
                <a:gd name="connsiteY21" fmla="*/ 673718 h 3022081"/>
                <a:gd name="connsiteX0" fmla="*/ 79384 w 10735192"/>
                <a:gd name="connsiteY0" fmla="*/ 289670 h 3077476"/>
                <a:gd name="connsiteX1" fmla="*/ 189112 w 10735192"/>
                <a:gd name="connsiteY1" fmla="*/ 1783190 h 3077476"/>
                <a:gd name="connsiteX2" fmla="*/ 2030104 w 10735192"/>
                <a:gd name="connsiteY2" fmla="*/ 2935334 h 3077476"/>
                <a:gd name="connsiteX3" fmla="*/ 3779656 w 10735192"/>
                <a:gd name="connsiteY3" fmla="*/ 2807318 h 3077476"/>
                <a:gd name="connsiteX4" fmla="*/ 4834264 w 10735192"/>
                <a:gd name="connsiteY4" fmla="*/ 667622 h 3077476"/>
                <a:gd name="connsiteX5" fmla="*/ 4157608 w 10735192"/>
                <a:gd name="connsiteY5" fmla="*/ 326246 h 3077476"/>
                <a:gd name="connsiteX6" fmla="*/ 3487048 w 10735192"/>
                <a:gd name="connsiteY6" fmla="*/ 490838 h 3077476"/>
                <a:gd name="connsiteX7" fmla="*/ 3596776 w 10735192"/>
                <a:gd name="connsiteY7" fmla="*/ 1234550 h 3077476"/>
                <a:gd name="connsiteX8" fmla="*/ 4724536 w 10735192"/>
                <a:gd name="connsiteY8" fmla="*/ 1545446 h 3077476"/>
                <a:gd name="connsiteX9" fmla="*/ 5315848 w 10735192"/>
                <a:gd name="connsiteY9" fmla="*/ 1216262 h 3077476"/>
                <a:gd name="connsiteX10" fmla="*/ 6102232 w 10735192"/>
                <a:gd name="connsiteY10" fmla="*/ 204326 h 3077476"/>
                <a:gd name="connsiteX11" fmla="*/ 6980056 w 10735192"/>
                <a:gd name="connsiteY11" fmla="*/ 88502 h 3077476"/>
                <a:gd name="connsiteX12" fmla="*/ 7534792 w 10735192"/>
                <a:gd name="connsiteY12" fmla="*/ 1234550 h 3077476"/>
                <a:gd name="connsiteX13" fmla="*/ 6748408 w 10735192"/>
                <a:gd name="connsiteY13" fmla="*/ 2130662 h 3077476"/>
                <a:gd name="connsiteX14" fmla="*/ 6163192 w 10735192"/>
                <a:gd name="connsiteY14" fmla="*/ 1880726 h 3077476"/>
                <a:gd name="connsiteX15" fmla="*/ 6760600 w 10735192"/>
                <a:gd name="connsiteY15" fmla="*/ 789542 h 3077476"/>
                <a:gd name="connsiteX16" fmla="*/ 7437256 w 10735192"/>
                <a:gd name="connsiteY16" fmla="*/ 624950 h 3077476"/>
                <a:gd name="connsiteX17" fmla="*/ 8339464 w 10735192"/>
                <a:gd name="connsiteY17" fmla="*/ 893174 h 3077476"/>
                <a:gd name="connsiteX18" fmla="*/ 9406264 w 10735192"/>
                <a:gd name="connsiteY18" fmla="*/ 1466198 h 3077476"/>
                <a:gd name="connsiteX19" fmla="*/ 9942712 w 10735192"/>
                <a:gd name="connsiteY19" fmla="*/ 1435718 h 3077476"/>
                <a:gd name="connsiteX20" fmla="*/ 10735192 w 10735192"/>
                <a:gd name="connsiteY20" fmla="*/ 673718 h 3077476"/>
                <a:gd name="connsiteX0" fmla="*/ 79384 w 10735192"/>
                <a:gd name="connsiteY0" fmla="*/ 289670 h 3058561"/>
                <a:gd name="connsiteX1" fmla="*/ 189112 w 10735192"/>
                <a:gd name="connsiteY1" fmla="*/ 1783190 h 3058561"/>
                <a:gd name="connsiteX2" fmla="*/ 2030104 w 10735192"/>
                <a:gd name="connsiteY2" fmla="*/ 2935334 h 3058561"/>
                <a:gd name="connsiteX3" fmla="*/ 3779656 w 10735192"/>
                <a:gd name="connsiteY3" fmla="*/ 2807318 h 3058561"/>
                <a:gd name="connsiteX4" fmla="*/ 5011048 w 10735192"/>
                <a:gd name="connsiteY4" fmla="*/ 996806 h 3058561"/>
                <a:gd name="connsiteX5" fmla="*/ 4157608 w 10735192"/>
                <a:gd name="connsiteY5" fmla="*/ 326246 h 3058561"/>
                <a:gd name="connsiteX6" fmla="*/ 3487048 w 10735192"/>
                <a:gd name="connsiteY6" fmla="*/ 490838 h 3058561"/>
                <a:gd name="connsiteX7" fmla="*/ 3596776 w 10735192"/>
                <a:gd name="connsiteY7" fmla="*/ 1234550 h 3058561"/>
                <a:gd name="connsiteX8" fmla="*/ 4724536 w 10735192"/>
                <a:gd name="connsiteY8" fmla="*/ 1545446 h 3058561"/>
                <a:gd name="connsiteX9" fmla="*/ 5315848 w 10735192"/>
                <a:gd name="connsiteY9" fmla="*/ 1216262 h 3058561"/>
                <a:gd name="connsiteX10" fmla="*/ 6102232 w 10735192"/>
                <a:gd name="connsiteY10" fmla="*/ 204326 h 3058561"/>
                <a:gd name="connsiteX11" fmla="*/ 6980056 w 10735192"/>
                <a:gd name="connsiteY11" fmla="*/ 88502 h 3058561"/>
                <a:gd name="connsiteX12" fmla="*/ 7534792 w 10735192"/>
                <a:gd name="connsiteY12" fmla="*/ 1234550 h 3058561"/>
                <a:gd name="connsiteX13" fmla="*/ 6748408 w 10735192"/>
                <a:gd name="connsiteY13" fmla="*/ 2130662 h 3058561"/>
                <a:gd name="connsiteX14" fmla="*/ 6163192 w 10735192"/>
                <a:gd name="connsiteY14" fmla="*/ 1880726 h 3058561"/>
                <a:gd name="connsiteX15" fmla="*/ 6760600 w 10735192"/>
                <a:gd name="connsiteY15" fmla="*/ 789542 h 3058561"/>
                <a:gd name="connsiteX16" fmla="*/ 7437256 w 10735192"/>
                <a:gd name="connsiteY16" fmla="*/ 624950 h 3058561"/>
                <a:gd name="connsiteX17" fmla="*/ 8339464 w 10735192"/>
                <a:gd name="connsiteY17" fmla="*/ 893174 h 3058561"/>
                <a:gd name="connsiteX18" fmla="*/ 9406264 w 10735192"/>
                <a:gd name="connsiteY18" fmla="*/ 1466198 h 3058561"/>
                <a:gd name="connsiteX19" fmla="*/ 9942712 w 10735192"/>
                <a:gd name="connsiteY19" fmla="*/ 1435718 h 3058561"/>
                <a:gd name="connsiteX20" fmla="*/ 10735192 w 10735192"/>
                <a:gd name="connsiteY20" fmla="*/ 673718 h 3058561"/>
                <a:gd name="connsiteX0" fmla="*/ 79384 w 10735192"/>
                <a:gd name="connsiteY0" fmla="*/ 289670 h 3058561"/>
                <a:gd name="connsiteX1" fmla="*/ 189112 w 10735192"/>
                <a:gd name="connsiteY1" fmla="*/ 1783190 h 3058561"/>
                <a:gd name="connsiteX2" fmla="*/ 2030104 w 10735192"/>
                <a:gd name="connsiteY2" fmla="*/ 2935334 h 3058561"/>
                <a:gd name="connsiteX3" fmla="*/ 3779656 w 10735192"/>
                <a:gd name="connsiteY3" fmla="*/ 2807318 h 3058561"/>
                <a:gd name="connsiteX4" fmla="*/ 5011048 w 10735192"/>
                <a:gd name="connsiteY4" fmla="*/ 996806 h 3058561"/>
                <a:gd name="connsiteX5" fmla="*/ 4157608 w 10735192"/>
                <a:gd name="connsiteY5" fmla="*/ 326246 h 3058561"/>
                <a:gd name="connsiteX6" fmla="*/ 3596776 w 10735192"/>
                <a:gd name="connsiteY6" fmla="*/ 1234550 h 3058561"/>
                <a:gd name="connsiteX7" fmla="*/ 4724536 w 10735192"/>
                <a:gd name="connsiteY7" fmla="*/ 1545446 h 3058561"/>
                <a:gd name="connsiteX8" fmla="*/ 5315848 w 10735192"/>
                <a:gd name="connsiteY8" fmla="*/ 1216262 h 3058561"/>
                <a:gd name="connsiteX9" fmla="*/ 6102232 w 10735192"/>
                <a:gd name="connsiteY9" fmla="*/ 204326 h 3058561"/>
                <a:gd name="connsiteX10" fmla="*/ 6980056 w 10735192"/>
                <a:gd name="connsiteY10" fmla="*/ 88502 h 3058561"/>
                <a:gd name="connsiteX11" fmla="*/ 7534792 w 10735192"/>
                <a:gd name="connsiteY11" fmla="*/ 1234550 h 3058561"/>
                <a:gd name="connsiteX12" fmla="*/ 6748408 w 10735192"/>
                <a:gd name="connsiteY12" fmla="*/ 2130662 h 3058561"/>
                <a:gd name="connsiteX13" fmla="*/ 6163192 w 10735192"/>
                <a:gd name="connsiteY13" fmla="*/ 1880726 h 3058561"/>
                <a:gd name="connsiteX14" fmla="*/ 6760600 w 10735192"/>
                <a:gd name="connsiteY14" fmla="*/ 789542 h 3058561"/>
                <a:gd name="connsiteX15" fmla="*/ 7437256 w 10735192"/>
                <a:gd name="connsiteY15" fmla="*/ 624950 h 3058561"/>
                <a:gd name="connsiteX16" fmla="*/ 8339464 w 10735192"/>
                <a:gd name="connsiteY16" fmla="*/ 893174 h 3058561"/>
                <a:gd name="connsiteX17" fmla="*/ 9406264 w 10735192"/>
                <a:gd name="connsiteY17" fmla="*/ 1466198 h 3058561"/>
                <a:gd name="connsiteX18" fmla="*/ 9942712 w 10735192"/>
                <a:gd name="connsiteY18" fmla="*/ 1435718 h 3058561"/>
                <a:gd name="connsiteX19" fmla="*/ 10735192 w 10735192"/>
                <a:gd name="connsiteY19" fmla="*/ 673718 h 3058561"/>
                <a:gd name="connsiteX0" fmla="*/ 79384 w 10735192"/>
                <a:gd name="connsiteY0" fmla="*/ 289670 h 3058561"/>
                <a:gd name="connsiteX1" fmla="*/ 189112 w 10735192"/>
                <a:gd name="connsiteY1" fmla="*/ 1783190 h 3058561"/>
                <a:gd name="connsiteX2" fmla="*/ 2030104 w 10735192"/>
                <a:gd name="connsiteY2" fmla="*/ 2935334 h 3058561"/>
                <a:gd name="connsiteX3" fmla="*/ 3779656 w 10735192"/>
                <a:gd name="connsiteY3" fmla="*/ 2807318 h 3058561"/>
                <a:gd name="connsiteX4" fmla="*/ 5011048 w 10735192"/>
                <a:gd name="connsiteY4" fmla="*/ 996806 h 3058561"/>
                <a:gd name="connsiteX5" fmla="*/ 4157608 w 10735192"/>
                <a:gd name="connsiteY5" fmla="*/ 326246 h 3058561"/>
                <a:gd name="connsiteX6" fmla="*/ 3761368 w 10735192"/>
                <a:gd name="connsiteY6" fmla="*/ 1063862 h 3058561"/>
                <a:gd name="connsiteX7" fmla="*/ 4724536 w 10735192"/>
                <a:gd name="connsiteY7" fmla="*/ 1545446 h 3058561"/>
                <a:gd name="connsiteX8" fmla="*/ 5315848 w 10735192"/>
                <a:gd name="connsiteY8" fmla="*/ 1216262 h 3058561"/>
                <a:gd name="connsiteX9" fmla="*/ 6102232 w 10735192"/>
                <a:gd name="connsiteY9" fmla="*/ 204326 h 3058561"/>
                <a:gd name="connsiteX10" fmla="*/ 6980056 w 10735192"/>
                <a:gd name="connsiteY10" fmla="*/ 88502 h 3058561"/>
                <a:gd name="connsiteX11" fmla="*/ 7534792 w 10735192"/>
                <a:gd name="connsiteY11" fmla="*/ 1234550 h 3058561"/>
                <a:gd name="connsiteX12" fmla="*/ 6748408 w 10735192"/>
                <a:gd name="connsiteY12" fmla="*/ 2130662 h 3058561"/>
                <a:gd name="connsiteX13" fmla="*/ 6163192 w 10735192"/>
                <a:gd name="connsiteY13" fmla="*/ 1880726 h 3058561"/>
                <a:gd name="connsiteX14" fmla="*/ 6760600 w 10735192"/>
                <a:gd name="connsiteY14" fmla="*/ 789542 h 3058561"/>
                <a:gd name="connsiteX15" fmla="*/ 7437256 w 10735192"/>
                <a:gd name="connsiteY15" fmla="*/ 624950 h 3058561"/>
                <a:gd name="connsiteX16" fmla="*/ 8339464 w 10735192"/>
                <a:gd name="connsiteY16" fmla="*/ 893174 h 3058561"/>
                <a:gd name="connsiteX17" fmla="*/ 9406264 w 10735192"/>
                <a:gd name="connsiteY17" fmla="*/ 1466198 h 3058561"/>
                <a:gd name="connsiteX18" fmla="*/ 9942712 w 10735192"/>
                <a:gd name="connsiteY18" fmla="*/ 1435718 h 3058561"/>
                <a:gd name="connsiteX19" fmla="*/ 10735192 w 10735192"/>
                <a:gd name="connsiteY19" fmla="*/ 673718 h 3058561"/>
                <a:gd name="connsiteX0" fmla="*/ 79384 w 10735192"/>
                <a:gd name="connsiteY0" fmla="*/ 289670 h 3058561"/>
                <a:gd name="connsiteX1" fmla="*/ 189112 w 10735192"/>
                <a:gd name="connsiteY1" fmla="*/ 1783190 h 3058561"/>
                <a:gd name="connsiteX2" fmla="*/ 2030104 w 10735192"/>
                <a:gd name="connsiteY2" fmla="*/ 2935334 h 3058561"/>
                <a:gd name="connsiteX3" fmla="*/ 3779656 w 10735192"/>
                <a:gd name="connsiteY3" fmla="*/ 2807318 h 3058561"/>
                <a:gd name="connsiteX4" fmla="*/ 5011048 w 10735192"/>
                <a:gd name="connsiteY4" fmla="*/ 996806 h 3058561"/>
                <a:gd name="connsiteX5" fmla="*/ 4157608 w 10735192"/>
                <a:gd name="connsiteY5" fmla="*/ 326246 h 3058561"/>
                <a:gd name="connsiteX6" fmla="*/ 3761368 w 10735192"/>
                <a:gd name="connsiteY6" fmla="*/ 1063862 h 3058561"/>
                <a:gd name="connsiteX7" fmla="*/ 4724536 w 10735192"/>
                <a:gd name="connsiteY7" fmla="*/ 1545446 h 3058561"/>
                <a:gd name="connsiteX8" fmla="*/ 5315848 w 10735192"/>
                <a:gd name="connsiteY8" fmla="*/ 1216262 h 3058561"/>
                <a:gd name="connsiteX9" fmla="*/ 6102232 w 10735192"/>
                <a:gd name="connsiteY9" fmla="*/ 204326 h 3058561"/>
                <a:gd name="connsiteX10" fmla="*/ 6980056 w 10735192"/>
                <a:gd name="connsiteY10" fmla="*/ 88502 h 3058561"/>
                <a:gd name="connsiteX11" fmla="*/ 7534792 w 10735192"/>
                <a:gd name="connsiteY11" fmla="*/ 1234550 h 3058561"/>
                <a:gd name="connsiteX12" fmla="*/ 6748408 w 10735192"/>
                <a:gd name="connsiteY12" fmla="*/ 2130662 h 3058561"/>
                <a:gd name="connsiteX13" fmla="*/ 6163192 w 10735192"/>
                <a:gd name="connsiteY13" fmla="*/ 1880726 h 3058561"/>
                <a:gd name="connsiteX14" fmla="*/ 6760600 w 10735192"/>
                <a:gd name="connsiteY14" fmla="*/ 789542 h 3058561"/>
                <a:gd name="connsiteX15" fmla="*/ 7437256 w 10735192"/>
                <a:gd name="connsiteY15" fmla="*/ 624950 h 3058561"/>
                <a:gd name="connsiteX16" fmla="*/ 8339464 w 10735192"/>
                <a:gd name="connsiteY16" fmla="*/ 893174 h 3058561"/>
                <a:gd name="connsiteX17" fmla="*/ 9406264 w 10735192"/>
                <a:gd name="connsiteY17" fmla="*/ 1466198 h 3058561"/>
                <a:gd name="connsiteX18" fmla="*/ 9942712 w 10735192"/>
                <a:gd name="connsiteY18" fmla="*/ 1435718 h 3058561"/>
                <a:gd name="connsiteX19" fmla="*/ 10735192 w 10735192"/>
                <a:gd name="connsiteY19" fmla="*/ 673718 h 3058561"/>
                <a:gd name="connsiteX0" fmla="*/ 79384 w 10735192"/>
                <a:gd name="connsiteY0" fmla="*/ 289670 h 3058561"/>
                <a:gd name="connsiteX1" fmla="*/ 189112 w 10735192"/>
                <a:gd name="connsiteY1" fmla="*/ 1783190 h 3058561"/>
                <a:gd name="connsiteX2" fmla="*/ 2030104 w 10735192"/>
                <a:gd name="connsiteY2" fmla="*/ 2935334 h 3058561"/>
                <a:gd name="connsiteX3" fmla="*/ 3779656 w 10735192"/>
                <a:gd name="connsiteY3" fmla="*/ 2807318 h 3058561"/>
                <a:gd name="connsiteX4" fmla="*/ 5011048 w 10735192"/>
                <a:gd name="connsiteY4" fmla="*/ 996806 h 3058561"/>
                <a:gd name="connsiteX5" fmla="*/ 4157608 w 10735192"/>
                <a:gd name="connsiteY5" fmla="*/ 326246 h 3058561"/>
                <a:gd name="connsiteX6" fmla="*/ 3761368 w 10735192"/>
                <a:gd name="connsiteY6" fmla="*/ 1063862 h 3058561"/>
                <a:gd name="connsiteX7" fmla="*/ 4724536 w 10735192"/>
                <a:gd name="connsiteY7" fmla="*/ 1545446 h 3058561"/>
                <a:gd name="connsiteX8" fmla="*/ 5315848 w 10735192"/>
                <a:gd name="connsiteY8" fmla="*/ 1216262 h 3058561"/>
                <a:gd name="connsiteX9" fmla="*/ 6102232 w 10735192"/>
                <a:gd name="connsiteY9" fmla="*/ 204326 h 3058561"/>
                <a:gd name="connsiteX10" fmla="*/ 6980056 w 10735192"/>
                <a:gd name="connsiteY10" fmla="*/ 88502 h 3058561"/>
                <a:gd name="connsiteX11" fmla="*/ 7534792 w 10735192"/>
                <a:gd name="connsiteY11" fmla="*/ 1234550 h 3058561"/>
                <a:gd name="connsiteX12" fmla="*/ 6748408 w 10735192"/>
                <a:gd name="connsiteY12" fmla="*/ 2130662 h 3058561"/>
                <a:gd name="connsiteX13" fmla="*/ 6163192 w 10735192"/>
                <a:gd name="connsiteY13" fmla="*/ 1880726 h 3058561"/>
                <a:gd name="connsiteX14" fmla="*/ 6760600 w 10735192"/>
                <a:gd name="connsiteY14" fmla="*/ 789542 h 3058561"/>
                <a:gd name="connsiteX15" fmla="*/ 7437256 w 10735192"/>
                <a:gd name="connsiteY15" fmla="*/ 624950 h 3058561"/>
                <a:gd name="connsiteX16" fmla="*/ 8339464 w 10735192"/>
                <a:gd name="connsiteY16" fmla="*/ 893174 h 3058561"/>
                <a:gd name="connsiteX17" fmla="*/ 9406264 w 10735192"/>
                <a:gd name="connsiteY17" fmla="*/ 1466198 h 3058561"/>
                <a:gd name="connsiteX18" fmla="*/ 9942712 w 10735192"/>
                <a:gd name="connsiteY18" fmla="*/ 1435718 h 3058561"/>
                <a:gd name="connsiteX19" fmla="*/ 10735192 w 10735192"/>
                <a:gd name="connsiteY19" fmla="*/ 673718 h 3058561"/>
                <a:gd name="connsiteX0" fmla="*/ 79384 w 10735192"/>
                <a:gd name="connsiteY0" fmla="*/ 289670 h 3058561"/>
                <a:gd name="connsiteX1" fmla="*/ 189112 w 10735192"/>
                <a:gd name="connsiteY1" fmla="*/ 1783190 h 3058561"/>
                <a:gd name="connsiteX2" fmla="*/ 2030104 w 10735192"/>
                <a:gd name="connsiteY2" fmla="*/ 2935334 h 3058561"/>
                <a:gd name="connsiteX3" fmla="*/ 3779656 w 10735192"/>
                <a:gd name="connsiteY3" fmla="*/ 2807318 h 3058561"/>
                <a:gd name="connsiteX4" fmla="*/ 5011048 w 10735192"/>
                <a:gd name="connsiteY4" fmla="*/ 996806 h 3058561"/>
                <a:gd name="connsiteX5" fmla="*/ 4157608 w 10735192"/>
                <a:gd name="connsiteY5" fmla="*/ 326246 h 3058561"/>
                <a:gd name="connsiteX6" fmla="*/ 3761368 w 10735192"/>
                <a:gd name="connsiteY6" fmla="*/ 1063862 h 3058561"/>
                <a:gd name="connsiteX7" fmla="*/ 4724536 w 10735192"/>
                <a:gd name="connsiteY7" fmla="*/ 1545446 h 3058561"/>
                <a:gd name="connsiteX8" fmla="*/ 5315848 w 10735192"/>
                <a:gd name="connsiteY8" fmla="*/ 1216262 h 3058561"/>
                <a:gd name="connsiteX9" fmla="*/ 6102232 w 10735192"/>
                <a:gd name="connsiteY9" fmla="*/ 204326 h 3058561"/>
                <a:gd name="connsiteX10" fmla="*/ 6980056 w 10735192"/>
                <a:gd name="connsiteY10" fmla="*/ 88502 h 3058561"/>
                <a:gd name="connsiteX11" fmla="*/ 7534792 w 10735192"/>
                <a:gd name="connsiteY11" fmla="*/ 1234550 h 3058561"/>
                <a:gd name="connsiteX12" fmla="*/ 6748408 w 10735192"/>
                <a:gd name="connsiteY12" fmla="*/ 2130662 h 3058561"/>
                <a:gd name="connsiteX13" fmla="*/ 6163192 w 10735192"/>
                <a:gd name="connsiteY13" fmla="*/ 1880726 h 3058561"/>
                <a:gd name="connsiteX14" fmla="*/ 6760600 w 10735192"/>
                <a:gd name="connsiteY14" fmla="*/ 789542 h 3058561"/>
                <a:gd name="connsiteX15" fmla="*/ 7437256 w 10735192"/>
                <a:gd name="connsiteY15" fmla="*/ 624950 h 3058561"/>
                <a:gd name="connsiteX16" fmla="*/ 8339464 w 10735192"/>
                <a:gd name="connsiteY16" fmla="*/ 893174 h 3058561"/>
                <a:gd name="connsiteX17" fmla="*/ 9406264 w 10735192"/>
                <a:gd name="connsiteY17" fmla="*/ 1466198 h 3058561"/>
                <a:gd name="connsiteX18" fmla="*/ 9942712 w 10735192"/>
                <a:gd name="connsiteY18" fmla="*/ 1435718 h 3058561"/>
                <a:gd name="connsiteX19" fmla="*/ 10735192 w 10735192"/>
                <a:gd name="connsiteY19" fmla="*/ 673718 h 3058561"/>
                <a:gd name="connsiteX0" fmla="*/ 79384 w 10735192"/>
                <a:gd name="connsiteY0" fmla="*/ 289670 h 3058561"/>
                <a:gd name="connsiteX1" fmla="*/ 189112 w 10735192"/>
                <a:gd name="connsiteY1" fmla="*/ 1783190 h 3058561"/>
                <a:gd name="connsiteX2" fmla="*/ 2030104 w 10735192"/>
                <a:gd name="connsiteY2" fmla="*/ 2935334 h 3058561"/>
                <a:gd name="connsiteX3" fmla="*/ 3779656 w 10735192"/>
                <a:gd name="connsiteY3" fmla="*/ 2807318 h 3058561"/>
                <a:gd name="connsiteX4" fmla="*/ 5011048 w 10735192"/>
                <a:gd name="connsiteY4" fmla="*/ 996806 h 3058561"/>
                <a:gd name="connsiteX5" fmla="*/ 4157608 w 10735192"/>
                <a:gd name="connsiteY5" fmla="*/ 326246 h 3058561"/>
                <a:gd name="connsiteX6" fmla="*/ 3761368 w 10735192"/>
                <a:gd name="connsiteY6" fmla="*/ 1063862 h 3058561"/>
                <a:gd name="connsiteX7" fmla="*/ 4396062 w 10735192"/>
                <a:gd name="connsiteY7" fmla="*/ 1691928 h 3058561"/>
                <a:gd name="connsiteX8" fmla="*/ 5315848 w 10735192"/>
                <a:gd name="connsiteY8" fmla="*/ 1216262 h 3058561"/>
                <a:gd name="connsiteX9" fmla="*/ 6102232 w 10735192"/>
                <a:gd name="connsiteY9" fmla="*/ 204326 h 3058561"/>
                <a:gd name="connsiteX10" fmla="*/ 6980056 w 10735192"/>
                <a:gd name="connsiteY10" fmla="*/ 88502 h 3058561"/>
                <a:gd name="connsiteX11" fmla="*/ 7534792 w 10735192"/>
                <a:gd name="connsiteY11" fmla="*/ 1234550 h 3058561"/>
                <a:gd name="connsiteX12" fmla="*/ 6748408 w 10735192"/>
                <a:gd name="connsiteY12" fmla="*/ 2130662 h 3058561"/>
                <a:gd name="connsiteX13" fmla="*/ 6163192 w 10735192"/>
                <a:gd name="connsiteY13" fmla="*/ 1880726 h 3058561"/>
                <a:gd name="connsiteX14" fmla="*/ 6760600 w 10735192"/>
                <a:gd name="connsiteY14" fmla="*/ 789542 h 3058561"/>
                <a:gd name="connsiteX15" fmla="*/ 7437256 w 10735192"/>
                <a:gd name="connsiteY15" fmla="*/ 624950 h 3058561"/>
                <a:gd name="connsiteX16" fmla="*/ 8339464 w 10735192"/>
                <a:gd name="connsiteY16" fmla="*/ 893174 h 3058561"/>
                <a:gd name="connsiteX17" fmla="*/ 9406264 w 10735192"/>
                <a:gd name="connsiteY17" fmla="*/ 1466198 h 3058561"/>
                <a:gd name="connsiteX18" fmla="*/ 9942712 w 10735192"/>
                <a:gd name="connsiteY18" fmla="*/ 1435718 h 3058561"/>
                <a:gd name="connsiteX19" fmla="*/ 10735192 w 10735192"/>
                <a:gd name="connsiteY19" fmla="*/ 673718 h 3058561"/>
                <a:gd name="connsiteX0" fmla="*/ 79384 w 10735192"/>
                <a:gd name="connsiteY0" fmla="*/ 289670 h 3058561"/>
                <a:gd name="connsiteX1" fmla="*/ 189112 w 10735192"/>
                <a:gd name="connsiteY1" fmla="*/ 1783190 h 3058561"/>
                <a:gd name="connsiteX2" fmla="*/ 2030104 w 10735192"/>
                <a:gd name="connsiteY2" fmla="*/ 2935334 h 3058561"/>
                <a:gd name="connsiteX3" fmla="*/ 3779656 w 10735192"/>
                <a:gd name="connsiteY3" fmla="*/ 2807318 h 3058561"/>
                <a:gd name="connsiteX4" fmla="*/ 5011048 w 10735192"/>
                <a:gd name="connsiteY4" fmla="*/ 996806 h 3058561"/>
                <a:gd name="connsiteX5" fmla="*/ 4153169 w 10735192"/>
                <a:gd name="connsiteY5" fmla="*/ 241908 h 3058561"/>
                <a:gd name="connsiteX6" fmla="*/ 3761368 w 10735192"/>
                <a:gd name="connsiteY6" fmla="*/ 1063862 h 3058561"/>
                <a:gd name="connsiteX7" fmla="*/ 4396062 w 10735192"/>
                <a:gd name="connsiteY7" fmla="*/ 1691928 h 3058561"/>
                <a:gd name="connsiteX8" fmla="*/ 5315848 w 10735192"/>
                <a:gd name="connsiteY8" fmla="*/ 1216262 h 3058561"/>
                <a:gd name="connsiteX9" fmla="*/ 6102232 w 10735192"/>
                <a:gd name="connsiteY9" fmla="*/ 204326 h 3058561"/>
                <a:gd name="connsiteX10" fmla="*/ 6980056 w 10735192"/>
                <a:gd name="connsiteY10" fmla="*/ 88502 h 3058561"/>
                <a:gd name="connsiteX11" fmla="*/ 7534792 w 10735192"/>
                <a:gd name="connsiteY11" fmla="*/ 1234550 h 3058561"/>
                <a:gd name="connsiteX12" fmla="*/ 6748408 w 10735192"/>
                <a:gd name="connsiteY12" fmla="*/ 2130662 h 3058561"/>
                <a:gd name="connsiteX13" fmla="*/ 6163192 w 10735192"/>
                <a:gd name="connsiteY13" fmla="*/ 1880726 h 3058561"/>
                <a:gd name="connsiteX14" fmla="*/ 6760600 w 10735192"/>
                <a:gd name="connsiteY14" fmla="*/ 789542 h 3058561"/>
                <a:gd name="connsiteX15" fmla="*/ 7437256 w 10735192"/>
                <a:gd name="connsiteY15" fmla="*/ 624950 h 3058561"/>
                <a:gd name="connsiteX16" fmla="*/ 8339464 w 10735192"/>
                <a:gd name="connsiteY16" fmla="*/ 893174 h 3058561"/>
                <a:gd name="connsiteX17" fmla="*/ 9406264 w 10735192"/>
                <a:gd name="connsiteY17" fmla="*/ 1466198 h 3058561"/>
                <a:gd name="connsiteX18" fmla="*/ 9942712 w 10735192"/>
                <a:gd name="connsiteY18" fmla="*/ 1435718 h 3058561"/>
                <a:gd name="connsiteX19" fmla="*/ 10735192 w 10735192"/>
                <a:gd name="connsiteY19" fmla="*/ 673718 h 3058561"/>
                <a:gd name="connsiteX0" fmla="*/ 79384 w 10735192"/>
                <a:gd name="connsiteY0" fmla="*/ 289670 h 3058561"/>
                <a:gd name="connsiteX1" fmla="*/ 189112 w 10735192"/>
                <a:gd name="connsiteY1" fmla="*/ 1783190 h 3058561"/>
                <a:gd name="connsiteX2" fmla="*/ 2030104 w 10735192"/>
                <a:gd name="connsiteY2" fmla="*/ 2935334 h 3058561"/>
                <a:gd name="connsiteX3" fmla="*/ 3779656 w 10735192"/>
                <a:gd name="connsiteY3" fmla="*/ 2807318 h 3058561"/>
                <a:gd name="connsiteX4" fmla="*/ 5011048 w 10735192"/>
                <a:gd name="connsiteY4" fmla="*/ 996806 h 3058561"/>
                <a:gd name="connsiteX5" fmla="*/ 4153169 w 10735192"/>
                <a:gd name="connsiteY5" fmla="*/ 241908 h 3058561"/>
                <a:gd name="connsiteX6" fmla="*/ 3761368 w 10735192"/>
                <a:gd name="connsiteY6" fmla="*/ 1063862 h 3058561"/>
                <a:gd name="connsiteX7" fmla="*/ 4396062 w 10735192"/>
                <a:gd name="connsiteY7" fmla="*/ 1691928 h 3058561"/>
                <a:gd name="connsiteX8" fmla="*/ 5315848 w 10735192"/>
                <a:gd name="connsiteY8" fmla="*/ 1216262 h 3058561"/>
                <a:gd name="connsiteX9" fmla="*/ 6102232 w 10735192"/>
                <a:gd name="connsiteY9" fmla="*/ 204326 h 3058561"/>
                <a:gd name="connsiteX10" fmla="*/ 6980056 w 10735192"/>
                <a:gd name="connsiteY10" fmla="*/ 88502 h 3058561"/>
                <a:gd name="connsiteX11" fmla="*/ 7534792 w 10735192"/>
                <a:gd name="connsiteY11" fmla="*/ 1234550 h 3058561"/>
                <a:gd name="connsiteX12" fmla="*/ 6748408 w 10735192"/>
                <a:gd name="connsiteY12" fmla="*/ 2130662 h 3058561"/>
                <a:gd name="connsiteX13" fmla="*/ 6163192 w 10735192"/>
                <a:gd name="connsiteY13" fmla="*/ 1880726 h 3058561"/>
                <a:gd name="connsiteX14" fmla="*/ 6760600 w 10735192"/>
                <a:gd name="connsiteY14" fmla="*/ 789542 h 3058561"/>
                <a:gd name="connsiteX15" fmla="*/ 7437256 w 10735192"/>
                <a:gd name="connsiteY15" fmla="*/ 624950 h 3058561"/>
                <a:gd name="connsiteX16" fmla="*/ 8339464 w 10735192"/>
                <a:gd name="connsiteY16" fmla="*/ 893174 h 3058561"/>
                <a:gd name="connsiteX17" fmla="*/ 9406264 w 10735192"/>
                <a:gd name="connsiteY17" fmla="*/ 1466198 h 3058561"/>
                <a:gd name="connsiteX18" fmla="*/ 9942712 w 10735192"/>
                <a:gd name="connsiteY18" fmla="*/ 1435718 h 3058561"/>
                <a:gd name="connsiteX19" fmla="*/ 10735192 w 10735192"/>
                <a:gd name="connsiteY19" fmla="*/ 673718 h 3058561"/>
                <a:gd name="connsiteX0" fmla="*/ 79384 w 10735192"/>
                <a:gd name="connsiteY0" fmla="*/ 289670 h 3058561"/>
                <a:gd name="connsiteX1" fmla="*/ 189112 w 10735192"/>
                <a:gd name="connsiteY1" fmla="*/ 1783190 h 3058561"/>
                <a:gd name="connsiteX2" fmla="*/ 2030104 w 10735192"/>
                <a:gd name="connsiteY2" fmla="*/ 2935334 h 3058561"/>
                <a:gd name="connsiteX3" fmla="*/ 3779656 w 10735192"/>
                <a:gd name="connsiteY3" fmla="*/ 2807318 h 3058561"/>
                <a:gd name="connsiteX4" fmla="*/ 5011048 w 10735192"/>
                <a:gd name="connsiteY4" fmla="*/ 996806 h 3058561"/>
                <a:gd name="connsiteX5" fmla="*/ 4153169 w 10735192"/>
                <a:gd name="connsiteY5" fmla="*/ 241908 h 3058561"/>
                <a:gd name="connsiteX6" fmla="*/ 3761368 w 10735192"/>
                <a:gd name="connsiteY6" fmla="*/ 1063862 h 3058561"/>
                <a:gd name="connsiteX7" fmla="*/ 4396062 w 10735192"/>
                <a:gd name="connsiteY7" fmla="*/ 1691928 h 3058561"/>
                <a:gd name="connsiteX8" fmla="*/ 5315848 w 10735192"/>
                <a:gd name="connsiteY8" fmla="*/ 1216262 h 3058561"/>
                <a:gd name="connsiteX9" fmla="*/ 6102232 w 10735192"/>
                <a:gd name="connsiteY9" fmla="*/ 204326 h 3058561"/>
                <a:gd name="connsiteX10" fmla="*/ 6980056 w 10735192"/>
                <a:gd name="connsiteY10" fmla="*/ 88502 h 3058561"/>
                <a:gd name="connsiteX11" fmla="*/ 7534792 w 10735192"/>
                <a:gd name="connsiteY11" fmla="*/ 1234550 h 3058561"/>
                <a:gd name="connsiteX12" fmla="*/ 6748408 w 10735192"/>
                <a:gd name="connsiteY12" fmla="*/ 2130662 h 3058561"/>
                <a:gd name="connsiteX13" fmla="*/ 6163192 w 10735192"/>
                <a:gd name="connsiteY13" fmla="*/ 1880726 h 3058561"/>
                <a:gd name="connsiteX14" fmla="*/ 6760600 w 10735192"/>
                <a:gd name="connsiteY14" fmla="*/ 789542 h 3058561"/>
                <a:gd name="connsiteX15" fmla="*/ 7437256 w 10735192"/>
                <a:gd name="connsiteY15" fmla="*/ 624950 h 3058561"/>
                <a:gd name="connsiteX16" fmla="*/ 8339464 w 10735192"/>
                <a:gd name="connsiteY16" fmla="*/ 893174 h 3058561"/>
                <a:gd name="connsiteX17" fmla="*/ 9406264 w 10735192"/>
                <a:gd name="connsiteY17" fmla="*/ 1466198 h 3058561"/>
                <a:gd name="connsiteX18" fmla="*/ 9942712 w 10735192"/>
                <a:gd name="connsiteY18" fmla="*/ 1435718 h 3058561"/>
                <a:gd name="connsiteX19" fmla="*/ 10735192 w 10735192"/>
                <a:gd name="connsiteY19" fmla="*/ 673718 h 3058561"/>
                <a:gd name="connsiteX0" fmla="*/ 79384 w 10735192"/>
                <a:gd name="connsiteY0" fmla="*/ 289670 h 3058561"/>
                <a:gd name="connsiteX1" fmla="*/ 189112 w 10735192"/>
                <a:gd name="connsiteY1" fmla="*/ 1783190 h 3058561"/>
                <a:gd name="connsiteX2" fmla="*/ 2030104 w 10735192"/>
                <a:gd name="connsiteY2" fmla="*/ 2935334 h 3058561"/>
                <a:gd name="connsiteX3" fmla="*/ 3779656 w 10735192"/>
                <a:gd name="connsiteY3" fmla="*/ 2807318 h 3058561"/>
                <a:gd name="connsiteX4" fmla="*/ 5011048 w 10735192"/>
                <a:gd name="connsiteY4" fmla="*/ 996806 h 3058561"/>
                <a:gd name="connsiteX5" fmla="*/ 4153169 w 10735192"/>
                <a:gd name="connsiteY5" fmla="*/ 241908 h 3058561"/>
                <a:gd name="connsiteX6" fmla="*/ 3654836 w 10735192"/>
                <a:gd name="connsiteY6" fmla="*/ 1019473 h 3058561"/>
                <a:gd name="connsiteX7" fmla="*/ 4396062 w 10735192"/>
                <a:gd name="connsiteY7" fmla="*/ 1691928 h 3058561"/>
                <a:gd name="connsiteX8" fmla="*/ 5315848 w 10735192"/>
                <a:gd name="connsiteY8" fmla="*/ 1216262 h 3058561"/>
                <a:gd name="connsiteX9" fmla="*/ 6102232 w 10735192"/>
                <a:gd name="connsiteY9" fmla="*/ 204326 h 3058561"/>
                <a:gd name="connsiteX10" fmla="*/ 6980056 w 10735192"/>
                <a:gd name="connsiteY10" fmla="*/ 88502 h 3058561"/>
                <a:gd name="connsiteX11" fmla="*/ 7534792 w 10735192"/>
                <a:gd name="connsiteY11" fmla="*/ 1234550 h 3058561"/>
                <a:gd name="connsiteX12" fmla="*/ 6748408 w 10735192"/>
                <a:gd name="connsiteY12" fmla="*/ 2130662 h 3058561"/>
                <a:gd name="connsiteX13" fmla="*/ 6163192 w 10735192"/>
                <a:gd name="connsiteY13" fmla="*/ 1880726 h 3058561"/>
                <a:gd name="connsiteX14" fmla="*/ 6760600 w 10735192"/>
                <a:gd name="connsiteY14" fmla="*/ 789542 h 3058561"/>
                <a:gd name="connsiteX15" fmla="*/ 7437256 w 10735192"/>
                <a:gd name="connsiteY15" fmla="*/ 624950 h 3058561"/>
                <a:gd name="connsiteX16" fmla="*/ 8339464 w 10735192"/>
                <a:gd name="connsiteY16" fmla="*/ 893174 h 3058561"/>
                <a:gd name="connsiteX17" fmla="*/ 9406264 w 10735192"/>
                <a:gd name="connsiteY17" fmla="*/ 1466198 h 3058561"/>
                <a:gd name="connsiteX18" fmla="*/ 9942712 w 10735192"/>
                <a:gd name="connsiteY18" fmla="*/ 1435718 h 3058561"/>
                <a:gd name="connsiteX19" fmla="*/ 10735192 w 10735192"/>
                <a:gd name="connsiteY19" fmla="*/ 673718 h 3058561"/>
                <a:gd name="connsiteX0" fmla="*/ 79384 w 10735192"/>
                <a:gd name="connsiteY0" fmla="*/ 289670 h 3058561"/>
                <a:gd name="connsiteX1" fmla="*/ 189112 w 10735192"/>
                <a:gd name="connsiteY1" fmla="*/ 1783190 h 3058561"/>
                <a:gd name="connsiteX2" fmla="*/ 2030104 w 10735192"/>
                <a:gd name="connsiteY2" fmla="*/ 2935334 h 3058561"/>
                <a:gd name="connsiteX3" fmla="*/ 3779656 w 10735192"/>
                <a:gd name="connsiteY3" fmla="*/ 2807318 h 3058561"/>
                <a:gd name="connsiteX4" fmla="*/ 5011048 w 10735192"/>
                <a:gd name="connsiteY4" fmla="*/ 996806 h 3058561"/>
                <a:gd name="connsiteX5" fmla="*/ 4153169 w 10735192"/>
                <a:gd name="connsiteY5" fmla="*/ 241908 h 3058561"/>
                <a:gd name="connsiteX6" fmla="*/ 3654836 w 10735192"/>
                <a:gd name="connsiteY6" fmla="*/ 1019473 h 3058561"/>
                <a:gd name="connsiteX7" fmla="*/ 4396062 w 10735192"/>
                <a:gd name="connsiteY7" fmla="*/ 1691928 h 3058561"/>
                <a:gd name="connsiteX8" fmla="*/ 5315848 w 10735192"/>
                <a:gd name="connsiteY8" fmla="*/ 1216262 h 3058561"/>
                <a:gd name="connsiteX9" fmla="*/ 6102232 w 10735192"/>
                <a:gd name="connsiteY9" fmla="*/ 204326 h 3058561"/>
                <a:gd name="connsiteX10" fmla="*/ 6980056 w 10735192"/>
                <a:gd name="connsiteY10" fmla="*/ 88502 h 3058561"/>
                <a:gd name="connsiteX11" fmla="*/ 7534792 w 10735192"/>
                <a:gd name="connsiteY11" fmla="*/ 1234550 h 3058561"/>
                <a:gd name="connsiteX12" fmla="*/ 6748408 w 10735192"/>
                <a:gd name="connsiteY12" fmla="*/ 2130662 h 3058561"/>
                <a:gd name="connsiteX13" fmla="*/ 6163192 w 10735192"/>
                <a:gd name="connsiteY13" fmla="*/ 1880726 h 3058561"/>
                <a:gd name="connsiteX14" fmla="*/ 6760600 w 10735192"/>
                <a:gd name="connsiteY14" fmla="*/ 789542 h 3058561"/>
                <a:gd name="connsiteX15" fmla="*/ 7437256 w 10735192"/>
                <a:gd name="connsiteY15" fmla="*/ 624950 h 3058561"/>
                <a:gd name="connsiteX16" fmla="*/ 8339464 w 10735192"/>
                <a:gd name="connsiteY16" fmla="*/ 893174 h 3058561"/>
                <a:gd name="connsiteX17" fmla="*/ 9406264 w 10735192"/>
                <a:gd name="connsiteY17" fmla="*/ 1466198 h 3058561"/>
                <a:gd name="connsiteX18" fmla="*/ 9942712 w 10735192"/>
                <a:gd name="connsiteY18" fmla="*/ 1435718 h 3058561"/>
                <a:gd name="connsiteX19" fmla="*/ 10735192 w 10735192"/>
                <a:gd name="connsiteY19" fmla="*/ 673718 h 3058561"/>
                <a:gd name="connsiteX0" fmla="*/ 79384 w 10735192"/>
                <a:gd name="connsiteY0" fmla="*/ 289670 h 3058561"/>
                <a:gd name="connsiteX1" fmla="*/ 189112 w 10735192"/>
                <a:gd name="connsiteY1" fmla="*/ 1783190 h 3058561"/>
                <a:gd name="connsiteX2" fmla="*/ 2030104 w 10735192"/>
                <a:gd name="connsiteY2" fmla="*/ 2935334 h 3058561"/>
                <a:gd name="connsiteX3" fmla="*/ 3779656 w 10735192"/>
                <a:gd name="connsiteY3" fmla="*/ 2807318 h 3058561"/>
                <a:gd name="connsiteX4" fmla="*/ 5011048 w 10735192"/>
                <a:gd name="connsiteY4" fmla="*/ 996806 h 3058561"/>
                <a:gd name="connsiteX5" fmla="*/ 4153169 w 10735192"/>
                <a:gd name="connsiteY5" fmla="*/ 241908 h 3058561"/>
                <a:gd name="connsiteX6" fmla="*/ 3654836 w 10735192"/>
                <a:gd name="connsiteY6" fmla="*/ 1019473 h 3058561"/>
                <a:gd name="connsiteX7" fmla="*/ 4396062 w 10735192"/>
                <a:gd name="connsiteY7" fmla="*/ 1691928 h 3058561"/>
                <a:gd name="connsiteX8" fmla="*/ 5315848 w 10735192"/>
                <a:gd name="connsiteY8" fmla="*/ 1216262 h 3058561"/>
                <a:gd name="connsiteX9" fmla="*/ 6102232 w 10735192"/>
                <a:gd name="connsiteY9" fmla="*/ 204326 h 3058561"/>
                <a:gd name="connsiteX10" fmla="*/ 6980056 w 10735192"/>
                <a:gd name="connsiteY10" fmla="*/ 88502 h 3058561"/>
                <a:gd name="connsiteX11" fmla="*/ 7534792 w 10735192"/>
                <a:gd name="connsiteY11" fmla="*/ 1234550 h 3058561"/>
                <a:gd name="connsiteX12" fmla="*/ 6748408 w 10735192"/>
                <a:gd name="connsiteY12" fmla="*/ 2130662 h 3058561"/>
                <a:gd name="connsiteX13" fmla="*/ 6163192 w 10735192"/>
                <a:gd name="connsiteY13" fmla="*/ 1880726 h 3058561"/>
                <a:gd name="connsiteX14" fmla="*/ 6760600 w 10735192"/>
                <a:gd name="connsiteY14" fmla="*/ 789542 h 3058561"/>
                <a:gd name="connsiteX15" fmla="*/ 7437256 w 10735192"/>
                <a:gd name="connsiteY15" fmla="*/ 624950 h 3058561"/>
                <a:gd name="connsiteX16" fmla="*/ 8339464 w 10735192"/>
                <a:gd name="connsiteY16" fmla="*/ 893174 h 3058561"/>
                <a:gd name="connsiteX17" fmla="*/ 9406264 w 10735192"/>
                <a:gd name="connsiteY17" fmla="*/ 1466198 h 3058561"/>
                <a:gd name="connsiteX18" fmla="*/ 9942712 w 10735192"/>
                <a:gd name="connsiteY18" fmla="*/ 1435718 h 3058561"/>
                <a:gd name="connsiteX19" fmla="*/ 10735192 w 10735192"/>
                <a:gd name="connsiteY19" fmla="*/ 673718 h 3058561"/>
                <a:gd name="connsiteX0" fmla="*/ 79384 w 10735192"/>
                <a:gd name="connsiteY0" fmla="*/ 289670 h 3058561"/>
                <a:gd name="connsiteX1" fmla="*/ 189112 w 10735192"/>
                <a:gd name="connsiteY1" fmla="*/ 1783190 h 3058561"/>
                <a:gd name="connsiteX2" fmla="*/ 2030104 w 10735192"/>
                <a:gd name="connsiteY2" fmla="*/ 2935334 h 3058561"/>
                <a:gd name="connsiteX3" fmla="*/ 3779656 w 10735192"/>
                <a:gd name="connsiteY3" fmla="*/ 2807318 h 3058561"/>
                <a:gd name="connsiteX4" fmla="*/ 5011048 w 10735192"/>
                <a:gd name="connsiteY4" fmla="*/ 996806 h 3058561"/>
                <a:gd name="connsiteX5" fmla="*/ 4153169 w 10735192"/>
                <a:gd name="connsiteY5" fmla="*/ 241908 h 3058561"/>
                <a:gd name="connsiteX6" fmla="*/ 3654836 w 10735192"/>
                <a:gd name="connsiteY6" fmla="*/ 1019473 h 3058561"/>
                <a:gd name="connsiteX7" fmla="*/ 4396062 w 10735192"/>
                <a:gd name="connsiteY7" fmla="*/ 1691928 h 3058561"/>
                <a:gd name="connsiteX8" fmla="*/ 5315848 w 10735192"/>
                <a:gd name="connsiteY8" fmla="*/ 1216262 h 3058561"/>
                <a:gd name="connsiteX9" fmla="*/ 6102232 w 10735192"/>
                <a:gd name="connsiteY9" fmla="*/ 204326 h 3058561"/>
                <a:gd name="connsiteX10" fmla="*/ 6980056 w 10735192"/>
                <a:gd name="connsiteY10" fmla="*/ 88502 h 3058561"/>
                <a:gd name="connsiteX11" fmla="*/ 7534792 w 10735192"/>
                <a:gd name="connsiteY11" fmla="*/ 1234550 h 3058561"/>
                <a:gd name="connsiteX12" fmla="*/ 6748408 w 10735192"/>
                <a:gd name="connsiteY12" fmla="*/ 2130662 h 3058561"/>
                <a:gd name="connsiteX13" fmla="*/ 6163192 w 10735192"/>
                <a:gd name="connsiteY13" fmla="*/ 1880726 h 3058561"/>
                <a:gd name="connsiteX14" fmla="*/ 6760600 w 10735192"/>
                <a:gd name="connsiteY14" fmla="*/ 789542 h 3058561"/>
                <a:gd name="connsiteX15" fmla="*/ 7437256 w 10735192"/>
                <a:gd name="connsiteY15" fmla="*/ 624950 h 3058561"/>
                <a:gd name="connsiteX16" fmla="*/ 8339464 w 10735192"/>
                <a:gd name="connsiteY16" fmla="*/ 893174 h 3058561"/>
                <a:gd name="connsiteX17" fmla="*/ 9406264 w 10735192"/>
                <a:gd name="connsiteY17" fmla="*/ 1466198 h 3058561"/>
                <a:gd name="connsiteX18" fmla="*/ 9942712 w 10735192"/>
                <a:gd name="connsiteY18" fmla="*/ 1435718 h 3058561"/>
                <a:gd name="connsiteX19" fmla="*/ 10735192 w 10735192"/>
                <a:gd name="connsiteY19" fmla="*/ 673718 h 3058561"/>
                <a:gd name="connsiteX0" fmla="*/ 79384 w 10735192"/>
                <a:gd name="connsiteY0" fmla="*/ 314802 h 3083693"/>
                <a:gd name="connsiteX1" fmla="*/ 189112 w 10735192"/>
                <a:gd name="connsiteY1" fmla="*/ 1808322 h 3083693"/>
                <a:gd name="connsiteX2" fmla="*/ 2030104 w 10735192"/>
                <a:gd name="connsiteY2" fmla="*/ 2960466 h 3083693"/>
                <a:gd name="connsiteX3" fmla="*/ 3779656 w 10735192"/>
                <a:gd name="connsiteY3" fmla="*/ 2832450 h 3083693"/>
                <a:gd name="connsiteX4" fmla="*/ 5011048 w 10735192"/>
                <a:gd name="connsiteY4" fmla="*/ 1021938 h 3083693"/>
                <a:gd name="connsiteX5" fmla="*/ 4153169 w 10735192"/>
                <a:gd name="connsiteY5" fmla="*/ 267040 h 3083693"/>
                <a:gd name="connsiteX6" fmla="*/ 3654836 w 10735192"/>
                <a:gd name="connsiteY6" fmla="*/ 1044605 h 3083693"/>
                <a:gd name="connsiteX7" fmla="*/ 4396062 w 10735192"/>
                <a:gd name="connsiteY7" fmla="*/ 1717060 h 3083693"/>
                <a:gd name="connsiteX8" fmla="*/ 5315848 w 10735192"/>
                <a:gd name="connsiteY8" fmla="*/ 1241394 h 3083693"/>
                <a:gd name="connsiteX9" fmla="*/ 6102232 w 10735192"/>
                <a:gd name="connsiteY9" fmla="*/ 229458 h 3083693"/>
                <a:gd name="connsiteX10" fmla="*/ 6980056 w 10735192"/>
                <a:gd name="connsiteY10" fmla="*/ 113634 h 3083693"/>
                <a:gd name="connsiteX11" fmla="*/ 7534792 w 10735192"/>
                <a:gd name="connsiteY11" fmla="*/ 1259682 h 3083693"/>
                <a:gd name="connsiteX12" fmla="*/ 6748408 w 10735192"/>
                <a:gd name="connsiteY12" fmla="*/ 2155794 h 3083693"/>
                <a:gd name="connsiteX13" fmla="*/ 6163192 w 10735192"/>
                <a:gd name="connsiteY13" fmla="*/ 1905858 h 3083693"/>
                <a:gd name="connsiteX14" fmla="*/ 6760600 w 10735192"/>
                <a:gd name="connsiteY14" fmla="*/ 814674 h 3083693"/>
                <a:gd name="connsiteX15" fmla="*/ 7437256 w 10735192"/>
                <a:gd name="connsiteY15" fmla="*/ 650082 h 3083693"/>
                <a:gd name="connsiteX16" fmla="*/ 8339464 w 10735192"/>
                <a:gd name="connsiteY16" fmla="*/ 918306 h 3083693"/>
                <a:gd name="connsiteX17" fmla="*/ 9406264 w 10735192"/>
                <a:gd name="connsiteY17" fmla="*/ 1491330 h 3083693"/>
                <a:gd name="connsiteX18" fmla="*/ 9942712 w 10735192"/>
                <a:gd name="connsiteY18" fmla="*/ 1460850 h 3083693"/>
                <a:gd name="connsiteX19" fmla="*/ 10735192 w 10735192"/>
                <a:gd name="connsiteY19" fmla="*/ 698850 h 3083693"/>
                <a:gd name="connsiteX0" fmla="*/ 79384 w 10735192"/>
                <a:gd name="connsiteY0" fmla="*/ 335175 h 3104066"/>
                <a:gd name="connsiteX1" fmla="*/ 189112 w 10735192"/>
                <a:gd name="connsiteY1" fmla="*/ 1828695 h 3104066"/>
                <a:gd name="connsiteX2" fmla="*/ 2030104 w 10735192"/>
                <a:gd name="connsiteY2" fmla="*/ 2980839 h 3104066"/>
                <a:gd name="connsiteX3" fmla="*/ 3779656 w 10735192"/>
                <a:gd name="connsiteY3" fmla="*/ 2852823 h 3104066"/>
                <a:gd name="connsiteX4" fmla="*/ 5011048 w 10735192"/>
                <a:gd name="connsiteY4" fmla="*/ 1042311 h 3104066"/>
                <a:gd name="connsiteX5" fmla="*/ 4153169 w 10735192"/>
                <a:gd name="connsiteY5" fmla="*/ 287413 h 3104066"/>
                <a:gd name="connsiteX6" fmla="*/ 3654836 w 10735192"/>
                <a:gd name="connsiteY6" fmla="*/ 1064978 h 3104066"/>
                <a:gd name="connsiteX7" fmla="*/ 4396062 w 10735192"/>
                <a:gd name="connsiteY7" fmla="*/ 1737433 h 3104066"/>
                <a:gd name="connsiteX8" fmla="*/ 5315848 w 10735192"/>
                <a:gd name="connsiteY8" fmla="*/ 1261767 h 3104066"/>
                <a:gd name="connsiteX9" fmla="*/ 6102232 w 10735192"/>
                <a:gd name="connsiteY9" fmla="*/ 249831 h 3104066"/>
                <a:gd name="connsiteX10" fmla="*/ 6980056 w 10735192"/>
                <a:gd name="connsiteY10" fmla="*/ 134007 h 3104066"/>
                <a:gd name="connsiteX11" fmla="*/ 6993254 w 10735192"/>
                <a:gd name="connsiteY11" fmla="*/ 1568579 h 3104066"/>
                <a:gd name="connsiteX12" fmla="*/ 6748408 w 10735192"/>
                <a:gd name="connsiteY12" fmla="*/ 2176167 h 3104066"/>
                <a:gd name="connsiteX13" fmla="*/ 6163192 w 10735192"/>
                <a:gd name="connsiteY13" fmla="*/ 1926231 h 3104066"/>
                <a:gd name="connsiteX14" fmla="*/ 6760600 w 10735192"/>
                <a:gd name="connsiteY14" fmla="*/ 835047 h 3104066"/>
                <a:gd name="connsiteX15" fmla="*/ 7437256 w 10735192"/>
                <a:gd name="connsiteY15" fmla="*/ 670455 h 3104066"/>
                <a:gd name="connsiteX16" fmla="*/ 8339464 w 10735192"/>
                <a:gd name="connsiteY16" fmla="*/ 938679 h 3104066"/>
                <a:gd name="connsiteX17" fmla="*/ 9406264 w 10735192"/>
                <a:gd name="connsiteY17" fmla="*/ 1511703 h 3104066"/>
                <a:gd name="connsiteX18" fmla="*/ 9942712 w 10735192"/>
                <a:gd name="connsiteY18" fmla="*/ 1481223 h 3104066"/>
                <a:gd name="connsiteX19" fmla="*/ 10735192 w 10735192"/>
                <a:gd name="connsiteY19" fmla="*/ 719223 h 3104066"/>
                <a:gd name="connsiteX0" fmla="*/ 79384 w 10735192"/>
                <a:gd name="connsiteY0" fmla="*/ 335175 h 3104066"/>
                <a:gd name="connsiteX1" fmla="*/ 189112 w 10735192"/>
                <a:gd name="connsiteY1" fmla="*/ 1828695 h 3104066"/>
                <a:gd name="connsiteX2" fmla="*/ 2030104 w 10735192"/>
                <a:gd name="connsiteY2" fmla="*/ 2980839 h 3104066"/>
                <a:gd name="connsiteX3" fmla="*/ 3779656 w 10735192"/>
                <a:gd name="connsiteY3" fmla="*/ 2852823 h 3104066"/>
                <a:gd name="connsiteX4" fmla="*/ 5011048 w 10735192"/>
                <a:gd name="connsiteY4" fmla="*/ 1042311 h 3104066"/>
                <a:gd name="connsiteX5" fmla="*/ 4153169 w 10735192"/>
                <a:gd name="connsiteY5" fmla="*/ 287413 h 3104066"/>
                <a:gd name="connsiteX6" fmla="*/ 3654836 w 10735192"/>
                <a:gd name="connsiteY6" fmla="*/ 1064978 h 3104066"/>
                <a:gd name="connsiteX7" fmla="*/ 4396062 w 10735192"/>
                <a:gd name="connsiteY7" fmla="*/ 1737433 h 3104066"/>
                <a:gd name="connsiteX8" fmla="*/ 5315848 w 10735192"/>
                <a:gd name="connsiteY8" fmla="*/ 1261767 h 3104066"/>
                <a:gd name="connsiteX9" fmla="*/ 6102232 w 10735192"/>
                <a:gd name="connsiteY9" fmla="*/ 249831 h 3104066"/>
                <a:gd name="connsiteX10" fmla="*/ 6980056 w 10735192"/>
                <a:gd name="connsiteY10" fmla="*/ 134007 h 3104066"/>
                <a:gd name="connsiteX11" fmla="*/ 6993254 w 10735192"/>
                <a:gd name="connsiteY11" fmla="*/ 1568579 h 3104066"/>
                <a:gd name="connsiteX12" fmla="*/ 6748408 w 10735192"/>
                <a:gd name="connsiteY12" fmla="*/ 2176167 h 3104066"/>
                <a:gd name="connsiteX13" fmla="*/ 5830279 w 10735192"/>
                <a:gd name="connsiteY13" fmla="*/ 1784188 h 3104066"/>
                <a:gd name="connsiteX14" fmla="*/ 6760600 w 10735192"/>
                <a:gd name="connsiteY14" fmla="*/ 835047 h 3104066"/>
                <a:gd name="connsiteX15" fmla="*/ 7437256 w 10735192"/>
                <a:gd name="connsiteY15" fmla="*/ 670455 h 3104066"/>
                <a:gd name="connsiteX16" fmla="*/ 8339464 w 10735192"/>
                <a:gd name="connsiteY16" fmla="*/ 938679 h 3104066"/>
                <a:gd name="connsiteX17" fmla="*/ 9406264 w 10735192"/>
                <a:gd name="connsiteY17" fmla="*/ 1511703 h 3104066"/>
                <a:gd name="connsiteX18" fmla="*/ 9942712 w 10735192"/>
                <a:gd name="connsiteY18" fmla="*/ 1481223 h 3104066"/>
                <a:gd name="connsiteX19" fmla="*/ 10735192 w 10735192"/>
                <a:gd name="connsiteY19" fmla="*/ 719223 h 3104066"/>
                <a:gd name="connsiteX0" fmla="*/ 79384 w 10735192"/>
                <a:gd name="connsiteY0" fmla="*/ 335175 h 3104066"/>
                <a:gd name="connsiteX1" fmla="*/ 189112 w 10735192"/>
                <a:gd name="connsiteY1" fmla="*/ 1828695 h 3104066"/>
                <a:gd name="connsiteX2" fmla="*/ 2030104 w 10735192"/>
                <a:gd name="connsiteY2" fmla="*/ 2980839 h 3104066"/>
                <a:gd name="connsiteX3" fmla="*/ 3779656 w 10735192"/>
                <a:gd name="connsiteY3" fmla="*/ 2852823 h 3104066"/>
                <a:gd name="connsiteX4" fmla="*/ 5011048 w 10735192"/>
                <a:gd name="connsiteY4" fmla="*/ 1042311 h 3104066"/>
                <a:gd name="connsiteX5" fmla="*/ 4153169 w 10735192"/>
                <a:gd name="connsiteY5" fmla="*/ 287413 h 3104066"/>
                <a:gd name="connsiteX6" fmla="*/ 3654836 w 10735192"/>
                <a:gd name="connsiteY6" fmla="*/ 1064978 h 3104066"/>
                <a:gd name="connsiteX7" fmla="*/ 4396062 w 10735192"/>
                <a:gd name="connsiteY7" fmla="*/ 1737433 h 3104066"/>
                <a:gd name="connsiteX8" fmla="*/ 5315848 w 10735192"/>
                <a:gd name="connsiteY8" fmla="*/ 1261767 h 3104066"/>
                <a:gd name="connsiteX9" fmla="*/ 6102232 w 10735192"/>
                <a:gd name="connsiteY9" fmla="*/ 249831 h 3104066"/>
                <a:gd name="connsiteX10" fmla="*/ 6980056 w 10735192"/>
                <a:gd name="connsiteY10" fmla="*/ 134007 h 3104066"/>
                <a:gd name="connsiteX11" fmla="*/ 6993254 w 10735192"/>
                <a:gd name="connsiteY11" fmla="*/ 1568579 h 3104066"/>
                <a:gd name="connsiteX12" fmla="*/ 6482078 w 10735192"/>
                <a:gd name="connsiteY12" fmla="*/ 2043002 h 3104066"/>
                <a:gd name="connsiteX13" fmla="*/ 5830279 w 10735192"/>
                <a:gd name="connsiteY13" fmla="*/ 1784188 h 3104066"/>
                <a:gd name="connsiteX14" fmla="*/ 6760600 w 10735192"/>
                <a:gd name="connsiteY14" fmla="*/ 835047 h 3104066"/>
                <a:gd name="connsiteX15" fmla="*/ 7437256 w 10735192"/>
                <a:gd name="connsiteY15" fmla="*/ 670455 h 3104066"/>
                <a:gd name="connsiteX16" fmla="*/ 8339464 w 10735192"/>
                <a:gd name="connsiteY16" fmla="*/ 938679 h 3104066"/>
                <a:gd name="connsiteX17" fmla="*/ 9406264 w 10735192"/>
                <a:gd name="connsiteY17" fmla="*/ 1511703 h 3104066"/>
                <a:gd name="connsiteX18" fmla="*/ 9942712 w 10735192"/>
                <a:gd name="connsiteY18" fmla="*/ 1481223 h 3104066"/>
                <a:gd name="connsiteX19" fmla="*/ 10735192 w 10735192"/>
                <a:gd name="connsiteY19" fmla="*/ 719223 h 3104066"/>
                <a:gd name="connsiteX0" fmla="*/ 79384 w 10735192"/>
                <a:gd name="connsiteY0" fmla="*/ 335175 h 3104066"/>
                <a:gd name="connsiteX1" fmla="*/ 189112 w 10735192"/>
                <a:gd name="connsiteY1" fmla="*/ 1828695 h 3104066"/>
                <a:gd name="connsiteX2" fmla="*/ 2030104 w 10735192"/>
                <a:gd name="connsiteY2" fmla="*/ 2980839 h 3104066"/>
                <a:gd name="connsiteX3" fmla="*/ 3779656 w 10735192"/>
                <a:gd name="connsiteY3" fmla="*/ 2852823 h 3104066"/>
                <a:gd name="connsiteX4" fmla="*/ 5011048 w 10735192"/>
                <a:gd name="connsiteY4" fmla="*/ 1042311 h 3104066"/>
                <a:gd name="connsiteX5" fmla="*/ 4153169 w 10735192"/>
                <a:gd name="connsiteY5" fmla="*/ 287413 h 3104066"/>
                <a:gd name="connsiteX6" fmla="*/ 3654836 w 10735192"/>
                <a:gd name="connsiteY6" fmla="*/ 1064978 h 3104066"/>
                <a:gd name="connsiteX7" fmla="*/ 4396062 w 10735192"/>
                <a:gd name="connsiteY7" fmla="*/ 1737433 h 3104066"/>
                <a:gd name="connsiteX8" fmla="*/ 5315848 w 10735192"/>
                <a:gd name="connsiteY8" fmla="*/ 1261767 h 3104066"/>
                <a:gd name="connsiteX9" fmla="*/ 6102232 w 10735192"/>
                <a:gd name="connsiteY9" fmla="*/ 249831 h 3104066"/>
                <a:gd name="connsiteX10" fmla="*/ 6980056 w 10735192"/>
                <a:gd name="connsiteY10" fmla="*/ 134007 h 3104066"/>
                <a:gd name="connsiteX11" fmla="*/ 6993254 w 10735192"/>
                <a:gd name="connsiteY11" fmla="*/ 1568579 h 3104066"/>
                <a:gd name="connsiteX12" fmla="*/ 6482078 w 10735192"/>
                <a:gd name="connsiteY12" fmla="*/ 2043002 h 3104066"/>
                <a:gd name="connsiteX13" fmla="*/ 5998955 w 10735192"/>
                <a:gd name="connsiteY13" fmla="*/ 1371377 h 3104066"/>
                <a:gd name="connsiteX14" fmla="*/ 6760600 w 10735192"/>
                <a:gd name="connsiteY14" fmla="*/ 835047 h 3104066"/>
                <a:gd name="connsiteX15" fmla="*/ 7437256 w 10735192"/>
                <a:gd name="connsiteY15" fmla="*/ 670455 h 3104066"/>
                <a:gd name="connsiteX16" fmla="*/ 8339464 w 10735192"/>
                <a:gd name="connsiteY16" fmla="*/ 938679 h 3104066"/>
                <a:gd name="connsiteX17" fmla="*/ 9406264 w 10735192"/>
                <a:gd name="connsiteY17" fmla="*/ 1511703 h 3104066"/>
                <a:gd name="connsiteX18" fmla="*/ 9942712 w 10735192"/>
                <a:gd name="connsiteY18" fmla="*/ 1481223 h 3104066"/>
                <a:gd name="connsiteX19" fmla="*/ 10735192 w 10735192"/>
                <a:gd name="connsiteY19" fmla="*/ 719223 h 3104066"/>
                <a:gd name="connsiteX0" fmla="*/ 79384 w 10735192"/>
                <a:gd name="connsiteY0" fmla="*/ 335175 h 3104066"/>
                <a:gd name="connsiteX1" fmla="*/ 189112 w 10735192"/>
                <a:gd name="connsiteY1" fmla="*/ 1828695 h 3104066"/>
                <a:gd name="connsiteX2" fmla="*/ 2030104 w 10735192"/>
                <a:gd name="connsiteY2" fmla="*/ 2980839 h 3104066"/>
                <a:gd name="connsiteX3" fmla="*/ 3779656 w 10735192"/>
                <a:gd name="connsiteY3" fmla="*/ 2852823 h 3104066"/>
                <a:gd name="connsiteX4" fmla="*/ 5011048 w 10735192"/>
                <a:gd name="connsiteY4" fmla="*/ 1042311 h 3104066"/>
                <a:gd name="connsiteX5" fmla="*/ 4153169 w 10735192"/>
                <a:gd name="connsiteY5" fmla="*/ 287413 h 3104066"/>
                <a:gd name="connsiteX6" fmla="*/ 3654836 w 10735192"/>
                <a:gd name="connsiteY6" fmla="*/ 1064978 h 3104066"/>
                <a:gd name="connsiteX7" fmla="*/ 4396062 w 10735192"/>
                <a:gd name="connsiteY7" fmla="*/ 1737433 h 3104066"/>
                <a:gd name="connsiteX8" fmla="*/ 5315848 w 10735192"/>
                <a:gd name="connsiteY8" fmla="*/ 1261767 h 3104066"/>
                <a:gd name="connsiteX9" fmla="*/ 6102232 w 10735192"/>
                <a:gd name="connsiteY9" fmla="*/ 249831 h 3104066"/>
                <a:gd name="connsiteX10" fmla="*/ 6980056 w 10735192"/>
                <a:gd name="connsiteY10" fmla="*/ 134007 h 3104066"/>
                <a:gd name="connsiteX11" fmla="*/ 6993254 w 10735192"/>
                <a:gd name="connsiteY11" fmla="*/ 1568579 h 3104066"/>
                <a:gd name="connsiteX12" fmla="*/ 6482078 w 10735192"/>
                <a:gd name="connsiteY12" fmla="*/ 2043002 h 3104066"/>
                <a:gd name="connsiteX13" fmla="*/ 5998955 w 10735192"/>
                <a:gd name="connsiteY13" fmla="*/ 1371377 h 3104066"/>
                <a:gd name="connsiteX14" fmla="*/ 6760600 w 10735192"/>
                <a:gd name="connsiteY14" fmla="*/ 835047 h 3104066"/>
                <a:gd name="connsiteX15" fmla="*/ 7437256 w 10735192"/>
                <a:gd name="connsiteY15" fmla="*/ 670455 h 3104066"/>
                <a:gd name="connsiteX16" fmla="*/ 8339464 w 10735192"/>
                <a:gd name="connsiteY16" fmla="*/ 938679 h 3104066"/>
                <a:gd name="connsiteX17" fmla="*/ 9406264 w 10735192"/>
                <a:gd name="connsiteY17" fmla="*/ 1511703 h 3104066"/>
                <a:gd name="connsiteX18" fmla="*/ 9942712 w 10735192"/>
                <a:gd name="connsiteY18" fmla="*/ 1481223 h 3104066"/>
                <a:gd name="connsiteX19" fmla="*/ 10735192 w 10735192"/>
                <a:gd name="connsiteY19" fmla="*/ 719223 h 3104066"/>
                <a:gd name="connsiteX0" fmla="*/ 79384 w 10735192"/>
                <a:gd name="connsiteY0" fmla="*/ 335175 h 3104066"/>
                <a:gd name="connsiteX1" fmla="*/ 189112 w 10735192"/>
                <a:gd name="connsiteY1" fmla="*/ 1828695 h 3104066"/>
                <a:gd name="connsiteX2" fmla="*/ 2030104 w 10735192"/>
                <a:gd name="connsiteY2" fmla="*/ 2980839 h 3104066"/>
                <a:gd name="connsiteX3" fmla="*/ 3779656 w 10735192"/>
                <a:gd name="connsiteY3" fmla="*/ 2852823 h 3104066"/>
                <a:gd name="connsiteX4" fmla="*/ 5011048 w 10735192"/>
                <a:gd name="connsiteY4" fmla="*/ 1042311 h 3104066"/>
                <a:gd name="connsiteX5" fmla="*/ 4153169 w 10735192"/>
                <a:gd name="connsiteY5" fmla="*/ 287413 h 3104066"/>
                <a:gd name="connsiteX6" fmla="*/ 3654836 w 10735192"/>
                <a:gd name="connsiteY6" fmla="*/ 1064978 h 3104066"/>
                <a:gd name="connsiteX7" fmla="*/ 4396062 w 10735192"/>
                <a:gd name="connsiteY7" fmla="*/ 1737433 h 3104066"/>
                <a:gd name="connsiteX8" fmla="*/ 5315848 w 10735192"/>
                <a:gd name="connsiteY8" fmla="*/ 1261767 h 3104066"/>
                <a:gd name="connsiteX9" fmla="*/ 6102232 w 10735192"/>
                <a:gd name="connsiteY9" fmla="*/ 249831 h 3104066"/>
                <a:gd name="connsiteX10" fmla="*/ 6980056 w 10735192"/>
                <a:gd name="connsiteY10" fmla="*/ 134007 h 3104066"/>
                <a:gd name="connsiteX11" fmla="*/ 6993254 w 10735192"/>
                <a:gd name="connsiteY11" fmla="*/ 1568579 h 3104066"/>
                <a:gd name="connsiteX12" fmla="*/ 6482078 w 10735192"/>
                <a:gd name="connsiteY12" fmla="*/ 2043002 h 3104066"/>
                <a:gd name="connsiteX13" fmla="*/ 5998955 w 10735192"/>
                <a:gd name="connsiteY13" fmla="*/ 1371377 h 3104066"/>
                <a:gd name="connsiteX14" fmla="*/ 6760600 w 10735192"/>
                <a:gd name="connsiteY14" fmla="*/ 835047 h 3104066"/>
                <a:gd name="connsiteX15" fmla="*/ 7437256 w 10735192"/>
                <a:gd name="connsiteY15" fmla="*/ 670455 h 3104066"/>
                <a:gd name="connsiteX16" fmla="*/ 8339464 w 10735192"/>
                <a:gd name="connsiteY16" fmla="*/ 938679 h 3104066"/>
                <a:gd name="connsiteX17" fmla="*/ 9406264 w 10735192"/>
                <a:gd name="connsiteY17" fmla="*/ 1511703 h 3104066"/>
                <a:gd name="connsiteX18" fmla="*/ 9942712 w 10735192"/>
                <a:gd name="connsiteY18" fmla="*/ 1481223 h 3104066"/>
                <a:gd name="connsiteX19" fmla="*/ 10735192 w 10735192"/>
                <a:gd name="connsiteY19" fmla="*/ 719223 h 3104066"/>
                <a:gd name="connsiteX0" fmla="*/ 79384 w 10735192"/>
                <a:gd name="connsiteY0" fmla="*/ 335175 h 3104066"/>
                <a:gd name="connsiteX1" fmla="*/ 189112 w 10735192"/>
                <a:gd name="connsiteY1" fmla="*/ 1828695 h 3104066"/>
                <a:gd name="connsiteX2" fmla="*/ 2030104 w 10735192"/>
                <a:gd name="connsiteY2" fmla="*/ 2980839 h 3104066"/>
                <a:gd name="connsiteX3" fmla="*/ 3779656 w 10735192"/>
                <a:gd name="connsiteY3" fmla="*/ 2852823 h 3104066"/>
                <a:gd name="connsiteX4" fmla="*/ 5011048 w 10735192"/>
                <a:gd name="connsiteY4" fmla="*/ 1042311 h 3104066"/>
                <a:gd name="connsiteX5" fmla="*/ 4153169 w 10735192"/>
                <a:gd name="connsiteY5" fmla="*/ 287413 h 3104066"/>
                <a:gd name="connsiteX6" fmla="*/ 3654836 w 10735192"/>
                <a:gd name="connsiteY6" fmla="*/ 1064978 h 3104066"/>
                <a:gd name="connsiteX7" fmla="*/ 4396062 w 10735192"/>
                <a:gd name="connsiteY7" fmla="*/ 1737433 h 3104066"/>
                <a:gd name="connsiteX8" fmla="*/ 5315848 w 10735192"/>
                <a:gd name="connsiteY8" fmla="*/ 1261767 h 3104066"/>
                <a:gd name="connsiteX9" fmla="*/ 6102232 w 10735192"/>
                <a:gd name="connsiteY9" fmla="*/ 249831 h 3104066"/>
                <a:gd name="connsiteX10" fmla="*/ 6980056 w 10735192"/>
                <a:gd name="connsiteY10" fmla="*/ 134007 h 3104066"/>
                <a:gd name="connsiteX11" fmla="*/ 6993254 w 10735192"/>
                <a:gd name="connsiteY11" fmla="*/ 1568579 h 3104066"/>
                <a:gd name="connsiteX12" fmla="*/ 6482078 w 10735192"/>
                <a:gd name="connsiteY12" fmla="*/ 2043002 h 3104066"/>
                <a:gd name="connsiteX13" fmla="*/ 5998955 w 10735192"/>
                <a:gd name="connsiteY13" fmla="*/ 1371377 h 3104066"/>
                <a:gd name="connsiteX14" fmla="*/ 6760600 w 10735192"/>
                <a:gd name="connsiteY14" fmla="*/ 835047 h 3104066"/>
                <a:gd name="connsiteX15" fmla="*/ 7437256 w 10735192"/>
                <a:gd name="connsiteY15" fmla="*/ 670455 h 3104066"/>
                <a:gd name="connsiteX16" fmla="*/ 8339464 w 10735192"/>
                <a:gd name="connsiteY16" fmla="*/ 938679 h 3104066"/>
                <a:gd name="connsiteX17" fmla="*/ 9406264 w 10735192"/>
                <a:gd name="connsiteY17" fmla="*/ 1511703 h 3104066"/>
                <a:gd name="connsiteX18" fmla="*/ 9942712 w 10735192"/>
                <a:gd name="connsiteY18" fmla="*/ 1481223 h 3104066"/>
                <a:gd name="connsiteX19" fmla="*/ 10735192 w 10735192"/>
                <a:gd name="connsiteY19" fmla="*/ 719223 h 3104066"/>
                <a:gd name="connsiteX0" fmla="*/ 79384 w 10735192"/>
                <a:gd name="connsiteY0" fmla="*/ 335175 h 3104066"/>
                <a:gd name="connsiteX1" fmla="*/ 189112 w 10735192"/>
                <a:gd name="connsiteY1" fmla="*/ 1828695 h 3104066"/>
                <a:gd name="connsiteX2" fmla="*/ 2030104 w 10735192"/>
                <a:gd name="connsiteY2" fmla="*/ 2980839 h 3104066"/>
                <a:gd name="connsiteX3" fmla="*/ 3779656 w 10735192"/>
                <a:gd name="connsiteY3" fmla="*/ 2852823 h 3104066"/>
                <a:gd name="connsiteX4" fmla="*/ 5011048 w 10735192"/>
                <a:gd name="connsiteY4" fmla="*/ 1042311 h 3104066"/>
                <a:gd name="connsiteX5" fmla="*/ 4153169 w 10735192"/>
                <a:gd name="connsiteY5" fmla="*/ 287413 h 3104066"/>
                <a:gd name="connsiteX6" fmla="*/ 3654836 w 10735192"/>
                <a:gd name="connsiteY6" fmla="*/ 1064978 h 3104066"/>
                <a:gd name="connsiteX7" fmla="*/ 4396062 w 10735192"/>
                <a:gd name="connsiteY7" fmla="*/ 1737433 h 3104066"/>
                <a:gd name="connsiteX8" fmla="*/ 5315848 w 10735192"/>
                <a:gd name="connsiteY8" fmla="*/ 1261767 h 3104066"/>
                <a:gd name="connsiteX9" fmla="*/ 6102232 w 10735192"/>
                <a:gd name="connsiteY9" fmla="*/ 249831 h 3104066"/>
                <a:gd name="connsiteX10" fmla="*/ 6980056 w 10735192"/>
                <a:gd name="connsiteY10" fmla="*/ 134007 h 3104066"/>
                <a:gd name="connsiteX11" fmla="*/ 6993254 w 10735192"/>
                <a:gd name="connsiteY11" fmla="*/ 1568579 h 3104066"/>
                <a:gd name="connsiteX12" fmla="*/ 6482078 w 10735192"/>
                <a:gd name="connsiteY12" fmla="*/ 2043002 h 3104066"/>
                <a:gd name="connsiteX13" fmla="*/ 5923495 w 10735192"/>
                <a:gd name="connsiteY13" fmla="*/ 1371377 h 3104066"/>
                <a:gd name="connsiteX14" fmla="*/ 6760600 w 10735192"/>
                <a:gd name="connsiteY14" fmla="*/ 835047 h 3104066"/>
                <a:gd name="connsiteX15" fmla="*/ 7437256 w 10735192"/>
                <a:gd name="connsiteY15" fmla="*/ 670455 h 3104066"/>
                <a:gd name="connsiteX16" fmla="*/ 8339464 w 10735192"/>
                <a:gd name="connsiteY16" fmla="*/ 938679 h 3104066"/>
                <a:gd name="connsiteX17" fmla="*/ 9406264 w 10735192"/>
                <a:gd name="connsiteY17" fmla="*/ 1511703 h 3104066"/>
                <a:gd name="connsiteX18" fmla="*/ 9942712 w 10735192"/>
                <a:gd name="connsiteY18" fmla="*/ 1481223 h 3104066"/>
                <a:gd name="connsiteX19" fmla="*/ 10735192 w 10735192"/>
                <a:gd name="connsiteY19" fmla="*/ 719223 h 3104066"/>
                <a:gd name="connsiteX0" fmla="*/ 79384 w 10735192"/>
                <a:gd name="connsiteY0" fmla="*/ 335175 h 3104066"/>
                <a:gd name="connsiteX1" fmla="*/ 189112 w 10735192"/>
                <a:gd name="connsiteY1" fmla="*/ 1828695 h 3104066"/>
                <a:gd name="connsiteX2" fmla="*/ 2030104 w 10735192"/>
                <a:gd name="connsiteY2" fmla="*/ 2980839 h 3104066"/>
                <a:gd name="connsiteX3" fmla="*/ 3779656 w 10735192"/>
                <a:gd name="connsiteY3" fmla="*/ 2852823 h 3104066"/>
                <a:gd name="connsiteX4" fmla="*/ 5011048 w 10735192"/>
                <a:gd name="connsiteY4" fmla="*/ 1042311 h 3104066"/>
                <a:gd name="connsiteX5" fmla="*/ 4153169 w 10735192"/>
                <a:gd name="connsiteY5" fmla="*/ 287413 h 3104066"/>
                <a:gd name="connsiteX6" fmla="*/ 3654836 w 10735192"/>
                <a:gd name="connsiteY6" fmla="*/ 1064978 h 3104066"/>
                <a:gd name="connsiteX7" fmla="*/ 4396062 w 10735192"/>
                <a:gd name="connsiteY7" fmla="*/ 1737433 h 3104066"/>
                <a:gd name="connsiteX8" fmla="*/ 5315848 w 10735192"/>
                <a:gd name="connsiteY8" fmla="*/ 1261767 h 3104066"/>
                <a:gd name="connsiteX9" fmla="*/ 6102232 w 10735192"/>
                <a:gd name="connsiteY9" fmla="*/ 249831 h 3104066"/>
                <a:gd name="connsiteX10" fmla="*/ 6980056 w 10735192"/>
                <a:gd name="connsiteY10" fmla="*/ 134007 h 3104066"/>
                <a:gd name="connsiteX11" fmla="*/ 6993254 w 10735192"/>
                <a:gd name="connsiteY11" fmla="*/ 1568579 h 3104066"/>
                <a:gd name="connsiteX12" fmla="*/ 6419934 w 10735192"/>
                <a:gd name="connsiteY12" fmla="*/ 2087390 h 3104066"/>
                <a:gd name="connsiteX13" fmla="*/ 5923495 w 10735192"/>
                <a:gd name="connsiteY13" fmla="*/ 1371377 h 3104066"/>
                <a:gd name="connsiteX14" fmla="*/ 6760600 w 10735192"/>
                <a:gd name="connsiteY14" fmla="*/ 835047 h 3104066"/>
                <a:gd name="connsiteX15" fmla="*/ 7437256 w 10735192"/>
                <a:gd name="connsiteY15" fmla="*/ 670455 h 3104066"/>
                <a:gd name="connsiteX16" fmla="*/ 8339464 w 10735192"/>
                <a:gd name="connsiteY16" fmla="*/ 938679 h 3104066"/>
                <a:gd name="connsiteX17" fmla="*/ 9406264 w 10735192"/>
                <a:gd name="connsiteY17" fmla="*/ 1511703 h 3104066"/>
                <a:gd name="connsiteX18" fmla="*/ 9942712 w 10735192"/>
                <a:gd name="connsiteY18" fmla="*/ 1481223 h 3104066"/>
                <a:gd name="connsiteX19" fmla="*/ 10735192 w 10735192"/>
                <a:gd name="connsiteY19" fmla="*/ 719223 h 3104066"/>
                <a:gd name="connsiteX0" fmla="*/ 79384 w 10735192"/>
                <a:gd name="connsiteY0" fmla="*/ 335175 h 3104066"/>
                <a:gd name="connsiteX1" fmla="*/ 189112 w 10735192"/>
                <a:gd name="connsiteY1" fmla="*/ 1828695 h 3104066"/>
                <a:gd name="connsiteX2" fmla="*/ 2030104 w 10735192"/>
                <a:gd name="connsiteY2" fmla="*/ 2980839 h 3104066"/>
                <a:gd name="connsiteX3" fmla="*/ 3779656 w 10735192"/>
                <a:gd name="connsiteY3" fmla="*/ 2852823 h 3104066"/>
                <a:gd name="connsiteX4" fmla="*/ 5011048 w 10735192"/>
                <a:gd name="connsiteY4" fmla="*/ 1042311 h 3104066"/>
                <a:gd name="connsiteX5" fmla="*/ 4153169 w 10735192"/>
                <a:gd name="connsiteY5" fmla="*/ 287413 h 3104066"/>
                <a:gd name="connsiteX6" fmla="*/ 3654836 w 10735192"/>
                <a:gd name="connsiteY6" fmla="*/ 1064978 h 3104066"/>
                <a:gd name="connsiteX7" fmla="*/ 4396062 w 10735192"/>
                <a:gd name="connsiteY7" fmla="*/ 1737433 h 3104066"/>
                <a:gd name="connsiteX8" fmla="*/ 5315848 w 10735192"/>
                <a:gd name="connsiteY8" fmla="*/ 1261767 h 3104066"/>
                <a:gd name="connsiteX9" fmla="*/ 6102232 w 10735192"/>
                <a:gd name="connsiteY9" fmla="*/ 249831 h 3104066"/>
                <a:gd name="connsiteX10" fmla="*/ 6980056 w 10735192"/>
                <a:gd name="connsiteY10" fmla="*/ 134007 h 3104066"/>
                <a:gd name="connsiteX11" fmla="*/ 6993254 w 10735192"/>
                <a:gd name="connsiteY11" fmla="*/ 1568579 h 3104066"/>
                <a:gd name="connsiteX12" fmla="*/ 6419934 w 10735192"/>
                <a:gd name="connsiteY12" fmla="*/ 2087390 h 3104066"/>
                <a:gd name="connsiteX13" fmla="*/ 5923495 w 10735192"/>
                <a:gd name="connsiteY13" fmla="*/ 1371377 h 3104066"/>
                <a:gd name="connsiteX14" fmla="*/ 6760600 w 10735192"/>
                <a:gd name="connsiteY14" fmla="*/ 835047 h 3104066"/>
                <a:gd name="connsiteX15" fmla="*/ 7437256 w 10735192"/>
                <a:gd name="connsiteY15" fmla="*/ 670455 h 3104066"/>
                <a:gd name="connsiteX16" fmla="*/ 8339464 w 10735192"/>
                <a:gd name="connsiteY16" fmla="*/ 938679 h 3104066"/>
                <a:gd name="connsiteX17" fmla="*/ 9406264 w 10735192"/>
                <a:gd name="connsiteY17" fmla="*/ 1511703 h 3104066"/>
                <a:gd name="connsiteX18" fmla="*/ 9942712 w 10735192"/>
                <a:gd name="connsiteY18" fmla="*/ 1481223 h 3104066"/>
                <a:gd name="connsiteX19" fmla="*/ 10735192 w 10735192"/>
                <a:gd name="connsiteY19" fmla="*/ 719223 h 3104066"/>
                <a:gd name="connsiteX0" fmla="*/ 79384 w 10735192"/>
                <a:gd name="connsiteY0" fmla="*/ 335175 h 3104066"/>
                <a:gd name="connsiteX1" fmla="*/ 189112 w 10735192"/>
                <a:gd name="connsiteY1" fmla="*/ 1828695 h 3104066"/>
                <a:gd name="connsiteX2" fmla="*/ 2030104 w 10735192"/>
                <a:gd name="connsiteY2" fmla="*/ 2980839 h 3104066"/>
                <a:gd name="connsiteX3" fmla="*/ 3779656 w 10735192"/>
                <a:gd name="connsiteY3" fmla="*/ 2852823 h 3104066"/>
                <a:gd name="connsiteX4" fmla="*/ 5011048 w 10735192"/>
                <a:gd name="connsiteY4" fmla="*/ 1042311 h 3104066"/>
                <a:gd name="connsiteX5" fmla="*/ 4153169 w 10735192"/>
                <a:gd name="connsiteY5" fmla="*/ 287413 h 3104066"/>
                <a:gd name="connsiteX6" fmla="*/ 3654836 w 10735192"/>
                <a:gd name="connsiteY6" fmla="*/ 1064978 h 3104066"/>
                <a:gd name="connsiteX7" fmla="*/ 4396062 w 10735192"/>
                <a:gd name="connsiteY7" fmla="*/ 1737433 h 3104066"/>
                <a:gd name="connsiteX8" fmla="*/ 5315848 w 10735192"/>
                <a:gd name="connsiteY8" fmla="*/ 1261767 h 3104066"/>
                <a:gd name="connsiteX9" fmla="*/ 6102232 w 10735192"/>
                <a:gd name="connsiteY9" fmla="*/ 249831 h 3104066"/>
                <a:gd name="connsiteX10" fmla="*/ 6980056 w 10735192"/>
                <a:gd name="connsiteY10" fmla="*/ 134007 h 3104066"/>
                <a:gd name="connsiteX11" fmla="*/ 6993254 w 10735192"/>
                <a:gd name="connsiteY11" fmla="*/ 1568579 h 3104066"/>
                <a:gd name="connsiteX12" fmla="*/ 6419934 w 10735192"/>
                <a:gd name="connsiteY12" fmla="*/ 2087390 h 3104066"/>
                <a:gd name="connsiteX13" fmla="*/ 5923495 w 10735192"/>
                <a:gd name="connsiteY13" fmla="*/ 1371377 h 3104066"/>
                <a:gd name="connsiteX14" fmla="*/ 6760600 w 10735192"/>
                <a:gd name="connsiteY14" fmla="*/ 835047 h 3104066"/>
                <a:gd name="connsiteX15" fmla="*/ 7437256 w 10735192"/>
                <a:gd name="connsiteY15" fmla="*/ 670455 h 3104066"/>
                <a:gd name="connsiteX16" fmla="*/ 8339464 w 10735192"/>
                <a:gd name="connsiteY16" fmla="*/ 938679 h 3104066"/>
                <a:gd name="connsiteX17" fmla="*/ 9406264 w 10735192"/>
                <a:gd name="connsiteY17" fmla="*/ 1511703 h 3104066"/>
                <a:gd name="connsiteX18" fmla="*/ 9942712 w 10735192"/>
                <a:gd name="connsiteY18" fmla="*/ 1481223 h 3104066"/>
                <a:gd name="connsiteX19" fmla="*/ 10735192 w 10735192"/>
                <a:gd name="connsiteY19" fmla="*/ 719223 h 3104066"/>
                <a:gd name="connsiteX0" fmla="*/ 79384 w 10735192"/>
                <a:gd name="connsiteY0" fmla="*/ 335175 h 3104066"/>
                <a:gd name="connsiteX1" fmla="*/ 189112 w 10735192"/>
                <a:gd name="connsiteY1" fmla="*/ 1828695 h 3104066"/>
                <a:gd name="connsiteX2" fmla="*/ 2030104 w 10735192"/>
                <a:gd name="connsiteY2" fmla="*/ 2980839 h 3104066"/>
                <a:gd name="connsiteX3" fmla="*/ 3779656 w 10735192"/>
                <a:gd name="connsiteY3" fmla="*/ 2852823 h 3104066"/>
                <a:gd name="connsiteX4" fmla="*/ 5011048 w 10735192"/>
                <a:gd name="connsiteY4" fmla="*/ 1042311 h 3104066"/>
                <a:gd name="connsiteX5" fmla="*/ 4153169 w 10735192"/>
                <a:gd name="connsiteY5" fmla="*/ 287413 h 3104066"/>
                <a:gd name="connsiteX6" fmla="*/ 3654836 w 10735192"/>
                <a:gd name="connsiteY6" fmla="*/ 1064978 h 3104066"/>
                <a:gd name="connsiteX7" fmla="*/ 4396062 w 10735192"/>
                <a:gd name="connsiteY7" fmla="*/ 1737433 h 3104066"/>
                <a:gd name="connsiteX8" fmla="*/ 5315848 w 10735192"/>
                <a:gd name="connsiteY8" fmla="*/ 1261767 h 3104066"/>
                <a:gd name="connsiteX9" fmla="*/ 6102232 w 10735192"/>
                <a:gd name="connsiteY9" fmla="*/ 249831 h 3104066"/>
                <a:gd name="connsiteX10" fmla="*/ 6980056 w 10735192"/>
                <a:gd name="connsiteY10" fmla="*/ 134007 h 3104066"/>
                <a:gd name="connsiteX11" fmla="*/ 6993254 w 10735192"/>
                <a:gd name="connsiteY11" fmla="*/ 1568579 h 3104066"/>
                <a:gd name="connsiteX12" fmla="*/ 6419934 w 10735192"/>
                <a:gd name="connsiteY12" fmla="*/ 2087390 h 3104066"/>
                <a:gd name="connsiteX13" fmla="*/ 5923495 w 10735192"/>
                <a:gd name="connsiteY13" fmla="*/ 1371377 h 3104066"/>
                <a:gd name="connsiteX14" fmla="*/ 6760600 w 10735192"/>
                <a:gd name="connsiteY14" fmla="*/ 835047 h 3104066"/>
                <a:gd name="connsiteX15" fmla="*/ 7437256 w 10735192"/>
                <a:gd name="connsiteY15" fmla="*/ 670455 h 3104066"/>
                <a:gd name="connsiteX16" fmla="*/ 8339464 w 10735192"/>
                <a:gd name="connsiteY16" fmla="*/ 938679 h 3104066"/>
                <a:gd name="connsiteX17" fmla="*/ 9406264 w 10735192"/>
                <a:gd name="connsiteY17" fmla="*/ 1511703 h 3104066"/>
                <a:gd name="connsiteX18" fmla="*/ 9942712 w 10735192"/>
                <a:gd name="connsiteY18" fmla="*/ 1481223 h 3104066"/>
                <a:gd name="connsiteX19" fmla="*/ 10735192 w 10735192"/>
                <a:gd name="connsiteY19" fmla="*/ 719223 h 3104066"/>
                <a:gd name="connsiteX0" fmla="*/ 79384 w 10735192"/>
                <a:gd name="connsiteY0" fmla="*/ 335175 h 3104066"/>
                <a:gd name="connsiteX1" fmla="*/ 189112 w 10735192"/>
                <a:gd name="connsiteY1" fmla="*/ 1828695 h 3104066"/>
                <a:gd name="connsiteX2" fmla="*/ 2030104 w 10735192"/>
                <a:gd name="connsiteY2" fmla="*/ 2980839 h 3104066"/>
                <a:gd name="connsiteX3" fmla="*/ 3779656 w 10735192"/>
                <a:gd name="connsiteY3" fmla="*/ 2852823 h 3104066"/>
                <a:gd name="connsiteX4" fmla="*/ 5011048 w 10735192"/>
                <a:gd name="connsiteY4" fmla="*/ 1042311 h 3104066"/>
                <a:gd name="connsiteX5" fmla="*/ 4153169 w 10735192"/>
                <a:gd name="connsiteY5" fmla="*/ 287413 h 3104066"/>
                <a:gd name="connsiteX6" fmla="*/ 3654836 w 10735192"/>
                <a:gd name="connsiteY6" fmla="*/ 1064978 h 3104066"/>
                <a:gd name="connsiteX7" fmla="*/ 4396062 w 10735192"/>
                <a:gd name="connsiteY7" fmla="*/ 1737433 h 3104066"/>
                <a:gd name="connsiteX8" fmla="*/ 5315848 w 10735192"/>
                <a:gd name="connsiteY8" fmla="*/ 1261767 h 3104066"/>
                <a:gd name="connsiteX9" fmla="*/ 6102232 w 10735192"/>
                <a:gd name="connsiteY9" fmla="*/ 249831 h 3104066"/>
                <a:gd name="connsiteX10" fmla="*/ 6980056 w 10735192"/>
                <a:gd name="connsiteY10" fmla="*/ 134007 h 3104066"/>
                <a:gd name="connsiteX11" fmla="*/ 6993254 w 10735192"/>
                <a:gd name="connsiteY11" fmla="*/ 1568579 h 3104066"/>
                <a:gd name="connsiteX12" fmla="*/ 6419934 w 10735192"/>
                <a:gd name="connsiteY12" fmla="*/ 2087390 h 3104066"/>
                <a:gd name="connsiteX13" fmla="*/ 5923495 w 10735192"/>
                <a:gd name="connsiteY13" fmla="*/ 1371377 h 3104066"/>
                <a:gd name="connsiteX14" fmla="*/ 6760600 w 10735192"/>
                <a:gd name="connsiteY14" fmla="*/ 835047 h 3104066"/>
                <a:gd name="connsiteX15" fmla="*/ 7437256 w 10735192"/>
                <a:gd name="connsiteY15" fmla="*/ 670455 h 3104066"/>
                <a:gd name="connsiteX16" fmla="*/ 8339464 w 10735192"/>
                <a:gd name="connsiteY16" fmla="*/ 938679 h 3104066"/>
                <a:gd name="connsiteX17" fmla="*/ 9406264 w 10735192"/>
                <a:gd name="connsiteY17" fmla="*/ 1511703 h 3104066"/>
                <a:gd name="connsiteX18" fmla="*/ 9942712 w 10735192"/>
                <a:gd name="connsiteY18" fmla="*/ 1481223 h 3104066"/>
                <a:gd name="connsiteX19" fmla="*/ 10735192 w 10735192"/>
                <a:gd name="connsiteY19" fmla="*/ 719223 h 3104066"/>
                <a:gd name="connsiteX0" fmla="*/ 79384 w 9942712"/>
                <a:gd name="connsiteY0" fmla="*/ 335175 h 3104066"/>
                <a:gd name="connsiteX1" fmla="*/ 189112 w 9942712"/>
                <a:gd name="connsiteY1" fmla="*/ 1828695 h 3104066"/>
                <a:gd name="connsiteX2" fmla="*/ 2030104 w 9942712"/>
                <a:gd name="connsiteY2" fmla="*/ 2980839 h 3104066"/>
                <a:gd name="connsiteX3" fmla="*/ 3779656 w 9942712"/>
                <a:gd name="connsiteY3" fmla="*/ 2852823 h 3104066"/>
                <a:gd name="connsiteX4" fmla="*/ 5011048 w 9942712"/>
                <a:gd name="connsiteY4" fmla="*/ 1042311 h 3104066"/>
                <a:gd name="connsiteX5" fmla="*/ 4153169 w 9942712"/>
                <a:gd name="connsiteY5" fmla="*/ 287413 h 3104066"/>
                <a:gd name="connsiteX6" fmla="*/ 3654836 w 9942712"/>
                <a:gd name="connsiteY6" fmla="*/ 1064978 h 3104066"/>
                <a:gd name="connsiteX7" fmla="*/ 4396062 w 9942712"/>
                <a:gd name="connsiteY7" fmla="*/ 1737433 h 3104066"/>
                <a:gd name="connsiteX8" fmla="*/ 5315848 w 9942712"/>
                <a:gd name="connsiteY8" fmla="*/ 1261767 h 3104066"/>
                <a:gd name="connsiteX9" fmla="*/ 6102232 w 9942712"/>
                <a:gd name="connsiteY9" fmla="*/ 249831 h 3104066"/>
                <a:gd name="connsiteX10" fmla="*/ 6980056 w 9942712"/>
                <a:gd name="connsiteY10" fmla="*/ 134007 h 3104066"/>
                <a:gd name="connsiteX11" fmla="*/ 6993254 w 9942712"/>
                <a:gd name="connsiteY11" fmla="*/ 1568579 h 3104066"/>
                <a:gd name="connsiteX12" fmla="*/ 6419934 w 9942712"/>
                <a:gd name="connsiteY12" fmla="*/ 2087390 h 3104066"/>
                <a:gd name="connsiteX13" fmla="*/ 5923495 w 9942712"/>
                <a:gd name="connsiteY13" fmla="*/ 1371377 h 3104066"/>
                <a:gd name="connsiteX14" fmla="*/ 6760600 w 9942712"/>
                <a:gd name="connsiteY14" fmla="*/ 835047 h 3104066"/>
                <a:gd name="connsiteX15" fmla="*/ 7437256 w 9942712"/>
                <a:gd name="connsiteY15" fmla="*/ 670455 h 3104066"/>
                <a:gd name="connsiteX16" fmla="*/ 8339464 w 9942712"/>
                <a:gd name="connsiteY16" fmla="*/ 938679 h 3104066"/>
                <a:gd name="connsiteX17" fmla="*/ 9406264 w 9942712"/>
                <a:gd name="connsiteY17" fmla="*/ 1511703 h 3104066"/>
                <a:gd name="connsiteX18" fmla="*/ 9942712 w 9942712"/>
                <a:gd name="connsiteY18" fmla="*/ 1481223 h 3104066"/>
                <a:gd name="connsiteX0" fmla="*/ 79384 w 9406264"/>
                <a:gd name="connsiteY0" fmla="*/ 335175 h 3104066"/>
                <a:gd name="connsiteX1" fmla="*/ 189112 w 9406264"/>
                <a:gd name="connsiteY1" fmla="*/ 1828695 h 3104066"/>
                <a:gd name="connsiteX2" fmla="*/ 2030104 w 9406264"/>
                <a:gd name="connsiteY2" fmla="*/ 2980839 h 3104066"/>
                <a:gd name="connsiteX3" fmla="*/ 3779656 w 9406264"/>
                <a:gd name="connsiteY3" fmla="*/ 2852823 h 3104066"/>
                <a:gd name="connsiteX4" fmla="*/ 5011048 w 9406264"/>
                <a:gd name="connsiteY4" fmla="*/ 1042311 h 3104066"/>
                <a:gd name="connsiteX5" fmla="*/ 4153169 w 9406264"/>
                <a:gd name="connsiteY5" fmla="*/ 287413 h 3104066"/>
                <a:gd name="connsiteX6" fmla="*/ 3654836 w 9406264"/>
                <a:gd name="connsiteY6" fmla="*/ 1064978 h 3104066"/>
                <a:gd name="connsiteX7" fmla="*/ 4396062 w 9406264"/>
                <a:gd name="connsiteY7" fmla="*/ 1737433 h 3104066"/>
                <a:gd name="connsiteX8" fmla="*/ 5315848 w 9406264"/>
                <a:gd name="connsiteY8" fmla="*/ 1261767 h 3104066"/>
                <a:gd name="connsiteX9" fmla="*/ 6102232 w 9406264"/>
                <a:gd name="connsiteY9" fmla="*/ 249831 h 3104066"/>
                <a:gd name="connsiteX10" fmla="*/ 6980056 w 9406264"/>
                <a:gd name="connsiteY10" fmla="*/ 134007 h 3104066"/>
                <a:gd name="connsiteX11" fmla="*/ 6993254 w 9406264"/>
                <a:gd name="connsiteY11" fmla="*/ 1568579 h 3104066"/>
                <a:gd name="connsiteX12" fmla="*/ 6419934 w 9406264"/>
                <a:gd name="connsiteY12" fmla="*/ 2087390 h 3104066"/>
                <a:gd name="connsiteX13" fmla="*/ 5923495 w 9406264"/>
                <a:gd name="connsiteY13" fmla="*/ 1371377 h 3104066"/>
                <a:gd name="connsiteX14" fmla="*/ 6760600 w 9406264"/>
                <a:gd name="connsiteY14" fmla="*/ 835047 h 3104066"/>
                <a:gd name="connsiteX15" fmla="*/ 7437256 w 9406264"/>
                <a:gd name="connsiteY15" fmla="*/ 670455 h 3104066"/>
                <a:gd name="connsiteX16" fmla="*/ 8339464 w 9406264"/>
                <a:gd name="connsiteY16" fmla="*/ 938679 h 3104066"/>
                <a:gd name="connsiteX17" fmla="*/ 9406264 w 9406264"/>
                <a:gd name="connsiteY17" fmla="*/ 1511703 h 3104066"/>
                <a:gd name="connsiteX0" fmla="*/ 79384 w 8339464"/>
                <a:gd name="connsiteY0" fmla="*/ 335175 h 3104066"/>
                <a:gd name="connsiteX1" fmla="*/ 189112 w 8339464"/>
                <a:gd name="connsiteY1" fmla="*/ 1828695 h 3104066"/>
                <a:gd name="connsiteX2" fmla="*/ 2030104 w 8339464"/>
                <a:gd name="connsiteY2" fmla="*/ 2980839 h 3104066"/>
                <a:gd name="connsiteX3" fmla="*/ 3779656 w 8339464"/>
                <a:gd name="connsiteY3" fmla="*/ 2852823 h 3104066"/>
                <a:gd name="connsiteX4" fmla="*/ 5011048 w 8339464"/>
                <a:gd name="connsiteY4" fmla="*/ 1042311 h 3104066"/>
                <a:gd name="connsiteX5" fmla="*/ 4153169 w 8339464"/>
                <a:gd name="connsiteY5" fmla="*/ 287413 h 3104066"/>
                <a:gd name="connsiteX6" fmla="*/ 3654836 w 8339464"/>
                <a:gd name="connsiteY6" fmla="*/ 1064978 h 3104066"/>
                <a:gd name="connsiteX7" fmla="*/ 4396062 w 8339464"/>
                <a:gd name="connsiteY7" fmla="*/ 1737433 h 3104066"/>
                <a:gd name="connsiteX8" fmla="*/ 5315848 w 8339464"/>
                <a:gd name="connsiteY8" fmla="*/ 1261767 h 3104066"/>
                <a:gd name="connsiteX9" fmla="*/ 6102232 w 8339464"/>
                <a:gd name="connsiteY9" fmla="*/ 249831 h 3104066"/>
                <a:gd name="connsiteX10" fmla="*/ 6980056 w 8339464"/>
                <a:gd name="connsiteY10" fmla="*/ 134007 h 3104066"/>
                <a:gd name="connsiteX11" fmla="*/ 6993254 w 8339464"/>
                <a:gd name="connsiteY11" fmla="*/ 1568579 h 3104066"/>
                <a:gd name="connsiteX12" fmla="*/ 6419934 w 8339464"/>
                <a:gd name="connsiteY12" fmla="*/ 2087390 h 3104066"/>
                <a:gd name="connsiteX13" fmla="*/ 5923495 w 8339464"/>
                <a:gd name="connsiteY13" fmla="*/ 1371377 h 3104066"/>
                <a:gd name="connsiteX14" fmla="*/ 6760600 w 8339464"/>
                <a:gd name="connsiteY14" fmla="*/ 835047 h 3104066"/>
                <a:gd name="connsiteX15" fmla="*/ 7437256 w 8339464"/>
                <a:gd name="connsiteY15" fmla="*/ 670455 h 3104066"/>
                <a:gd name="connsiteX16" fmla="*/ 8339464 w 8339464"/>
                <a:gd name="connsiteY16" fmla="*/ 938679 h 3104066"/>
                <a:gd name="connsiteX0" fmla="*/ 79384 w 7437256"/>
                <a:gd name="connsiteY0" fmla="*/ 335175 h 3104066"/>
                <a:gd name="connsiteX1" fmla="*/ 189112 w 7437256"/>
                <a:gd name="connsiteY1" fmla="*/ 1828695 h 3104066"/>
                <a:gd name="connsiteX2" fmla="*/ 2030104 w 7437256"/>
                <a:gd name="connsiteY2" fmla="*/ 2980839 h 3104066"/>
                <a:gd name="connsiteX3" fmla="*/ 3779656 w 7437256"/>
                <a:gd name="connsiteY3" fmla="*/ 2852823 h 3104066"/>
                <a:gd name="connsiteX4" fmla="*/ 5011048 w 7437256"/>
                <a:gd name="connsiteY4" fmla="*/ 1042311 h 3104066"/>
                <a:gd name="connsiteX5" fmla="*/ 4153169 w 7437256"/>
                <a:gd name="connsiteY5" fmla="*/ 287413 h 3104066"/>
                <a:gd name="connsiteX6" fmla="*/ 3654836 w 7437256"/>
                <a:gd name="connsiteY6" fmla="*/ 1064978 h 3104066"/>
                <a:gd name="connsiteX7" fmla="*/ 4396062 w 7437256"/>
                <a:gd name="connsiteY7" fmla="*/ 1737433 h 3104066"/>
                <a:gd name="connsiteX8" fmla="*/ 5315848 w 7437256"/>
                <a:gd name="connsiteY8" fmla="*/ 1261767 h 3104066"/>
                <a:gd name="connsiteX9" fmla="*/ 6102232 w 7437256"/>
                <a:gd name="connsiteY9" fmla="*/ 249831 h 3104066"/>
                <a:gd name="connsiteX10" fmla="*/ 6980056 w 7437256"/>
                <a:gd name="connsiteY10" fmla="*/ 134007 h 3104066"/>
                <a:gd name="connsiteX11" fmla="*/ 6993254 w 7437256"/>
                <a:gd name="connsiteY11" fmla="*/ 1568579 h 3104066"/>
                <a:gd name="connsiteX12" fmla="*/ 6419934 w 7437256"/>
                <a:gd name="connsiteY12" fmla="*/ 2087390 h 3104066"/>
                <a:gd name="connsiteX13" fmla="*/ 5923495 w 7437256"/>
                <a:gd name="connsiteY13" fmla="*/ 1371377 h 3104066"/>
                <a:gd name="connsiteX14" fmla="*/ 6760600 w 7437256"/>
                <a:gd name="connsiteY14" fmla="*/ 835047 h 3104066"/>
                <a:gd name="connsiteX15" fmla="*/ 7437256 w 7437256"/>
                <a:gd name="connsiteY15" fmla="*/ 670455 h 3104066"/>
                <a:gd name="connsiteX0" fmla="*/ 79384 w 7077668"/>
                <a:gd name="connsiteY0" fmla="*/ 335175 h 3104066"/>
                <a:gd name="connsiteX1" fmla="*/ 189112 w 7077668"/>
                <a:gd name="connsiteY1" fmla="*/ 1828695 h 3104066"/>
                <a:gd name="connsiteX2" fmla="*/ 2030104 w 7077668"/>
                <a:gd name="connsiteY2" fmla="*/ 2980839 h 3104066"/>
                <a:gd name="connsiteX3" fmla="*/ 3779656 w 7077668"/>
                <a:gd name="connsiteY3" fmla="*/ 2852823 h 3104066"/>
                <a:gd name="connsiteX4" fmla="*/ 5011048 w 7077668"/>
                <a:gd name="connsiteY4" fmla="*/ 1042311 h 3104066"/>
                <a:gd name="connsiteX5" fmla="*/ 4153169 w 7077668"/>
                <a:gd name="connsiteY5" fmla="*/ 287413 h 3104066"/>
                <a:gd name="connsiteX6" fmla="*/ 3654836 w 7077668"/>
                <a:gd name="connsiteY6" fmla="*/ 1064978 h 3104066"/>
                <a:gd name="connsiteX7" fmla="*/ 4396062 w 7077668"/>
                <a:gd name="connsiteY7" fmla="*/ 1737433 h 3104066"/>
                <a:gd name="connsiteX8" fmla="*/ 5315848 w 7077668"/>
                <a:gd name="connsiteY8" fmla="*/ 1261767 h 3104066"/>
                <a:gd name="connsiteX9" fmla="*/ 6102232 w 7077668"/>
                <a:gd name="connsiteY9" fmla="*/ 249831 h 3104066"/>
                <a:gd name="connsiteX10" fmla="*/ 6980056 w 7077668"/>
                <a:gd name="connsiteY10" fmla="*/ 134007 h 3104066"/>
                <a:gd name="connsiteX11" fmla="*/ 6993254 w 7077668"/>
                <a:gd name="connsiteY11" fmla="*/ 1568579 h 3104066"/>
                <a:gd name="connsiteX12" fmla="*/ 6419934 w 7077668"/>
                <a:gd name="connsiteY12" fmla="*/ 2087390 h 3104066"/>
                <a:gd name="connsiteX13" fmla="*/ 5923495 w 7077668"/>
                <a:gd name="connsiteY13" fmla="*/ 1371377 h 3104066"/>
                <a:gd name="connsiteX14" fmla="*/ 6760600 w 7077668"/>
                <a:gd name="connsiteY14" fmla="*/ 835047 h 3104066"/>
                <a:gd name="connsiteX0" fmla="*/ 79384 w 7077668"/>
                <a:gd name="connsiteY0" fmla="*/ 335175 h 3104066"/>
                <a:gd name="connsiteX1" fmla="*/ 189112 w 7077668"/>
                <a:gd name="connsiteY1" fmla="*/ 1828695 h 3104066"/>
                <a:gd name="connsiteX2" fmla="*/ 2030104 w 7077668"/>
                <a:gd name="connsiteY2" fmla="*/ 2980839 h 3104066"/>
                <a:gd name="connsiteX3" fmla="*/ 3779656 w 7077668"/>
                <a:gd name="connsiteY3" fmla="*/ 2852823 h 3104066"/>
                <a:gd name="connsiteX4" fmla="*/ 5011048 w 7077668"/>
                <a:gd name="connsiteY4" fmla="*/ 1042311 h 3104066"/>
                <a:gd name="connsiteX5" fmla="*/ 4153169 w 7077668"/>
                <a:gd name="connsiteY5" fmla="*/ 287413 h 3104066"/>
                <a:gd name="connsiteX6" fmla="*/ 3654836 w 7077668"/>
                <a:gd name="connsiteY6" fmla="*/ 1064978 h 3104066"/>
                <a:gd name="connsiteX7" fmla="*/ 4396062 w 7077668"/>
                <a:gd name="connsiteY7" fmla="*/ 1737433 h 3104066"/>
                <a:gd name="connsiteX8" fmla="*/ 5315848 w 7077668"/>
                <a:gd name="connsiteY8" fmla="*/ 1261767 h 3104066"/>
                <a:gd name="connsiteX9" fmla="*/ 6102232 w 7077668"/>
                <a:gd name="connsiteY9" fmla="*/ 249831 h 3104066"/>
                <a:gd name="connsiteX10" fmla="*/ 6980056 w 7077668"/>
                <a:gd name="connsiteY10" fmla="*/ 134007 h 3104066"/>
                <a:gd name="connsiteX11" fmla="*/ 6993254 w 7077668"/>
                <a:gd name="connsiteY11" fmla="*/ 1568579 h 3104066"/>
                <a:gd name="connsiteX12" fmla="*/ 6419934 w 7077668"/>
                <a:gd name="connsiteY12" fmla="*/ 2087390 h 3104066"/>
                <a:gd name="connsiteX13" fmla="*/ 5923495 w 7077668"/>
                <a:gd name="connsiteY13" fmla="*/ 1371377 h 3104066"/>
                <a:gd name="connsiteX0" fmla="*/ 0 w 6888556"/>
                <a:gd name="connsiteY0" fmla="*/ 1828695 h 3104066"/>
                <a:gd name="connsiteX1" fmla="*/ 1840992 w 6888556"/>
                <a:gd name="connsiteY1" fmla="*/ 2980839 h 3104066"/>
                <a:gd name="connsiteX2" fmla="*/ 3590544 w 6888556"/>
                <a:gd name="connsiteY2" fmla="*/ 2852823 h 3104066"/>
                <a:gd name="connsiteX3" fmla="*/ 4821936 w 6888556"/>
                <a:gd name="connsiteY3" fmla="*/ 1042311 h 3104066"/>
                <a:gd name="connsiteX4" fmla="*/ 3964057 w 6888556"/>
                <a:gd name="connsiteY4" fmla="*/ 287413 h 3104066"/>
                <a:gd name="connsiteX5" fmla="*/ 3465724 w 6888556"/>
                <a:gd name="connsiteY5" fmla="*/ 1064978 h 3104066"/>
                <a:gd name="connsiteX6" fmla="*/ 4206950 w 6888556"/>
                <a:gd name="connsiteY6" fmla="*/ 1737433 h 3104066"/>
                <a:gd name="connsiteX7" fmla="*/ 5126736 w 6888556"/>
                <a:gd name="connsiteY7" fmla="*/ 1261767 h 3104066"/>
                <a:gd name="connsiteX8" fmla="*/ 5913120 w 6888556"/>
                <a:gd name="connsiteY8" fmla="*/ 249831 h 3104066"/>
                <a:gd name="connsiteX9" fmla="*/ 6790944 w 6888556"/>
                <a:gd name="connsiteY9" fmla="*/ 134007 h 3104066"/>
                <a:gd name="connsiteX10" fmla="*/ 6804142 w 6888556"/>
                <a:gd name="connsiteY10" fmla="*/ 1568579 h 3104066"/>
                <a:gd name="connsiteX11" fmla="*/ 6230822 w 6888556"/>
                <a:gd name="connsiteY11" fmla="*/ 2087390 h 3104066"/>
                <a:gd name="connsiteX12" fmla="*/ 5734383 w 6888556"/>
                <a:gd name="connsiteY12" fmla="*/ 1371377 h 3104066"/>
                <a:gd name="connsiteX0" fmla="*/ 0 w 5047564"/>
                <a:gd name="connsiteY0" fmla="*/ 2980839 h 3104066"/>
                <a:gd name="connsiteX1" fmla="*/ 1749552 w 5047564"/>
                <a:gd name="connsiteY1" fmla="*/ 2852823 h 3104066"/>
                <a:gd name="connsiteX2" fmla="*/ 2980944 w 5047564"/>
                <a:gd name="connsiteY2" fmla="*/ 1042311 h 3104066"/>
                <a:gd name="connsiteX3" fmla="*/ 2123065 w 5047564"/>
                <a:gd name="connsiteY3" fmla="*/ 287413 h 3104066"/>
                <a:gd name="connsiteX4" fmla="*/ 1624732 w 5047564"/>
                <a:gd name="connsiteY4" fmla="*/ 1064978 h 3104066"/>
                <a:gd name="connsiteX5" fmla="*/ 2365958 w 5047564"/>
                <a:gd name="connsiteY5" fmla="*/ 1737433 h 3104066"/>
                <a:gd name="connsiteX6" fmla="*/ 3285744 w 5047564"/>
                <a:gd name="connsiteY6" fmla="*/ 1261767 h 3104066"/>
                <a:gd name="connsiteX7" fmla="*/ 4072128 w 5047564"/>
                <a:gd name="connsiteY7" fmla="*/ 249831 h 3104066"/>
                <a:gd name="connsiteX8" fmla="*/ 4949952 w 5047564"/>
                <a:gd name="connsiteY8" fmla="*/ 134007 h 3104066"/>
                <a:gd name="connsiteX9" fmla="*/ 4963150 w 5047564"/>
                <a:gd name="connsiteY9" fmla="*/ 1568579 h 3104066"/>
                <a:gd name="connsiteX10" fmla="*/ 4389830 w 5047564"/>
                <a:gd name="connsiteY10" fmla="*/ 2087390 h 3104066"/>
                <a:gd name="connsiteX11" fmla="*/ 3893391 w 5047564"/>
                <a:gd name="connsiteY11" fmla="*/ 1371377 h 3104066"/>
                <a:gd name="connsiteX0" fmla="*/ 129562 w 3427574"/>
                <a:gd name="connsiteY0" fmla="*/ 2852823 h 2852823"/>
                <a:gd name="connsiteX1" fmla="*/ 1360954 w 3427574"/>
                <a:gd name="connsiteY1" fmla="*/ 1042311 h 2852823"/>
                <a:gd name="connsiteX2" fmla="*/ 503075 w 3427574"/>
                <a:gd name="connsiteY2" fmla="*/ 287413 h 2852823"/>
                <a:gd name="connsiteX3" fmla="*/ 4742 w 3427574"/>
                <a:gd name="connsiteY3" fmla="*/ 1064978 h 2852823"/>
                <a:gd name="connsiteX4" fmla="*/ 745968 w 3427574"/>
                <a:gd name="connsiteY4" fmla="*/ 1737433 h 2852823"/>
                <a:gd name="connsiteX5" fmla="*/ 1665754 w 3427574"/>
                <a:gd name="connsiteY5" fmla="*/ 1261767 h 2852823"/>
                <a:gd name="connsiteX6" fmla="*/ 2452138 w 3427574"/>
                <a:gd name="connsiteY6" fmla="*/ 249831 h 2852823"/>
                <a:gd name="connsiteX7" fmla="*/ 3329962 w 3427574"/>
                <a:gd name="connsiteY7" fmla="*/ 134007 h 2852823"/>
                <a:gd name="connsiteX8" fmla="*/ 3343160 w 3427574"/>
                <a:gd name="connsiteY8" fmla="*/ 1568579 h 2852823"/>
                <a:gd name="connsiteX9" fmla="*/ 2769840 w 3427574"/>
                <a:gd name="connsiteY9" fmla="*/ 2087390 h 2852823"/>
                <a:gd name="connsiteX10" fmla="*/ 2273401 w 3427574"/>
                <a:gd name="connsiteY10" fmla="*/ 1371377 h 2852823"/>
                <a:gd name="connsiteX0" fmla="*/ 1360954 w 3427574"/>
                <a:gd name="connsiteY0" fmla="*/ 1042311 h 2087397"/>
                <a:gd name="connsiteX1" fmla="*/ 503075 w 3427574"/>
                <a:gd name="connsiteY1" fmla="*/ 287413 h 2087397"/>
                <a:gd name="connsiteX2" fmla="*/ 4742 w 3427574"/>
                <a:gd name="connsiteY2" fmla="*/ 1064978 h 2087397"/>
                <a:gd name="connsiteX3" fmla="*/ 745968 w 3427574"/>
                <a:gd name="connsiteY3" fmla="*/ 1737433 h 2087397"/>
                <a:gd name="connsiteX4" fmla="*/ 1665754 w 3427574"/>
                <a:gd name="connsiteY4" fmla="*/ 1261767 h 2087397"/>
                <a:gd name="connsiteX5" fmla="*/ 2452138 w 3427574"/>
                <a:gd name="connsiteY5" fmla="*/ 249831 h 2087397"/>
                <a:gd name="connsiteX6" fmla="*/ 3329962 w 3427574"/>
                <a:gd name="connsiteY6" fmla="*/ 134007 h 2087397"/>
                <a:gd name="connsiteX7" fmla="*/ 3343160 w 3427574"/>
                <a:gd name="connsiteY7" fmla="*/ 1568579 h 2087397"/>
                <a:gd name="connsiteX8" fmla="*/ 2769840 w 3427574"/>
                <a:gd name="connsiteY8" fmla="*/ 2087390 h 2087397"/>
                <a:gd name="connsiteX9" fmla="*/ 2273401 w 3427574"/>
                <a:gd name="connsiteY9" fmla="*/ 1371377 h 2087397"/>
                <a:gd name="connsiteX0" fmla="*/ 503075 w 3427574"/>
                <a:gd name="connsiteY0" fmla="*/ 287413 h 2087397"/>
                <a:gd name="connsiteX1" fmla="*/ 4742 w 3427574"/>
                <a:gd name="connsiteY1" fmla="*/ 1064978 h 2087397"/>
                <a:gd name="connsiteX2" fmla="*/ 745968 w 3427574"/>
                <a:gd name="connsiteY2" fmla="*/ 1737433 h 2087397"/>
                <a:gd name="connsiteX3" fmla="*/ 1665754 w 3427574"/>
                <a:gd name="connsiteY3" fmla="*/ 1261767 h 2087397"/>
                <a:gd name="connsiteX4" fmla="*/ 2452138 w 3427574"/>
                <a:gd name="connsiteY4" fmla="*/ 249831 h 2087397"/>
                <a:gd name="connsiteX5" fmla="*/ 3329962 w 3427574"/>
                <a:gd name="connsiteY5" fmla="*/ 134007 h 2087397"/>
                <a:gd name="connsiteX6" fmla="*/ 3343160 w 3427574"/>
                <a:gd name="connsiteY6" fmla="*/ 1568579 h 2087397"/>
                <a:gd name="connsiteX7" fmla="*/ 2769840 w 3427574"/>
                <a:gd name="connsiteY7" fmla="*/ 2087390 h 2087397"/>
                <a:gd name="connsiteX8" fmla="*/ 2273401 w 3427574"/>
                <a:gd name="connsiteY8" fmla="*/ 1371377 h 2087397"/>
                <a:gd name="connsiteX0" fmla="*/ 0 w 3422832"/>
                <a:gd name="connsiteY0" fmla="*/ 1064978 h 2087397"/>
                <a:gd name="connsiteX1" fmla="*/ 741226 w 3422832"/>
                <a:gd name="connsiteY1" fmla="*/ 1737433 h 2087397"/>
                <a:gd name="connsiteX2" fmla="*/ 1661012 w 3422832"/>
                <a:gd name="connsiteY2" fmla="*/ 1261767 h 2087397"/>
                <a:gd name="connsiteX3" fmla="*/ 2447396 w 3422832"/>
                <a:gd name="connsiteY3" fmla="*/ 249831 h 2087397"/>
                <a:gd name="connsiteX4" fmla="*/ 3325220 w 3422832"/>
                <a:gd name="connsiteY4" fmla="*/ 134007 h 2087397"/>
                <a:gd name="connsiteX5" fmla="*/ 3338418 w 3422832"/>
                <a:gd name="connsiteY5" fmla="*/ 1568579 h 2087397"/>
                <a:gd name="connsiteX6" fmla="*/ 2765098 w 3422832"/>
                <a:gd name="connsiteY6" fmla="*/ 2087390 h 2087397"/>
                <a:gd name="connsiteX7" fmla="*/ 2268659 w 3422832"/>
                <a:gd name="connsiteY7" fmla="*/ 1371377 h 2087397"/>
                <a:gd name="connsiteX0" fmla="*/ 0 w 2681606"/>
                <a:gd name="connsiteY0" fmla="*/ 1737433 h 2087397"/>
                <a:gd name="connsiteX1" fmla="*/ 919786 w 2681606"/>
                <a:gd name="connsiteY1" fmla="*/ 1261767 h 2087397"/>
                <a:gd name="connsiteX2" fmla="*/ 1706170 w 2681606"/>
                <a:gd name="connsiteY2" fmla="*/ 249831 h 2087397"/>
                <a:gd name="connsiteX3" fmla="*/ 2583994 w 2681606"/>
                <a:gd name="connsiteY3" fmla="*/ 134007 h 2087397"/>
                <a:gd name="connsiteX4" fmla="*/ 2597192 w 2681606"/>
                <a:gd name="connsiteY4" fmla="*/ 1568579 h 2087397"/>
                <a:gd name="connsiteX5" fmla="*/ 2023872 w 2681606"/>
                <a:gd name="connsiteY5" fmla="*/ 2087390 h 2087397"/>
                <a:gd name="connsiteX6" fmla="*/ 1527433 w 2681606"/>
                <a:gd name="connsiteY6" fmla="*/ 1371377 h 2087397"/>
                <a:gd name="connsiteX0" fmla="*/ 0 w 1761820"/>
                <a:gd name="connsiteY0" fmla="*/ 1261767 h 2087397"/>
                <a:gd name="connsiteX1" fmla="*/ 786384 w 1761820"/>
                <a:gd name="connsiteY1" fmla="*/ 249831 h 2087397"/>
                <a:gd name="connsiteX2" fmla="*/ 1664208 w 1761820"/>
                <a:gd name="connsiteY2" fmla="*/ 134007 h 2087397"/>
                <a:gd name="connsiteX3" fmla="*/ 1677406 w 1761820"/>
                <a:gd name="connsiteY3" fmla="*/ 1568579 h 2087397"/>
                <a:gd name="connsiteX4" fmla="*/ 1104086 w 1761820"/>
                <a:gd name="connsiteY4" fmla="*/ 2087390 h 2087397"/>
                <a:gd name="connsiteX5" fmla="*/ 607647 w 1761820"/>
                <a:gd name="connsiteY5" fmla="*/ 1371377 h 2087397"/>
                <a:gd name="connsiteX0" fmla="*/ 206258 w 1181694"/>
                <a:gd name="connsiteY0" fmla="*/ 249831 h 2087397"/>
                <a:gd name="connsiteX1" fmla="*/ 1084082 w 1181694"/>
                <a:gd name="connsiteY1" fmla="*/ 134007 h 2087397"/>
                <a:gd name="connsiteX2" fmla="*/ 1097280 w 1181694"/>
                <a:gd name="connsiteY2" fmla="*/ 1568579 h 2087397"/>
                <a:gd name="connsiteX3" fmla="*/ 523960 w 1181694"/>
                <a:gd name="connsiteY3" fmla="*/ 2087390 h 2087397"/>
                <a:gd name="connsiteX4" fmla="*/ 27521 w 1181694"/>
                <a:gd name="connsiteY4" fmla="*/ 1371377 h 2087397"/>
                <a:gd name="connsiteX0" fmla="*/ 312790 w 1174769"/>
                <a:gd name="connsiteY0" fmla="*/ 128890 h 2294930"/>
                <a:gd name="connsiteX1" fmla="*/ 1084082 w 1174769"/>
                <a:gd name="connsiteY1" fmla="*/ 341540 h 2294930"/>
                <a:gd name="connsiteX2" fmla="*/ 1097280 w 1174769"/>
                <a:gd name="connsiteY2" fmla="*/ 1776112 h 2294930"/>
                <a:gd name="connsiteX3" fmla="*/ 523960 w 1174769"/>
                <a:gd name="connsiteY3" fmla="*/ 2294923 h 2294930"/>
                <a:gd name="connsiteX4" fmla="*/ 27521 w 1174769"/>
                <a:gd name="connsiteY4" fmla="*/ 1578910 h 2294930"/>
                <a:gd name="connsiteX0" fmla="*/ 0 w 1809861"/>
                <a:gd name="connsiteY0" fmla="*/ 128890 h 2398989"/>
                <a:gd name="connsiteX1" fmla="*/ 771292 w 1809861"/>
                <a:gd name="connsiteY1" fmla="*/ 341540 h 2398989"/>
                <a:gd name="connsiteX2" fmla="*/ 784490 w 1809861"/>
                <a:gd name="connsiteY2" fmla="*/ 1776112 h 2398989"/>
                <a:gd name="connsiteX3" fmla="*/ 211170 w 1809861"/>
                <a:gd name="connsiteY3" fmla="*/ 2294923 h 2398989"/>
                <a:gd name="connsiteX4" fmla="*/ 1809861 w 1809861"/>
                <a:gd name="connsiteY4" fmla="*/ 2058304 h 2398989"/>
                <a:gd name="connsiteX0" fmla="*/ 0 w 1809861"/>
                <a:gd name="connsiteY0" fmla="*/ 128890 h 2058304"/>
                <a:gd name="connsiteX1" fmla="*/ 771292 w 1809861"/>
                <a:gd name="connsiteY1" fmla="*/ 341540 h 2058304"/>
                <a:gd name="connsiteX2" fmla="*/ 784490 w 1809861"/>
                <a:gd name="connsiteY2" fmla="*/ 1776112 h 2058304"/>
                <a:gd name="connsiteX3" fmla="*/ 1809861 w 1809861"/>
                <a:gd name="connsiteY3" fmla="*/ 2058304 h 2058304"/>
                <a:gd name="connsiteX0" fmla="*/ 0 w 1809861"/>
                <a:gd name="connsiteY0" fmla="*/ 108028 h 2037442"/>
                <a:gd name="connsiteX1" fmla="*/ 771292 w 1809861"/>
                <a:gd name="connsiteY1" fmla="*/ 320678 h 2037442"/>
                <a:gd name="connsiteX2" fmla="*/ 1183985 w 1809861"/>
                <a:gd name="connsiteY2" fmla="*/ 1107180 h 2037442"/>
                <a:gd name="connsiteX3" fmla="*/ 1809861 w 1809861"/>
                <a:gd name="connsiteY3" fmla="*/ 2037442 h 2037442"/>
                <a:gd name="connsiteX0" fmla="*/ 0 w 1929709"/>
                <a:gd name="connsiteY0" fmla="*/ 108028 h 1107440"/>
                <a:gd name="connsiteX1" fmla="*/ 771292 w 1929709"/>
                <a:gd name="connsiteY1" fmla="*/ 320678 h 1107440"/>
                <a:gd name="connsiteX2" fmla="*/ 1183985 w 1929709"/>
                <a:gd name="connsiteY2" fmla="*/ 1107180 h 1107440"/>
                <a:gd name="connsiteX3" fmla="*/ 1929709 w 1929709"/>
                <a:gd name="connsiteY3" fmla="*/ 230836 h 1107440"/>
                <a:gd name="connsiteX0" fmla="*/ 0 w 2006589"/>
                <a:gd name="connsiteY0" fmla="*/ 108028 h 1107440"/>
                <a:gd name="connsiteX1" fmla="*/ 771292 w 2006589"/>
                <a:gd name="connsiteY1" fmla="*/ 320678 h 1107440"/>
                <a:gd name="connsiteX2" fmla="*/ 1183985 w 2006589"/>
                <a:gd name="connsiteY2" fmla="*/ 1107180 h 1107440"/>
                <a:gd name="connsiteX3" fmla="*/ 1929709 w 2006589"/>
                <a:gd name="connsiteY3" fmla="*/ 230836 h 1107440"/>
                <a:gd name="connsiteX0" fmla="*/ 0 w 2006589"/>
                <a:gd name="connsiteY0" fmla="*/ 30563 h 1029975"/>
                <a:gd name="connsiteX1" fmla="*/ 771292 w 2006589"/>
                <a:gd name="connsiteY1" fmla="*/ 243213 h 1029975"/>
                <a:gd name="connsiteX2" fmla="*/ 1183985 w 2006589"/>
                <a:gd name="connsiteY2" fmla="*/ 1029715 h 1029975"/>
                <a:gd name="connsiteX3" fmla="*/ 1929709 w 2006589"/>
                <a:gd name="connsiteY3" fmla="*/ 153371 h 1029975"/>
                <a:gd name="connsiteX0" fmla="*/ 0 w 2042070"/>
                <a:gd name="connsiteY0" fmla="*/ 30563 h 1110589"/>
                <a:gd name="connsiteX1" fmla="*/ 771292 w 2042070"/>
                <a:gd name="connsiteY1" fmla="*/ 243213 h 1110589"/>
                <a:gd name="connsiteX2" fmla="*/ 1183985 w 2042070"/>
                <a:gd name="connsiteY2" fmla="*/ 1029715 h 1110589"/>
                <a:gd name="connsiteX3" fmla="*/ 1929709 w 2042070"/>
                <a:gd name="connsiteY3" fmla="*/ 153371 h 1110589"/>
                <a:gd name="connsiteX0" fmla="*/ 0 w 2002989"/>
                <a:gd name="connsiteY0" fmla="*/ 108190 h 1108440"/>
                <a:gd name="connsiteX1" fmla="*/ 1130837 w 2002989"/>
                <a:gd name="connsiteY1" fmla="*/ 94460 h 1108440"/>
                <a:gd name="connsiteX2" fmla="*/ 1183985 w 2002989"/>
                <a:gd name="connsiteY2" fmla="*/ 1107342 h 1108440"/>
                <a:gd name="connsiteX3" fmla="*/ 1929709 w 2002989"/>
                <a:gd name="connsiteY3" fmla="*/ 230998 h 1108440"/>
                <a:gd name="connsiteX0" fmla="*/ 0 w 2048696"/>
                <a:gd name="connsiteY0" fmla="*/ 73911 h 615627"/>
                <a:gd name="connsiteX1" fmla="*/ 1130837 w 2048696"/>
                <a:gd name="connsiteY1" fmla="*/ 60181 h 615627"/>
                <a:gd name="connsiteX2" fmla="*/ 1650062 w 2048696"/>
                <a:gd name="connsiteY2" fmla="*/ 575914 h 615627"/>
                <a:gd name="connsiteX3" fmla="*/ 1929709 w 2048696"/>
                <a:gd name="connsiteY3" fmla="*/ 196719 h 615627"/>
                <a:gd name="connsiteX0" fmla="*/ 0 w 1900591"/>
                <a:gd name="connsiteY0" fmla="*/ 73911 h 619355"/>
                <a:gd name="connsiteX1" fmla="*/ 1130837 w 1900591"/>
                <a:gd name="connsiteY1" fmla="*/ 60181 h 619355"/>
                <a:gd name="connsiteX2" fmla="*/ 1650062 w 1900591"/>
                <a:gd name="connsiteY2" fmla="*/ 575914 h 619355"/>
                <a:gd name="connsiteX3" fmla="*/ 1752156 w 1900591"/>
                <a:gd name="connsiteY3" fmla="*/ 205597 h 619355"/>
                <a:gd name="connsiteX0" fmla="*/ 0 w 1917541"/>
                <a:gd name="connsiteY0" fmla="*/ 73911 h 687197"/>
                <a:gd name="connsiteX1" fmla="*/ 1130837 w 1917541"/>
                <a:gd name="connsiteY1" fmla="*/ 60181 h 687197"/>
                <a:gd name="connsiteX2" fmla="*/ 1650062 w 1917541"/>
                <a:gd name="connsiteY2" fmla="*/ 575914 h 687197"/>
                <a:gd name="connsiteX3" fmla="*/ 1752156 w 1917541"/>
                <a:gd name="connsiteY3" fmla="*/ 205597 h 687197"/>
                <a:gd name="connsiteX0" fmla="*/ 0 w 2272648"/>
                <a:gd name="connsiteY0" fmla="*/ 234826 h 635048"/>
                <a:gd name="connsiteX1" fmla="*/ 1485944 w 2272648"/>
                <a:gd name="connsiteY1" fmla="*/ 8032 h 635048"/>
                <a:gd name="connsiteX2" fmla="*/ 2005169 w 2272648"/>
                <a:gd name="connsiteY2" fmla="*/ 523765 h 635048"/>
                <a:gd name="connsiteX3" fmla="*/ 2107263 w 2272648"/>
                <a:gd name="connsiteY3" fmla="*/ 153448 h 635048"/>
                <a:gd name="connsiteX0" fmla="*/ 0 w 2272648"/>
                <a:gd name="connsiteY0" fmla="*/ 305421 h 705643"/>
                <a:gd name="connsiteX1" fmla="*/ 1485944 w 2272648"/>
                <a:gd name="connsiteY1" fmla="*/ 78627 h 705643"/>
                <a:gd name="connsiteX2" fmla="*/ 2005169 w 2272648"/>
                <a:gd name="connsiteY2" fmla="*/ 594360 h 705643"/>
                <a:gd name="connsiteX3" fmla="*/ 2107263 w 2272648"/>
                <a:gd name="connsiteY3" fmla="*/ 224043 h 705643"/>
                <a:gd name="connsiteX0" fmla="*/ 0 w 2272648"/>
                <a:gd name="connsiteY0" fmla="*/ 396028 h 796250"/>
                <a:gd name="connsiteX1" fmla="*/ 1485944 w 2272648"/>
                <a:gd name="connsiteY1" fmla="*/ 169234 h 796250"/>
                <a:gd name="connsiteX2" fmla="*/ 2005169 w 2272648"/>
                <a:gd name="connsiteY2" fmla="*/ 684967 h 796250"/>
                <a:gd name="connsiteX3" fmla="*/ 2107263 w 2272648"/>
                <a:gd name="connsiteY3" fmla="*/ 314650 h 796250"/>
                <a:gd name="connsiteX0" fmla="*/ 0 w 2320931"/>
                <a:gd name="connsiteY0" fmla="*/ 81378 h 397544"/>
                <a:gd name="connsiteX1" fmla="*/ 2005169 w 2320931"/>
                <a:gd name="connsiteY1" fmla="*/ 370317 h 397544"/>
                <a:gd name="connsiteX2" fmla="*/ 2107263 w 2320931"/>
                <a:gd name="connsiteY2" fmla="*/ 0 h 397544"/>
                <a:gd name="connsiteX0" fmla="*/ 0 w 2283726"/>
                <a:gd name="connsiteY0" fmla="*/ 340709 h 781520"/>
                <a:gd name="connsiteX1" fmla="*/ 2005169 w 2283726"/>
                <a:gd name="connsiteY1" fmla="*/ 629648 h 781520"/>
                <a:gd name="connsiteX2" fmla="*/ 2107263 w 2283726"/>
                <a:gd name="connsiteY2" fmla="*/ 259331 h 781520"/>
                <a:gd name="connsiteX0" fmla="*/ 0 w 2283726"/>
                <a:gd name="connsiteY0" fmla="*/ 479995 h 920806"/>
                <a:gd name="connsiteX1" fmla="*/ 2005169 w 2283726"/>
                <a:gd name="connsiteY1" fmla="*/ 768934 h 920806"/>
                <a:gd name="connsiteX2" fmla="*/ 2107263 w 2283726"/>
                <a:gd name="connsiteY2" fmla="*/ 398617 h 920806"/>
                <a:gd name="connsiteX0" fmla="*/ 0 w 2458966"/>
                <a:gd name="connsiteY0" fmla="*/ 449801 h 744007"/>
                <a:gd name="connsiteX1" fmla="*/ 2005169 w 2458966"/>
                <a:gd name="connsiteY1" fmla="*/ 738740 h 744007"/>
                <a:gd name="connsiteX2" fmla="*/ 2298133 w 2458966"/>
                <a:gd name="connsiteY2" fmla="*/ 0 h 744007"/>
                <a:gd name="connsiteX0" fmla="*/ 0 w 2458966"/>
                <a:gd name="connsiteY0" fmla="*/ 449801 h 741552"/>
                <a:gd name="connsiteX1" fmla="*/ 2005169 w 2458966"/>
                <a:gd name="connsiteY1" fmla="*/ 738740 h 741552"/>
                <a:gd name="connsiteX2" fmla="*/ 2298133 w 2458966"/>
                <a:gd name="connsiteY2" fmla="*/ 0 h 741552"/>
                <a:gd name="connsiteX0" fmla="*/ 0 w 2276497"/>
                <a:gd name="connsiteY0" fmla="*/ 416146 h 705529"/>
                <a:gd name="connsiteX1" fmla="*/ 2005169 w 2276497"/>
                <a:gd name="connsiteY1" fmla="*/ 705085 h 705529"/>
                <a:gd name="connsiteX2" fmla="*/ 2036242 w 2276497"/>
                <a:gd name="connsiteY2" fmla="*/ 241553 h 705529"/>
                <a:gd name="connsiteX0" fmla="*/ 0 w 2255009"/>
                <a:gd name="connsiteY0" fmla="*/ 462796 h 865534"/>
                <a:gd name="connsiteX1" fmla="*/ 2005169 w 2255009"/>
                <a:gd name="connsiteY1" fmla="*/ 751735 h 865534"/>
                <a:gd name="connsiteX2" fmla="*/ 2036242 w 2255009"/>
                <a:gd name="connsiteY2" fmla="*/ 288203 h 865534"/>
                <a:gd name="connsiteX0" fmla="*/ 0 w 2005169"/>
                <a:gd name="connsiteY0" fmla="*/ 462796 h 751735"/>
                <a:gd name="connsiteX1" fmla="*/ 2005169 w 2005169"/>
                <a:gd name="connsiteY1" fmla="*/ 751735 h 751735"/>
                <a:gd name="connsiteX0" fmla="*/ 0 w 1619089"/>
                <a:gd name="connsiteY0" fmla="*/ 573101 h 573101"/>
                <a:gd name="connsiteX1" fmla="*/ 1619089 w 1619089"/>
                <a:gd name="connsiteY1" fmla="*/ 470880 h 573101"/>
                <a:gd name="connsiteX0" fmla="*/ 0 w 1639323"/>
                <a:gd name="connsiteY0" fmla="*/ 665160 h 665160"/>
                <a:gd name="connsiteX1" fmla="*/ 1619089 w 1639323"/>
                <a:gd name="connsiteY1" fmla="*/ 562939 h 665160"/>
                <a:gd name="connsiteX0" fmla="*/ 0 w 1622578"/>
                <a:gd name="connsiteY0" fmla="*/ 718976 h 718976"/>
                <a:gd name="connsiteX1" fmla="*/ 1619089 w 1622578"/>
                <a:gd name="connsiteY1" fmla="*/ 616755 h 718976"/>
                <a:gd name="connsiteX0" fmla="*/ 0 w 719459"/>
                <a:gd name="connsiteY0" fmla="*/ 721303 h 721303"/>
                <a:gd name="connsiteX1" fmla="*/ 694529 w 719459"/>
                <a:gd name="connsiteY1" fmla="*/ 614002 h 721303"/>
                <a:gd name="connsiteX0" fmla="*/ 0 w 703626"/>
                <a:gd name="connsiteY0" fmla="*/ 241287 h 728176"/>
                <a:gd name="connsiteX1" fmla="*/ 694529 w 703626"/>
                <a:gd name="connsiteY1" fmla="*/ 133986 h 728176"/>
                <a:gd name="connsiteX0" fmla="*/ 0 w 1044321"/>
                <a:gd name="connsiteY0" fmla="*/ 107301 h 856357"/>
                <a:gd name="connsiteX1" fmla="*/ 694529 w 1044321"/>
                <a:gd name="connsiteY1" fmla="*/ 0 h 856357"/>
                <a:gd name="connsiteX0" fmla="*/ 0 w 1470878"/>
                <a:gd name="connsiteY0" fmla="*/ 473061 h 1115031"/>
                <a:gd name="connsiteX1" fmla="*/ 1192369 w 1470878"/>
                <a:gd name="connsiteY1" fmla="*/ 0 h 1115031"/>
                <a:gd name="connsiteX0" fmla="*/ 0 w 1501106"/>
                <a:gd name="connsiteY0" fmla="*/ 473061 h 1223615"/>
                <a:gd name="connsiteX1" fmla="*/ 1192369 w 1501106"/>
                <a:gd name="connsiteY1" fmla="*/ 0 h 1223615"/>
                <a:gd name="connsiteX0" fmla="*/ 0 w 1517372"/>
                <a:gd name="connsiteY0" fmla="*/ 473061 h 1162929"/>
                <a:gd name="connsiteX1" fmla="*/ 1192369 w 1517372"/>
                <a:gd name="connsiteY1" fmla="*/ 0 h 1162929"/>
                <a:gd name="connsiteX0" fmla="*/ 0 w 1521825"/>
                <a:gd name="connsiteY0" fmla="*/ 574661 h 1236610"/>
                <a:gd name="connsiteX1" fmla="*/ 1197449 w 1521825"/>
                <a:gd name="connsiteY1" fmla="*/ 0 h 1236610"/>
                <a:gd name="connsiteX0" fmla="*/ 0 w 1539292"/>
                <a:gd name="connsiteY0" fmla="*/ 574661 h 1149817"/>
                <a:gd name="connsiteX1" fmla="*/ 1438999 w 1539292"/>
                <a:gd name="connsiteY1" fmla="*/ 245684 h 1149817"/>
                <a:gd name="connsiteX2" fmla="*/ 1197449 w 1539292"/>
                <a:gd name="connsiteY2" fmla="*/ 0 h 1149817"/>
                <a:gd name="connsiteX0" fmla="*/ 0 w 1459442"/>
                <a:gd name="connsiteY0" fmla="*/ 574661 h 1891324"/>
                <a:gd name="connsiteX1" fmla="*/ 719671 w 1459442"/>
                <a:gd name="connsiteY1" fmla="*/ 1227140 h 1891324"/>
                <a:gd name="connsiteX2" fmla="*/ 1197449 w 1459442"/>
                <a:gd name="connsiteY2" fmla="*/ 0 h 1891324"/>
                <a:gd name="connsiteX0" fmla="*/ 0 w 1694860"/>
                <a:gd name="connsiteY0" fmla="*/ 574661 h 1278352"/>
                <a:gd name="connsiteX1" fmla="*/ 719671 w 1694860"/>
                <a:gd name="connsiteY1" fmla="*/ 1227140 h 1278352"/>
                <a:gd name="connsiteX2" fmla="*/ 1197449 w 1694860"/>
                <a:gd name="connsiteY2" fmla="*/ 0 h 1278352"/>
                <a:gd name="connsiteX0" fmla="*/ 0 w 1316856"/>
                <a:gd name="connsiteY0" fmla="*/ 599045 h 1301416"/>
                <a:gd name="connsiteX1" fmla="*/ 719671 w 1316856"/>
                <a:gd name="connsiteY1" fmla="*/ 1251524 h 1301416"/>
                <a:gd name="connsiteX2" fmla="*/ 606137 w 1316856"/>
                <a:gd name="connsiteY2" fmla="*/ 0 h 1301416"/>
                <a:gd name="connsiteX0" fmla="*/ 0 w 1141309"/>
                <a:gd name="connsiteY0" fmla="*/ 599045 h 1251524"/>
                <a:gd name="connsiteX1" fmla="*/ 719671 w 1141309"/>
                <a:gd name="connsiteY1" fmla="*/ 1251524 h 1251524"/>
                <a:gd name="connsiteX2" fmla="*/ 1140294 w 1141309"/>
                <a:gd name="connsiteY2" fmla="*/ 526100 h 1251524"/>
                <a:gd name="connsiteX3" fmla="*/ 606137 w 1141309"/>
                <a:gd name="connsiteY3" fmla="*/ 0 h 1251524"/>
                <a:gd name="connsiteX0" fmla="*/ 0 w 1141309"/>
                <a:gd name="connsiteY0" fmla="*/ 586853 h 1239332"/>
                <a:gd name="connsiteX1" fmla="*/ 719671 w 1141309"/>
                <a:gd name="connsiteY1" fmla="*/ 1239332 h 1239332"/>
                <a:gd name="connsiteX2" fmla="*/ 1140294 w 1141309"/>
                <a:gd name="connsiteY2" fmla="*/ 513908 h 1239332"/>
                <a:gd name="connsiteX3" fmla="*/ 203801 w 1141309"/>
                <a:gd name="connsiteY3" fmla="*/ 0 h 1239332"/>
                <a:gd name="connsiteX0" fmla="*/ 0 w 1141309"/>
                <a:gd name="connsiteY0" fmla="*/ 586853 h 1239332"/>
                <a:gd name="connsiteX1" fmla="*/ 719671 w 1141309"/>
                <a:gd name="connsiteY1" fmla="*/ 1239332 h 1239332"/>
                <a:gd name="connsiteX2" fmla="*/ 1140294 w 1141309"/>
                <a:gd name="connsiteY2" fmla="*/ 513908 h 1239332"/>
                <a:gd name="connsiteX3" fmla="*/ 506311 w 1141309"/>
                <a:gd name="connsiteY3" fmla="*/ 142052 h 1239332"/>
                <a:gd name="connsiteX4" fmla="*/ 203801 w 1141309"/>
                <a:gd name="connsiteY4" fmla="*/ 0 h 1239332"/>
                <a:gd name="connsiteX0" fmla="*/ 0 w 1141309"/>
                <a:gd name="connsiteY0" fmla="*/ 451391 h 1103870"/>
                <a:gd name="connsiteX1" fmla="*/ 719671 w 1141309"/>
                <a:gd name="connsiteY1" fmla="*/ 1103870 h 1103870"/>
                <a:gd name="connsiteX2" fmla="*/ 1140294 w 1141309"/>
                <a:gd name="connsiteY2" fmla="*/ 378446 h 1103870"/>
                <a:gd name="connsiteX3" fmla="*/ 506311 w 1141309"/>
                <a:gd name="connsiteY3" fmla="*/ 6590 h 1103870"/>
                <a:gd name="connsiteX4" fmla="*/ 849977 w 1141309"/>
                <a:gd name="connsiteY4" fmla="*/ 675306 h 1103870"/>
                <a:gd name="connsiteX0" fmla="*/ 0 w 1173344"/>
                <a:gd name="connsiteY0" fmla="*/ 451391 h 1204589"/>
                <a:gd name="connsiteX1" fmla="*/ 719671 w 1173344"/>
                <a:gd name="connsiteY1" fmla="*/ 1103870 h 1204589"/>
                <a:gd name="connsiteX2" fmla="*/ 1140294 w 1173344"/>
                <a:gd name="connsiteY2" fmla="*/ 378446 h 1204589"/>
                <a:gd name="connsiteX3" fmla="*/ 506311 w 1173344"/>
                <a:gd name="connsiteY3" fmla="*/ 6590 h 1204589"/>
                <a:gd name="connsiteX4" fmla="*/ 849977 w 1173344"/>
                <a:gd name="connsiteY4" fmla="*/ 675306 h 1204589"/>
                <a:gd name="connsiteX0" fmla="*/ 0 w 1181357"/>
                <a:gd name="connsiteY0" fmla="*/ 451391 h 1001586"/>
                <a:gd name="connsiteX1" fmla="*/ 744055 w 1181357"/>
                <a:gd name="connsiteY1" fmla="*/ 878318 h 1001586"/>
                <a:gd name="connsiteX2" fmla="*/ 1140294 w 1181357"/>
                <a:gd name="connsiteY2" fmla="*/ 378446 h 1001586"/>
                <a:gd name="connsiteX3" fmla="*/ 506311 w 1181357"/>
                <a:gd name="connsiteY3" fmla="*/ 6590 h 1001586"/>
                <a:gd name="connsiteX4" fmla="*/ 849977 w 1181357"/>
                <a:gd name="connsiteY4" fmla="*/ 675306 h 1001586"/>
                <a:gd name="connsiteX0" fmla="*/ 0 w 1181357"/>
                <a:gd name="connsiteY0" fmla="*/ 451391 h 1001586"/>
                <a:gd name="connsiteX1" fmla="*/ 744055 w 1181357"/>
                <a:gd name="connsiteY1" fmla="*/ 878318 h 1001586"/>
                <a:gd name="connsiteX2" fmla="*/ 1140294 w 1181357"/>
                <a:gd name="connsiteY2" fmla="*/ 378446 h 1001586"/>
                <a:gd name="connsiteX3" fmla="*/ 506311 w 1181357"/>
                <a:gd name="connsiteY3" fmla="*/ 6590 h 1001586"/>
                <a:gd name="connsiteX4" fmla="*/ 849977 w 1181357"/>
                <a:gd name="connsiteY4" fmla="*/ 675306 h 1001586"/>
                <a:gd name="connsiteX0" fmla="*/ 0 w 1370333"/>
                <a:gd name="connsiteY0" fmla="*/ 201455 h 1001586"/>
                <a:gd name="connsiteX1" fmla="*/ 933031 w 1370333"/>
                <a:gd name="connsiteY1" fmla="*/ 878318 h 1001586"/>
                <a:gd name="connsiteX2" fmla="*/ 1329270 w 1370333"/>
                <a:gd name="connsiteY2" fmla="*/ 378446 h 1001586"/>
                <a:gd name="connsiteX3" fmla="*/ 695287 w 1370333"/>
                <a:gd name="connsiteY3" fmla="*/ 6590 h 1001586"/>
                <a:gd name="connsiteX4" fmla="*/ 1038953 w 1370333"/>
                <a:gd name="connsiteY4" fmla="*/ 675306 h 1001586"/>
                <a:gd name="connsiteX0" fmla="*/ 0 w 1370333"/>
                <a:gd name="connsiteY0" fmla="*/ 201455 h 1001586"/>
                <a:gd name="connsiteX1" fmla="*/ 933031 w 1370333"/>
                <a:gd name="connsiteY1" fmla="*/ 878318 h 1001586"/>
                <a:gd name="connsiteX2" fmla="*/ 1329270 w 1370333"/>
                <a:gd name="connsiteY2" fmla="*/ 378446 h 1001586"/>
                <a:gd name="connsiteX3" fmla="*/ 695287 w 1370333"/>
                <a:gd name="connsiteY3" fmla="*/ 6590 h 1001586"/>
                <a:gd name="connsiteX4" fmla="*/ 1038953 w 1370333"/>
                <a:gd name="connsiteY4" fmla="*/ 675306 h 1001586"/>
                <a:gd name="connsiteX0" fmla="*/ 0 w 1420283"/>
                <a:gd name="connsiteY0" fmla="*/ 201455 h 878318"/>
                <a:gd name="connsiteX1" fmla="*/ 933031 w 1420283"/>
                <a:gd name="connsiteY1" fmla="*/ 878318 h 878318"/>
                <a:gd name="connsiteX2" fmla="*/ 1329270 w 1420283"/>
                <a:gd name="connsiteY2" fmla="*/ 378446 h 878318"/>
                <a:gd name="connsiteX3" fmla="*/ 695287 w 1420283"/>
                <a:gd name="connsiteY3" fmla="*/ 6590 h 878318"/>
                <a:gd name="connsiteX4" fmla="*/ 1038953 w 1420283"/>
                <a:gd name="connsiteY4" fmla="*/ 675306 h 878318"/>
                <a:gd name="connsiteX0" fmla="*/ 0 w 2448086"/>
                <a:gd name="connsiteY0" fmla="*/ 201552 h 878415"/>
                <a:gd name="connsiteX1" fmla="*/ 933031 w 2448086"/>
                <a:gd name="connsiteY1" fmla="*/ 878415 h 878415"/>
                <a:gd name="connsiteX2" fmla="*/ 1329270 w 2448086"/>
                <a:gd name="connsiteY2" fmla="*/ 378543 h 878415"/>
                <a:gd name="connsiteX3" fmla="*/ 695287 w 2448086"/>
                <a:gd name="connsiteY3" fmla="*/ 6687 h 878415"/>
                <a:gd name="connsiteX4" fmla="*/ 2447129 w 2448086"/>
                <a:gd name="connsiteY4" fmla="*/ 663211 h 878415"/>
                <a:gd name="connsiteX0" fmla="*/ 0 w 2448086"/>
                <a:gd name="connsiteY0" fmla="*/ 201552 h 878415"/>
                <a:gd name="connsiteX1" fmla="*/ 933031 w 2448086"/>
                <a:gd name="connsiteY1" fmla="*/ 878415 h 878415"/>
                <a:gd name="connsiteX2" fmla="*/ 1329270 w 2448086"/>
                <a:gd name="connsiteY2" fmla="*/ 378543 h 878415"/>
                <a:gd name="connsiteX3" fmla="*/ 695287 w 2448086"/>
                <a:gd name="connsiteY3" fmla="*/ 6687 h 878415"/>
                <a:gd name="connsiteX4" fmla="*/ 2447129 w 2448086"/>
                <a:gd name="connsiteY4" fmla="*/ 663211 h 878415"/>
                <a:gd name="connsiteX0" fmla="*/ 0 w 2448041"/>
                <a:gd name="connsiteY0" fmla="*/ 194865 h 871728"/>
                <a:gd name="connsiteX1" fmla="*/ 933031 w 2448041"/>
                <a:gd name="connsiteY1" fmla="*/ 871728 h 871728"/>
                <a:gd name="connsiteX2" fmla="*/ 1329270 w 2448041"/>
                <a:gd name="connsiteY2" fmla="*/ 371856 h 871728"/>
                <a:gd name="connsiteX3" fmla="*/ 695287 w 2448041"/>
                <a:gd name="connsiteY3" fmla="*/ 0 h 871728"/>
                <a:gd name="connsiteX4" fmla="*/ 2447129 w 2448041"/>
                <a:gd name="connsiteY4" fmla="*/ 656524 h 871728"/>
                <a:gd name="connsiteX0" fmla="*/ 0 w 2448041"/>
                <a:gd name="connsiteY0" fmla="*/ 248590 h 925453"/>
                <a:gd name="connsiteX1" fmla="*/ 933031 w 2448041"/>
                <a:gd name="connsiteY1" fmla="*/ 925453 h 925453"/>
                <a:gd name="connsiteX2" fmla="*/ 1329270 w 2448041"/>
                <a:gd name="connsiteY2" fmla="*/ 425581 h 925453"/>
                <a:gd name="connsiteX3" fmla="*/ 695287 w 2448041"/>
                <a:gd name="connsiteY3" fmla="*/ 53725 h 925453"/>
                <a:gd name="connsiteX4" fmla="*/ 2447129 w 2448041"/>
                <a:gd name="connsiteY4" fmla="*/ 710249 h 925453"/>
                <a:gd name="connsiteX0" fmla="*/ 0 w 2448041"/>
                <a:gd name="connsiteY0" fmla="*/ 248590 h 925453"/>
                <a:gd name="connsiteX1" fmla="*/ 933031 w 2448041"/>
                <a:gd name="connsiteY1" fmla="*/ 925453 h 925453"/>
                <a:gd name="connsiteX2" fmla="*/ 1329270 w 2448041"/>
                <a:gd name="connsiteY2" fmla="*/ 425581 h 925453"/>
                <a:gd name="connsiteX3" fmla="*/ 695287 w 2448041"/>
                <a:gd name="connsiteY3" fmla="*/ 53725 h 925453"/>
                <a:gd name="connsiteX4" fmla="*/ 2447129 w 2448041"/>
                <a:gd name="connsiteY4" fmla="*/ 710249 h 925453"/>
                <a:gd name="connsiteX0" fmla="*/ 0 w 2448041"/>
                <a:gd name="connsiteY0" fmla="*/ 248590 h 932574"/>
                <a:gd name="connsiteX1" fmla="*/ 933031 w 2448041"/>
                <a:gd name="connsiteY1" fmla="*/ 925453 h 932574"/>
                <a:gd name="connsiteX2" fmla="*/ 1329270 w 2448041"/>
                <a:gd name="connsiteY2" fmla="*/ 425581 h 932574"/>
                <a:gd name="connsiteX3" fmla="*/ 695287 w 2448041"/>
                <a:gd name="connsiteY3" fmla="*/ 53725 h 932574"/>
                <a:gd name="connsiteX4" fmla="*/ 2447129 w 2448041"/>
                <a:gd name="connsiteY4" fmla="*/ 710249 h 932574"/>
                <a:gd name="connsiteX0" fmla="*/ 0 w 2448041"/>
                <a:gd name="connsiteY0" fmla="*/ 248590 h 1137681"/>
                <a:gd name="connsiteX1" fmla="*/ 774535 w 2448041"/>
                <a:gd name="connsiteY1" fmla="*/ 1132717 h 1137681"/>
                <a:gd name="connsiteX2" fmla="*/ 1329270 w 2448041"/>
                <a:gd name="connsiteY2" fmla="*/ 425581 h 1137681"/>
                <a:gd name="connsiteX3" fmla="*/ 695287 w 2448041"/>
                <a:gd name="connsiteY3" fmla="*/ 53725 h 1137681"/>
                <a:gd name="connsiteX4" fmla="*/ 2447129 w 2448041"/>
                <a:gd name="connsiteY4" fmla="*/ 710249 h 1137681"/>
                <a:gd name="connsiteX0" fmla="*/ 0 w 2448041"/>
                <a:gd name="connsiteY0" fmla="*/ 278858 h 1167949"/>
                <a:gd name="connsiteX1" fmla="*/ 774535 w 2448041"/>
                <a:gd name="connsiteY1" fmla="*/ 1162985 h 1167949"/>
                <a:gd name="connsiteX2" fmla="*/ 1329270 w 2448041"/>
                <a:gd name="connsiteY2" fmla="*/ 455849 h 1167949"/>
                <a:gd name="connsiteX3" fmla="*/ 695287 w 2448041"/>
                <a:gd name="connsiteY3" fmla="*/ 83993 h 1167949"/>
                <a:gd name="connsiteX4" fmla="*/ 2447129 w 2448041"/>
                <a:gd name="connsiteY4" fmla="*/ 740517 h 1167949"/>
                <a:gd name="connsiteX0" fmla="*/ 0 w 1339279"/>
                <a:gd name="connsiteY0" fmla="*/ 278858 h 1167949"/>
                <a:gd name="connsiteX1" fmla="*/ 774535 w 1339279"/>
                <a:gd name="connsiteY1" fmla="*/ 1162985 h 1167949"/>
                <a:gd name="connsiteX2" fmla="*/ 1329270 w 1339279"/>
                <a:gd name="connsiteY2" fmla="*/ 455849 h 1167949"/>
                <a:gd name="connsiteX3" fmla="*/ 695287 w 1339279"/>
                <a:gd name="connsiteY3" fmla="*/ 83993 h 1167949"/>
                <a:gd name="connsiteX0" fmla="*/ 0 w 1339279"/>
                <a:gd name="connsiteY0" fmla="*/ 0 h 889091"/>
                <a:gd name="connsiteX1" fmla="*/ 774535 w 1339279"/>
                <a:gd name="connsiteY1" fmla="*/ 884127 h 889091"/>
                <a:gd name="connsiteX2" fmla="*/ 1329270 w 1339279"/>
                <a:gd name="connsiteY2" fmla="*/ 176991 h 889091"/>
                <a:gd name="connsiteX0" fmla="*/ 0 w 774535"/>
                <a:gd name="connsiteY0" fmla="*/ 0 h 884127"/>
                <a:gd name="connsiteX1" fmla="*/ 774535 w 774535"/>
                <a:gd name="connsiteY1" fmla="*/ 884127 h 884127"/>
                <a:gd name="connsiteX0" fmla="*/ 0 w 183223"/>
                <a:gd name="connsiteY0" fmla="*/ 0 h 325200"/>
                <a:gd name="connsiteX1" fmla="*/ 183223 w 183223"/>
                <a:gd name="connsiteY1" fmla="*/ 286719 h 325200"/>
                <a:gd name="connsiteX0" fmla="*/ 0 w 204745"/>
                <a:gd name="connsiteY0" fmla="*/ 0 h 325200"/>
                <a:gd name="connsiteX1" fmla="*/ 183223 w 204745"/>
                <a:gd name="connsiteY1" fmla="*/ 286719 h 325200"/>
                <a:gd name="connsiteX0" fmla="*/ 0 w 183223"/>
                <a:gd name="connsiteY0" fmla="*/ 0 h 286719"/>
                <a:gd name="connsiteX1" fmla="*/ 183223 w 183223"/>
                <a:gd name="connsiteY1" fmla="*/ 286719 h 286719"/>
                <a:gd name="connsiteX0" fmla="*/ 0 w 152743"/>
                <a:gd name="connsiteY0" fmla="*/ 0 h 244047"/>
                <a:gd name="connsiteX1" fmla="*/ 152743 w 152743"/>
                <a:gd name="connsiteY1" fmla="*/ 244047 h 244047"/>
                <a:gd name="connsiteX0" fmla="*/ 12747 w 42026"/>
                <a:gd name="connsiteY0" fmla="*/ 0 h 329772"/>
                <a:gd name="connsiteX1" fmla="*/ 16900 w 42026"/>
                <a:gd name="connsiteY1" fmla="*/ 329772 h 329772"/>
                <a:gd name="connsiteX0" fmla="*/ 0 w 45080"/>
                <a:gd name="connsiteY0" fmla="*/ 0 h 329772"/>
                <a:gd name="connsiteX1" fmla="*/ 4153 w 45080"/>
                <a:gd name="connsiteY1" fmla="*/ 329772 h 329772"/>
                <a:gd name="connsiteX0" fmla="*/ 0 w 11012"/>
                <a:gd name="connsiteY0" fmla="*/ 0 h 329772"/>
                <a:gd name="connsiteX1" fmla="*/ 4153 w 11012"/>
                <a:gd name="connsiteY1" fmla="*/ 329772 h 329772"/>
                <a:gd name="connsiteX0" fmla="*/ 0 w 4153"/>
                <a:gd name="connsiteY0" fmla="*/ 0 h 329772"/>
                <a:gd name="connsiteX1" fmla="*/ 4153 w 4153"/>
                <a:gd name="connsiteY1" fmla="*/ 329772 h 329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53" h="329772">
                  <a:moveTo>
                    <a:pt x="0" y="0"/>
                  </a:moveTo>
                  <a:cubicBezTo>
                    <a:pt x="1892" y="163264"/>
                    <a:pt x="1880" y="200417"/>
                    <a:pt x="4153" y="329772"/>
                  </a:cubicBezTo>
                </a:path>
              </a:pathLst>
            </a:custGeom>
            <a:noFill/>
            <a:ln w="38100">
              <a:solidFill>
                <a:srgbClr val="F3570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Полилиния: фигура 99">
              <a:extLst>
                <a:ext uri="{FF2B5EF4-FFF2-40B4-BE49-F238E27FC236}">
                  <a16:creationId xmlns:a16="http://schemas.microsoft.com/office/drawing/2014/main" id="{689C9D36-FD4C-C594-0FD8-E5AD2CB4F8A0}"/>
                </a:ext>
              </a:extLst>
            </p:cNvPr>
            <p:cNvSpPr/>
            <p:nvPr/>
          </p:nvSpPr>
          <p:spPr>
            <a:xfrm rot="4198655">
              <a:off x="8468345" y="2528590"/>
              <a:ext cx="4153" cy="329772"/>
            </a:xfrm>
            <a:custGeom>
              <a:avLst/>
              <a:gdLst>
                <a:gd name="connsiteX0" fmla="*/ 37712 w 10407008"/>
                <a:gd name="connsiteY0" fmla="*/ 481584 h 3014990"/>
                <a:gd name="connsiteX1" fmla="*/ 25520 w 10407008"/>
                <a:gd name="connsiteY1" fmla="*/ 1609344 h 3014990"/>
                <a:gd name="connsiteX2" fmla="*/ 116960 w 10407008"/>
                <a:gd name="connsiteY2" fmla="*/ 1901952 h 3014990"/>
                <a:gd name="connsiteX3" fmla="*/ 257168 w 10407008"/>
                <a:gd name="connsiteY3" fmla="*/ 2170176 h 3014990"/>
                <a:gd name="connsiteX4" fmla="*/ 982592 w 10407008"/>
                <a:gd name="connsiteY4" fmla="*/ 2657856 h 3014990"/>
                <a:gd name="connsiteX5" fmla="*/ 1701920 w 10407008"/>
                <a:gd name="connsiteY5" fmla="*/ 2901696 h 3014990"/>
                <a:gd name="connsiteX6" fmla="*/ 2287136 w 10407008"/>
                <a:gd name="connsiteY6" fmla="*/ 3011424 h 3014990"/>
                <a:gd name="connsiteX7" fmla="*/ 2878448 w 10407008"/>
                <a:gd name="connsiteY7" fmla="*/ 2993136 h 3014990"/>
                <a:gd name="connsiteX8" fmla="*/ 3451472 w 10407008"/>
                <a:gd name="connsiteY8" fmla="*/ 2773680 h 3014990"/>
                <a:gd name="connsiteX9" fmla="*/ 4189088 w 10407008"/>
                <a:gd name="connsiteY9" fmla="*/ 2097024 h 3014990"/>
                <a:gd name="connsiteX10" fmla="*/ 4439024 w 10407008"/>
                <a:gd name="connsiteY10" fmla="*/ 1627632 h 3014990"/>
                <a:gd name="connsiteX11" fmla="*/ 4481696 w 10407008"/>
                <a:gd name="connsiteY11" fmla="*/ 1335024 h 3014990"/>
                <a:gd name="connsiteX12" fmla="*/ 4469504 w 10407008"/>
                <a:gd name="connsiteY12" fmla="*/ 682752 h 3014990"/>
                <a:gd name="connsiteX13" fmla="*/ 4365872 w 10407008"/>
                <a:gd name="connsiteY13" fmla="*/ 445008 h 3014990"/>
                <a:gd name="connsiteX14" fmla="*/ 4182992 w 10407008"/>
                <a:gd name="connsiteY14" fmla="*/ 365760 h 3014990"/>
                <a:gd name="connsiteX15" fmla="*/ 3829424 w 10407008"/>
                <a:gd name="connsiteY15" fmla="*/ 292608 h 3014990"/>
                <a:gd name="connsiteX16" fmla="*/ 3158864 w 10407008"/>
                <a:gd name="connsiteY16" fmla="*/ 457200 h 3014990"/>
                <a:gd name="connsiteX17" fmla="*/ 3110096 w 10407008"/>
                <a:gd name="connsiteY17" fmla="*/ 633984 h 3014990"/>
                <a:gd name="connsiteX18" fmla="*/ 3122288 w 10407008"/>
                <a:gd name="connsiteY18" fmla="*/ 938784 h 3014990"/>
                <a:gd name="connsiteX19" fmla="*/ 3414896 w 10407008"/>
                <a:gd name="connsiteY19" fmla="*/ 1292352 h 3014990"/>
                <a:gd name="connsiteX20" fmla="*/ 3658736 w 10407008"/>
                <a:gd name="connsiteY20" fmla="*/ 1432560 h 3014990"/>
                <a:gd name="connsiteX21" fmla="*/ 4396352 w 10407008"/>
                <a:gd name="connsiteY21" fmla="*/ 1511808 h 3014990"/>
                <a:gd name="connsiteX22" fmla="*/ 4987664 w 10407008"/>
                <a:gd name="connsiteY22" fmla="*/ 1182624 h 3014990"/>
                <a:gd name="connsiteX23" fmla="*/ 5536304 w 10407008"/>
                <a:gd name="connsiteY23" fmla="*/ 463296 h 3014990"/>
                <a:gd name="connsiteX24" fmla="*/ 5774048 w 10407008"/>
                <a:gd name="connsiteY24" fmla="*/ 170688 h 3014990"/>
                <a:gd name="connsiteX25" fmla="*/ 6401936 w 10407008"/>
                <a:gd name="connsiteY25" fmla="*/ 0 h 3014990"/>
                <a:gd name="connsiteX26" fmla="*/ 6651872 w 10407008"/>
                <a:gd name="connsiteY26" fmla="*/ 54864 h 3014990"/>
                <a:gd name="connsiteX27" fmla="*/ 6871328 w 10407008"/>
                <a:gd name="connsiteY27" fmla="*/ 256032 h 3014990"/>
                <a:gd name="connsiteX28" fmla="*/ 7145648 w 10407008"/>
                <a:gd name="connsiteY28" fmla="*/ 859536 h 3014990"/>
                <a:gd name="connsiteX29" fmla="*/ 7206608 w 10407008"/>
                <a:gd name="connsiteY29" fmla="*/ 1200912 h 3014990"/>
                <a:gd name="connsiteX30" fmla="*/ 7029824 w 10407008"/>
                <a:gd name="connsiteY30" fmla="*/ 1840992 h 3014990"/>
                <a:gd name="connsiteX31" fmla="*/ 6810368 w 10407008"/>
                <a:gd name="connsiteY31" fmla="*/ 2023872 h 3014990"/>
                <a:gd name="connsiteX32" fmla="*/ 6420224 w 10407008"/>
                <a:gd name="connsiteY32" fmla="*/ 2097024 h 3014990"/>
                <a:gd name="connsiteX33" fmla="*/ 5920352 w 10407008"/>
                <a:gd name="connsiteY33" fmla="*/ 1999488 h 3014990"/>
                <a:gd name="connsiteX34" fmla="*/ 5835008 w 10407008"/>
                <a:gd name="connsiteY34" fmla="*/ 1847088 h 3014990"/>
                <a:gd name="connsiteX35" fmla="*/ 5822816 w 10407008"/>
                <a:gd name="connsiteY35" fmla="*/ 1645920 h 3014990"/>
                <a:gd name="connsiteX36" fmla="*/ 6066656 w 10407008"/>
                <a:gd name="connsiteY36" fmla="*/ 1109472 h 3014990"/>
                <a:gd name="connsiteX37" fmla="*/ 6432416 w 10407008"/>
                <a:gd name="connsiteY37" fmla="*/ 755904 h 3014990"/>
                <a:gd name="connsiteX38" fmla="*/ 7109072 w 10407008"/>
                <a:gd name="connsiteY38" fmla="*/ 591312 h 3014990"/>
                <a:gd name="connsiteX39" fmla="*/ 7572368 w 10407008"/>
                <a:gd name="connsiteY39" fmla="*/ 652272 h 3014990"/>
                <a:gd name="connsiteX40" fmla="*/ 8011280 w 10407008"/>
                <a:gd name="connsiteY40" fmla="*/ 859536 h 3014990"/>
                <a:gd name="connsiteX41" fmla="*/ 9078080 w 10407008"/>
                <a:gd name="connsiteY41" fmla="*/ 1432560 h 3014990"/>
                <a:gd name="connsiteX42" fmla="*/ 9328016 w 10407008"/>
                <a:gd name="connsiteY42" fmla="*/ 1469136 h 3014990"/>
                <a:gd name="connsiteX43" fmla="*/ 9614528 w 10407008"/>
                <a:gd name="connsiteY43" fmla="*/ 1402080 h 3014990"/>
                <a:gd name="connsiteX44" fmla="*/ 10321664 w 10407008"/>
                <a:gd name="connsiteY44" fmla="*/ 804672 h 3014990"/>
                <a:gd name="connsiteX45" fmla="*/ 10407008 w 10407008"/>
                <a:gd name="connsiteY45" fmla="*/ 640080 h 3014990"/>
                <a:gd name="connsiteX0" fmla="*/ 71281 w 10440577"/>
                <a:gd name="connsiteY0" fmla="*/ 481584 h 3014990"/>
                <a:gd name="connsiteX1" fmla="*/ 16417 w 10440577"/>
                <a:gd name="connsiteY1" fmla="*/ 1139952 h 3014990"/>
                <a:gd name="connsiteX2" fmla="*/ 150529 w 10440577"/>
                <a:gd name="connsiteY2" fmla="*/ 1901952 h 3014990"/>
                <a:gd name="connsiteX3" fmla="*/ 290737 w 10440577"/>
                <a:gd name="connsiteY3" fmla="*/ 2170176 h 3014990"/>
                <a:gd name="connsiteX4" fmla="*/ 1016161 w 10440577"/>
                <a:gd name="connsiteY4" fmla="*/ 2657856 h 3014990"/>
                <a:gd name="connsiteX5" fmla="*/ 1735489 w 10440577"/>
                <a:gd name="connsiteY5" fmla="*/ 2901696 h 3014990"/>
                <a:gd name="connsiteX6" fmla="*/ 2320705 w 10440577"/>
                <a:gd name="connsiteY6" fmla="*/ 3011424 h 3014990"/>
                <a:gd name="connsiteX7" fmla="*/ 2912017 w 10440577"/>
                <a:gd name="connsiteY7" fmla="*/ 2993136 h 3014990"/>
                <a:gd name="connsiteX8" fmla="*/ 3485041 w 10440577"/>
                <a:gd name="connsiteY8" fmla="*/ 2773680 h 3014990"/>
                <a:gd name="connsiteX9" fmla="*/ 4222657 w 10440577"/>
                <a:gd name="connsiteY9" fmla="*/ 2097024 h 3014990"/>
                <a:gd name="connsiteX10" fmla="*/ 4472593 w 10440577"/>
                <a:gd name="connsiteY10" fmla="*/ 1627632 h 3014990"/>
                <a:gd name="connsiteX11" fmla="*/ 4515265 w 10440577"/>
                <a:gd name="connsiteY11" fmla="*/ 1335024 h 3014990"/>
                <a:gd name="connsiteX12" fmla="*/ 4503073 w 10440577"/>
                <a:gd name="connsiteY12" fmla="*/ 682752 h 3014990"/>
                <a:gd name="connsiteX13" fmla="*/ 4399441 w 10440577"/>
                <a:gd name="connsiteY13" fmla="*/ 445008 h 3014990"/>
                <a:gd name="connsiteX14" fmla="*/ 4216561 w 10440577"/>
                <a:gd name="connsiteY14" fmla="*/ 365760 h 3014990"/>
                <a:gd name="connsiteX15" fmla="*/ 3862993 w 10440577"/>
                <a:gd name="connsiteY15" fmla="*/ 292608 h 3014990"/>
                <a:gd name="connsiteX16" fmla="*/ 3192433 w 10440577"/>
                <a:gd name="connsiteY16" fmla="*/ 457200 h 3014990"/>
                <a:gd name="connsiteX17" fmla="*/ 3143665 w 10440577"/>
                <a:gd name="connsiteY17" fmla="*/ 633984 h 3014990"/>
                <a:gd name="connsiteX18" fmla="*/ 3155857 w 10440577"/>
                <a:gd name="connsiteY18" fmla="*/ 938784 h 3014990"/>
                <a:gd name="connsiteX19" fmla="*/ 3448465 w 10440577"/>
                <a:gd name="connsiteY19" fmla="*/ 1292352 h 3014990"/>
                <a:gd name="connsiteX20" fmla="*/ 3692305 w 10440577"/>
                <a:gd name="connsiteY20" fmla="*/ 1432560 h 3014990"/>
                <a:gd name="connsiteX21" fmla="*/ 4429921 w 10440577"/>
                <a:gd name="connsiteY21" fmla="*/ 1511808 h 3014990"/>
                <a:gd name="connsiteX22" fmla="*/ 5021233 w 10440577"/>
                <a:gd name="connsiteY22" fmla="*/ 1182624 h 3014990"/>
                <a:gd name="connsiteX23" fmla="*/ 5569873 w 10440577"/>
                <a:gd name="connsiteY23" fmla="*/ 463296 h 3014990"/>
                <a:gd name="connsiteX24" fmla="*/ 5807617 w 10440577"/>
                <a:gd name="connsiteY24" fmla="*/ 170688 h 3014990"/>
                <a:gd name="connsiteX25" fmla="*/ 6435505 w 10440577"/>
                <a:gd name="connsiteY25" fmla="*/ 0 h 3014990"/>
                <a:gd name="connsiteX26" fmla="*/ 6685441 w 10440577"/>
                <a:gd name="connsiteY26" fmla="*/ 54864 h 3014990"/>
                <a:gd name="connsiteX27" fmla="*/ 6904897 w 10440577"/>
                <a:gd name="connsiteY27" fmla="*/ 256032 h 3014990"/>
                <a:gd name="connsiteX28" fmla="*/ 7179217 w 10440577"/>
                <a:gd name="connsiteY28" fmla="*/ 859536 h 3014990"/>
                <a:gd name="connsiteX29" fmla="*/ 7240177 w 10440577"/>
                <a:gd name="connsiteY29" fmla="*/ 1200912 h 3014990"/>
                <a:gd name="connsiteX30" fmla="*/ 7063393 w 10440577"/>
                <a:gd name="connsiteY30" fmla="*/ 1840992 h 3014990"/>
                <a:gd name="connsiteX31" fmla="*/ 6843937 w 10440577"/>
                <a:gd name="connsiteY31" fmla="*/ 2023872 h 3014990"/>
                <a:gd name="connsiteX32" fmla="*/ 6453793 w 10440577"/>
                <a:gd name="connsiteY32" fmla="*/ 2097024 h 3014990"/>
                <a:gd name="connsiteX33" fmla="*/ 5953921 w 10440577"/>
                <a:gd name="connsiteY33" fmla="*/ 1999488 h 3014990"/>
                <a:gd name="connsiteX34" fmla="*/ 5868577 w 10440577"/>
                <a:gd name="connsiteY34" fmla="*/ 1847088 h 3014990"/>
                <a:gd name="connsiteX35" fmla="*/ 5856385 w 10440577"/>
                <a:gd name="connsiteY35" fmla="*/ 1645920 h 3014990"/>
                <a:gd name="connsiteX36" fmla="*/ 6100225 w 10440577"/>
                <a:gd name="connsiteY36" fmla="*/ 1109472 h 3014990"/>
                <a:gd name="connsiteX37" fmla="*/ 6465985 w 10440577"/>
                <a:gd name="connsiteY37" fmla="*/ 755904 h 3014990"/>
                <a:gd name="connsiteX38" fmla="*/ 7142641 w 10440577"/>
                <a:gd name="connsiteY38" fmla="*/ 591312 h 3014990"/>
                <a:gd name="connsiteX39" fmla="*/ 7605937 w 10440577"/>
                <a:gd name="connsiteY39" fmla="*/ 652272 h 3014990"/>
                <a:gd name="connsiteX40" fmla="*/ 8044849 w 10440577"/>
                <a:gd name="connsiteY40" fmla="*/ 859536 h 3014990"/>
                <a:gd name="connsiteX41" fmla="*/ 9111649 w 10440577"/>
                <a:gd name="connsiteY41" fmla="*/ 1432560 h 3014990"/>
                <a:gd name="connsiteX42" fmla="*/ 9361585 w 10440577"/>
                <a:gd name="connsiteY42" fmla="*/ 1469136 h 3014990"/>
                <a:gd name="connsiteX43" fmla="*/ 9648097 w 10440577"/>
                <a:gd name="connsiteY43" fmla="*/ 1402080 h 3014990"/>
                <a:gd name="connsiteX44" fmla="*/ 10355233 w 10440577"/>
                <a:gd name="connsiteY44" fmla="*/ 804672 h 3014990"/>
                <a:gd name="connsiteX45" fmla="*/ 10440577 w 10440577"/>
                <a:gd name="connsiteY45" fmla="*/ 640080 h 3014990"/>
                <a:gd name="connsiteX0" fmla="*/ 9724 w 10476556"/>
                <a:gd name="connsiteY0" fmla="*/ 323088 h 3014990"/>
                <a:gd name="connsiteX1" fmla="*/ 52396 w 10476556"/>
                <a:gd name="connsiteY1" fmla="*/ 1139952 h 3014990"/>
                <a:gd name="connsiteX2" fmla="*/ 186508 w 10476556"/>
                <a:gd name="connsiteY2" fmla="*/ 1901952 h 3014990"/>
                <a:gd name="connsiteX3" fmla="*/ 326716 w 10476556"/>
                <a:gd name="connsiteY3" fmla="*/ 2170176 h 3014990"/>
                <a:gd name="connsiteX4" fmla="*/ 1052140 w 10476556"/>
                <a:gd name="connsiteY4" fmla="*/ 2657856 h 3014990"/>
                <a:gd name="connsiteX5" fmla="*/ 1771468 w 10476556"/>
                <a:gd name="connsiteY5" fmla="*/ 2901696 h 3014990"/>
                <a:gd name="connsiteX6" fmla="*/ 2356684 w 10476556"/>
                <a:gd name="connsiteY6" fmla="*/ 3011424 h 3014990"/>
                <a:gd name="connsiteX7" fmla="*/ 2947996 w 10476556"/>
                <a:gd name="connsiteY7" fmla="*/ 2993136 h 3014990"/>
                <a:gd name="connsiteX8" fmla="*/ 3521020 w 10476556"/>
                <a:gd name="connsiteY8" fmla="*/ 2773680 h 3014990"/>
                <a:gd name="connsiteX9" fmla="*/ 4258636 w 10476556"/>
                <a:gd name="connsiteY9" fmla="*/ 2097024 h 3014990"/>
                <a:gd name="connsiteX10" fmla="*/ 4508572 w 10476556"/>
                <a:gd name="connsiteY10" fmla="*/ 1627632 h 3014990"/>
                <a:gd name="connsiteX11" fmla="*/ 4551244 w 10476556"/>
                <a:gd name="connsiteY11" fmla="*/ 1335024 h 3014990"/>
                <a:gd name="connsiteX12" fmla="*/ 4539052 w 10476556"/>
                <a:gd name="connsiteY12" fmla="*/ 682752 h 3014990"/>
                <a:gd name="connsiteX13" fmla="*/ 4435420 w 10476556"/>
                <a:gd name="connsiteY13" fmla="*/ 445008 h 3014990"/>
                <a:gd name="connsiteX14" fmla="*/ 4252540 w 10476556"/>
                <a:gd name="connsiteY14" fmla="*/ 365760 h 3014990"/>
                <a:gd name="connsiteX15" fmla="*/ 3898972 w 10476556"/>
                <a:gd name="connsiteY15" fmla="*/ 292608 h 3014990"/>
                <a:gd name="connsiteX16" fmla="*/ 3228412 w 10476556"/>
                <a:gd name="connsiteY16" fmla="*/ 457200 h 3014990"/>
                <a:gd name="connsiteX17" fmla="*/ 3179644 w 10476556"/>
                <a:gd name="connsiteY17" fmla="*/ 633984 h 3014990"/>
                <a:gd name="connsiteX18" fmla="*/ 3191836 w 10476556"/>
                <a:gd name="connsiteY18" fmla="*/ 938784 h 3014990"/>
                <a:gd name="connsiteX19" fmla="*/ 3484444 w 10476556"/>
                <a:gd name="connsiteY19" fmla="*/ 1292352 h 3014990"/>
                <a:gd name="connsiteX20" fmla="*/ 3728284 w 10476556"/>
                <a:gd name="connsiteY20" fmla="*/ 1432560 h 3014990"/>
                <a:gd name="connsiteX21" fmla="*/ 4465900 w 10476556"/>
                <a:gd name="connsiteY21" fmla="*/ 1511808 h 3014990"/>
                <a:gd name="connsiteX22" fmla="*/ 5057212 w 10476556"/>
                <a:gd name="connsiteY22" fmla="*/ 1182624 h 3014990"/>
                <a:gd name="connsiteX23" fmla="*/ 5605852 w 10476556"/>
                <a:gd name="connsiteY23" fmla="*/ 463296 h 3014990"/>
                <a:gd name="connsiteX24" fmla="*/ 5843596 w 10476556"/>
                <a:gd name="connsiteY24" fmla="*/ 170688 h 3014990"/>
                <a:gd name="connsiteX25" fmla="*/ 6471484 w 10476556"/>
                <a:gd name="connsiteY25" fmla="*/ 0 h 3014990"/>
                <a:gd name="connsiteX26" fmla="*/ 6721420 w 10476556"/>
                <a:gd name="connsiteY26" fmla="*/ 54864 h 3014990"/>
                <a:gd name="connsiteX27" fmla="*/ 6940876 w 10476556"/>
                <a:gd name="connsiteY27" fmla="*/ 256032 h 3014990"/>
                <a:gd name="connsiteX28" fmla="*/ 7215196 w 10476556"/>
                <a:gd name="connsiteY28" fmla="*/ 859536 h 3014990"/>
                <a:gd name="connsiteX29" fmla="*/ 7276156 w 10476556"/>
                <a:gd name="connsiteY29" fmla="*/ 1200912 h 3014990"/>
                <a:gd name="connsiteX30" fmla="*/ 7099372 w 10476556"/>
                <a:gd name="connsiteY30" fmla="*/ 1840992 h 3014990"/>
                <a:gd name="connsiteX31" fmla="*/ 6879916 w 10476556"/>
                <a:gd name="connsiteY31" fmla="*/ 2023872 h 3014990"/>
                <a:gd name="connsiteX32" fmla="*/ 6489772 w 10476556"/>
                <a:gd name="connsiteY32" fmla="*/ 2097024 h 3014990"/>
                <a:gd name="connsiteX33" fmla="*/ 5989900 w 10476556"/>
                <a:gd name="connsiteY33" fmla="*/ 1999488 h 3014990"/>
                <a:gd name="connsiteX34" fmla="*/ 5904556 w 10476556"/>
                <a:gd name="connsiteY34" fmla="*/ 1847088 h 3014990"/>
                <a:gd name="connsiteX35" fmla="*/ 5892364 w 10476556"/>
                <a:gd name="connsiteY35" fmla="*/ 1645920 h 3014990"/>
                <a:gd name="connsiteX36" fmla="*/ 6136204 w 10476556"/>
                <a:gd name="connsiteY36" fmla="*/ 1109472 h 3014990"/>
                <a:gd name="connsiteX37" fmla="*/ 6501964 w 10476556"/>
                <a:gd name="connsiteY37" fmla="*/ 755904 h 3014990"/>
                <a:gd name="connsiteX38" fmla="*/ 7178620 w 10476556"/>
                <a:gd name="connsiteY38" fmla="*/ 591312 h 3014990"/>
                <a:gd name="connsiteX39" fmla="*/ 7641916 w 10476556"/>
                <a:gd name="connsiteY39" fmla="*/ 652272 h 3014990"/>
                <a:gd name="connsiteX40" fmla="*/ 8080828 w 10476556"/>
                <a:gd name="connsiteY40" fmla="*/ 859536 h 3014990"/>
                <a:gd name="connsiteX41" fmla="*/ 9147628 w 10476556"/>
                <a:gd name="connsiteY41" fmla="*/ 1432560 h 3014990"/>
                <a:gd name="connsiteX42" fmla="*/ 9397564 w 10476556"/>
                <a:gd name="connsiteY42" fmla="*/ 1469136 h 3014990"/>
                <a:gd name="connsiteX43" fmla="*/ 9684076 w 10476556"/>
                <a:gd name="connsiteY43" fmla="*/ 1402080 h 3014990"/>
                <a:gd name="connsiteX44" fmla="*/ 10391212 w 10476556"/>
                <a:gd name="connsiteY44" fmla="*/ 804672 h 3014990"/>
                <a:gd name="connsiteX45" fmla="*/ 10476556 w 10476556"/>
                <a:gd name="connsiteY45" fmla="*/ 640080 h 3014990"/>
                <a:gd name="connsiteX0" fmla="*/ 13584 w 10480416"/>
                <a:gd name="connsiteY0" fmla="*/ 323088 h 3014990"/>
                <a:gd name="connsiteX1" fmla="*/ 56256 w 10480416"/>
                <a:gd name="connsiteY1" fmla="*/ 1139952 h 3014990"/>
                <a:gd name="connsiteX2" fmla="*/ 330576 w 10480416"/>
                <a:gd name="connsiteY2" fmla="*/ 2170176 h 3014990"/>
                <a:gd name="connsiteX3" fmla="*/ 1056000 w 10480416"/>
                <a:gd name="connsiteY3" fmla="*/ 2657856 h 3014990"/>
                <a:gd name="connsiteX4" fmla="*/ 1775328 w 10480416"/>
                <a:gd name="connsiteY4" fmla="*/ 2901696 h 3014990"/>
                <a:gd name="connsiteX5" fmla="*/ 2360544 w 10480416"/>
                <a:gd name="connsiteY5" fmla="*/ 3011424 h 3014990"/>
                <a:gd name="connsiteX6" fmla="*/ 2951856 w 10480416"/>
                <a:gd name="connsiteY6" fmla="*/ 2993136 h 3014990"/>
                <a:gd name="connsiteX7" fmla="*/ 3524880 w 10480416"/>
                <a:gd name="connsiteY7" fmla="*/ 2773680 h 3014990"/>
                <a:gd name="connsiteX8" fmla="*/ 4262496 w 10480416"/>
                <a:gd name="connsiteY8" fmla="*/ 2097024 h 3014990"/>
                <a:gd name="connsiteX9" fmla="*/ 4512432 w 10480416"/>
                <a:gd name="connsiteY9" fmla="*/ 1627632 h 3014990"/>
                <a:gd name="connsiteX10" fmla="*/ 4555104 w 10480416"/>
                <a:gd name="connsiteY10" fmla="*/ 1335024 h 3014990"/>
                <a:gd name="connsiteX11" fmla="*/ 4542912 w 10480416"/>
                <a:gd name="connsiteY11" fmla="*/ 682752 h 3014990"/>
                <a:gd name="connsiteX12" fmla="*/ 4439280 w 10480416"/>
                <a:gd name="connsiteY12" fmla="*/ 445008 h 3014990"/>
                <a:gd name="connsiteX13" fmla="*/ 4256400 w 10480416"/>
                <a:gd name="connsiteY13" fmla="*/ 365760 h 3014990"/>
                <a:gd name="connsiteX14" fmla="*/ 3902832 w 10480416"/>
                <a:gd name="connsiteY14" fmla="*/ 292608 h 3014990"/>
                <a:gd name="connsiteX15" fmla="*/ 3232272 w 10480416"/>
                <a:gd name="connsiteY15" fmla="*/ 457200 h 3014990"/>
                <a:gd name="connsiteX16" fmla="*/ 3183504 w 10480416"/>
                <a:gd name="connsiteY16" fmla="*/ 633984 h 3014990"/>
                <a:gd name="connsiteX17" fmla="*/ 3195696 w 10480416"/>
                <a:gd name="connsiteY17" fmla="*/ 938784 h 3014990"/>
                <a:gd name="connsiteX18" fmla="*/ 3488304 w 10480416"/>
                <a:gd name="connsiteY18" fmla="*/ 1292352 h 3014990"/>
                <a:gd name="connsiteX19" fmla="*/ 3732144 w 10480416"/>
                <a:gd name="connsiteY19" fmla="*/ 1432560 h 3014990"/>
                <a:gd name="connsiteX20" fmla="*/ 4469760 w 10480416"/>
                <a:gd name="connsiteY20" fmla="*/ 1511808 h 3014990"/>
                <a:gd name="connsiteX21" fmla="*/ 5061072 w 10480416"/>
                <a:gd name="connsiteY21" fmla="*/ 1182624 h 3014990"/>
                <a:gd name="connsiteX22" fmla="*/ 5609712 w 10480416"/>
                <a:gd name="connsiteY22" fmla="*/ 463296 h 3014990"/>
                <a:gd name="connsiteX23" fmla="*/ 5847456 w 10480416"/>
                <a:gd name="connsiteY23" fmla="*/ 170688 h 3014990"/>
                <a:gd name="connsiteX24" fmla="*/ 6475344 w 10480416"/>
                <a:gd name="connsiteY24" fmla="*/ 0 h 3014990"/>
                <a:gd name="connsiteX25" fmla="*/ 6725280 w 10480416"/>
                <a:gd name="connsiteY25" fmla="*/ 54864 h 3014990"/>
                <a:gd name="connsiteX26" fmla="*/ 6944736 w 10480416"/>
                <a:gd name="connsiteY26" fmla="*/ 256032 h 3014990"/>
                <a:gd name="connsiteX27" fmla="*/ 7219056 w 10480416"/>
                <a:gd name="connsiteY27" fmla="*/ 859536 h 3014990"/>
                <a:gd name="connsiteX28" fmla="*/ 7280016 w 10480416"/>
                <a:gd name="connsiteY28" fmla="*/ 1200912 h 3014990"/>
                <a:gd name="connsiteX29" fmla="*/ 7103232 w 10480416"/>
                <a:gd name="connsiteY29" fmla="*/ 1840992 h 3014990"/>
                <a:gd name="connsiteX30" fmla="*/ 6883776 w 10480416"/>
                <a:gd name="connsiteY30" fmla="*/ 2023872 h 3014990"/>
                <a:gd name="connsiteX31" fmla="*/ 6493632 w 10480416"/>
                <a:gd name="connsiteY31" fmla="*/ 2097024 h 3014990"/>
                <a:gd name="connsiteX32" fmla="*/ 5993760 w 10480416"/>
                <a:gd name="connsiteY32" fmla="*/ 1999488 h 3014990"/>
                <a:gd name="connsiteX33" fmla="*/ 5908416 w 10480416"/>
                <a:gd name="connsiteY33" fmla="*/ 1847088 h 3014990"/>
                <a:gd name="connsiteX34" fmla="*/ 5896224 w 10480416"/>
                <a:gd name="connsiteY34" fmla="*/ 1645920 h 3014990"/>
                <a:gd name="connsiteX35" fmla="*/ 6140064 w 10480416"/>
                <a:gd name="connsiteY35" fmla="*/ 1109472 h 3014990"/>
                <a:gd name="connsiteX36" fmla="*/ 6505824 w 10480416"/>
                <a:gd name="connsiteY36" fmla="*/ 755904 h 3014990"/>
                <a:gd name="connsiteX37" fmla="*/ 7182480 w 10480416"/>
                <a:gd name="connsiteY37" fmla="*/ 591312 h 3014990"/>
                <a:gd name="connsiteX38" fmla="*/ 7645776 w 10480416"/>
                <a:gd name="connsiteY38" fmla="*/ 652272 h 3014990"/>
                <a:gd name="connsiteX39" fmla="*/ 8084688 w 10480416"/>
                <a:gd name="connsiteY39" fmla="*/ 859536 h 3014990"/>
                <a:gd name="connsiteX40" fmla="*/ 9151488 w 10480416"/>
                <a:gd name="connsiteY40" fmla="*/ 1432560 h 3014990"/>
                <a:gd name="connsiteX41" fmla="*/ 9401424 w 10480416"/>
                <a:gd name="connsiteY41" fmla="*/ 1469136 h 3014990"/>
                <a:gd name="connsiteX42" fmla="*/ 9687936 w 10480416"/>
                <a:gd name="connsiteY42" fmla="*/ 1402080 h 3014990"/>
                <a:gd name="connsiteX43" fmla="*/ 10395072 w 10480416"/>
                <a:gd name="connsiteY43" fmla="*/ 804672 h 3014990"/>
                <a:gd name="connsiteX44" fmla="*/ 10480416 w 10480416"/>
                <a:gd name="connsiteY44" fmla="*/ 640080 h 3014990"/>
                <a:gd name="connsiteX0" fmla="*/ 56195 w 10523027"/>
                <a:gd name="connsiteY0" fmla="*/ 323088 h 3014990"/>
                <a:gd name="connsiteX1" fmla="*/ 98867 w 10523027"/>
                <a:gd name="connsiteY1" fmla="*/ 1139952 h 3014990"/>
                <a:gd name="connsiteX2" fmla="*/ 1098611 w 10523027"/>
                <a:gd name="connsiteY2" fmla="*/ 2657856 h 3014990"/>
                <a:gd name="connsiteX3" fmla="*/ 1817939 w 10523027"/>
                <a:gd name="connsiteY3" fmla="*/ 2901696 h 3014990"/>
                <a:gd name="connsiteX4" fmla="*/ 2403155 w 10523027"/>
                <a:gd name="connsiteY4" fmla="*/ 3011424 h 3014990"/>
                <a:gd name="connsiteX5" fmla="*/ 2994467 w 10523027"/>
                <a:gd name="connsiteY5" fmla="*/ 2993136 h 3014990"/>
                <a:gd name="connsiteX6" fmla="*/ 3567491 w 10523027"/>
                <a:gd name="connsiteY6" fmla="*/ 2773680 h 3014990"/>
                <a:gd name="connsiteX7" fmla="*/ 4305107 w 10523027"/>
                <a:gd name="connsiteY7" fmla="*/ 2097024 h 3014990"/>
                <a:gd name="connsiteX8" fmla="*/ 4555043 w 10523027"/>
                <a:gd name="connsiteY8" fmla="*/ 1627632 h 3014990"/>
                <a:gd name="connsiteX9" fmla="*/ 4597715 w 10523027"/>
                <a:gd name="connsiteY9" fmla="*/ 1335024 h 3014990"/>
                <a:gd name="connsiteX10" fmla="*/ 4585523 w 10523027"/>
                <a:gd name="connsiteY10" fmla="*/ 682752 h 3014990"/>
                <a:gd name="connsiteX11" fmla="*/ 4481891 w 10523027"/>
                <a:gd name="connsiteY11" fmla="*/ 445008 h 3014990"/>
                <a:gd name="connsiteX12" fmla="*/ 4299011 w 10523027"/>
                <a:gd name="connsiteY12" fmla="*/ 365760 h 3014990"/>
                <a:gd name="connsiteX13" fmla="*/ 3945443 w 10523027"/>
                <a:gd name="connsiteY13" fmla="*/ 292608 h 3014990"/>
                <a:gd name="connsiteX14" fmla="*/ 3274883 w 10523027"/>
                <a:gd name="connsiteY14" fmla="*/ 457200 h 3014990"/>
                <a:gd name="connsiteX15" fmla="*/ 3226115 w 10523027"/>
                <a:gd name="connsiteY15" fmla="*/ 633984 h 3014990"/>
                <a:gd name="connsiteX16" fmla="*/ 3238307 w 10523027"/>
                <a:gd name="connsiteY16" fmla="*/ 938784 h 3014990"/>
                <a:gd name="connsiteX17" fmla="*/ 3530915 w 10523027"/>
                <a:gd name="connsiteY17" fmla="*/ 1292352 h 3014990"/>
                <a:gd name="connsiteX18" fmla="*/ 3774755 w 10523027"/>
                <a:gd name="connsiteY18" fmla="*/ 1432560 h 3014990"/>
                <a:gd name="connsiteX19" fmla="*/ 4512371 w 10523027"/>
                <a:gd name="connsiteY19" fmla="*/ 1511808 h 3014990"/>
                <a:gd name="connsiteX20" fmla="*/ 5103683 w 10523027"/>
                <a:gd name="connsiteY20" fmla="*/ 1182624 h 3014990"/>
                <a:gd name="connsiteX21" fmla="*/ 5652323 w 10523027"/>
                <a:gd name="connsiteY21" fmla="*/ 463296 h 3014990"/>
                <a:gd name="connsiteX22" fmla="*/ 5890067 w 10523027"/>
                <a:gd name="connsiteY22" fmla="*/ 170688 h 3014990"/>
                <a:gd name="connsiteX23" fmla="*/ 6517955 w 10523027"/>
                <a:gd name="connsiteY23" fmla="*/ 0 h 3014990"/>
                <a:gd name="connsiteX24" fmla="*/ 6767891 w 10523027"/>
                <a:gd name="connsiteY24" fmla="*/ 54864 h 3014990"/>
                <a:gd name="connsiteX25" fmla="*/ 6987347 w 10523027"/>
                <a:gd name="connsiteY25" fmla="*/ 256032 h 3014990"/>
                <a:gd name="connsiteX26" fmla="*/ 7261667 w 10523027"/>
                <a:gd name="connsiteY26" fmla="*/ 859536 h 3014990"/>
                <a:gd name="connsiteX27" fmla="*/ 7322627 w 10523027"/>
                <a:gd name="connsiteY27" fmla="*/ 1200912 h 3014990"/>
                <a:gd name="connsiteX28" fmla="*/ 7145843 w 10523027"/>
                <a:gd name="connsiteY28" fmla="*/ 1840992 h 3014990"/>
                <a:gd name="connsiteX29" fmla="*/ 6926387 w 10523027"/>
                <a:gd name="connsiteY29" fmla="*/ 2023872 h 3014990"/>
                <a:gd name="connsiteX30" fmla="*/ 6536243 w 10523027"/>
                <a:gd name="connsiteY30" fmla="*/ 2097024 h 3014990"/>
                <a:gd name="connsiteX31" fmla="*/ 6036371 w 10523027"/>
                <a:gd name="connsiteY31" fmla="*/ 1999488 h 3014990"/>
                <a:gd name="connsiteX32" fmla="*/ 5951027 w 10523027"/>
                <a:gd name="connsiteY32" fmla="*/ 1847088 h 3014990"/>
                <a:gd name="connsiteX33" fmla="*/ 5938835 w 10523027"/>
                <a:gd name="connsiteY33" fmla="*/ 1645920 h 3014990"/>
                <a:gd name="connsiteX34" fmla="*/ 6182675 w 10523027"/>
                <a:gd name="connsiteY34" fmla="*/ 1109472 h 3014990"/>
                <a:gd name="connsiteX35" fmla="*/ 6548435 w 10523027"/>
                <a:gd name="connsiteY35" fmla="*/ 755904 h 3014990"/>
                <a:gd name="connsiteX36" fmla="*/ 7225091 w 10523027"/>
                <a:gd name="connsiteY36" fmla="*/ 591312 h 3014990"/>
                <a:gd name="connsiteX37" fmla="*/ 7688387 w 10523027"/>
                <a:gd name="connsiteY37" fmla="*/ 652272 h 3014990"/>
                <a:gd name="connsiteX38" fmla="*/ 8127299 w 10523027"/>
                <a:gd name="connsiteY38" fmla="*/ 859536 h 3014990"/>
                <a:gd name="connsiteX39" fmla="*/ 9194099 w 10523027"/>
                <a:gd name="connsiteY39" fmla="*/ 1432560 h 3014990"/>
                <a:gd name="connsiteX40" fmla="*/ 9444035 w 10523027"/>
                <a:gd name="connsiteY40" fmla="*/ 1469136 h 3014990"/>
                <a:gd name="connsiteX41" fmla="*/ 9730547 w 10523027"/>
                <a:gd name="connsiteY41" fmla="*/ 1402080 h 3014990"/>
                <a:gd name="connsiteX42" fmla="*/ 10437683 w 10523027"/>
                <a:gd name="connsiteY42" fmla="*/ 804672 h 3014990"/>
                <a:gd name="connsiteX43" fmla="*/ 10523027 w 10523027"/>
                <a:gd name="connsiteY43" fmla="*/ 640080 h 3014990"/>
                <a:gd name="connsiteX0" fmla="*/ 107633 w 10574465"/>
                <a:gd name="connsiteY0" fmla="*/ 323088 h 3064575"/>
                <a:gd name="connsiteX1" fmla="*/ 150305 w 10574465"/>
                <a:gd name="connsiteY1" fmla="*/ 1139952 h 3064575"/>
                <a:gd name="connsiteX2" fmla="*/ 1869377 w 10574465"/>
                <a:gd name="connsiteY2" fmla="*/ 2901696 h 3064575"/>
                <a:gd name="connsiteX3" fmla="*/ 2454593 w 10574465"/>
                <a:gd name="connsiteY3" fmla="*/ 3011424 h 3064575"/>
                <a:gd name="connsiteX4" fmla="*/ 3045905 w 10574465"/>
                <a:gd name="connsiteY4" fmla="*/ 2993136 h 3064575"/>
                <a:gd name="connsiteX5" fmla="*/ 3618929 w 10574465"/>
                <a:gd name="connsiteY5" fmla="*/ 2773680 h 3064575"/>
                <a:gd name="connsiteX6" fmla="*/ 4356545 w 10574465"/>
                <a:gd name="connsiteY6" fmla="*/ 2097024 h 3064575"/>
                <a:gd name="connsiteX7" fmla="*/ 4606481 w 10574465"/>
                <a:gd name="connsiteY7" fmla="*/ 1627632 h 3064575"/>
                <a:gd name="connsiteX8" fmla="*/ 4649153 w 10574465"/>
                <a:gd name="connsiteY8" fmla="*/ 1335024 h 3064575"/>
                <a:gd name="connsiteX9" fmla="*/ 4636961 w 10574465"/>
                <a:gd name="connsiteY9" fmla="*/ 682752 h 3064575"/>
                <a:gd name="connsiteX10" fmla="*/ 4533329 w 10574465"/>
                <a:gd name="connsiteY10" fmla="*/ 445008 h 3064575"/>
                <a:gd name="connsiteX11" fmla="*/ 4350449 w 10574465"/>
                <a:gd name="connsiteY11" fmla="*/ 365760 h 3064575"/>
                <a:gd name="connsiteX12" fmla="*/ 3996881 w 10574465"/>
                <a:gd name="connsiteY12" fmla="*/ 292608 h 3064575"/>
                <a:gd name="connsiteX13" fmla="*/ 3326321 w 10574465"/>
                <a:gd name="connsiteY13" fmla="*/ 457200 h 3064575"/>
                <a:gd name="connsiteX14" fmla="*/ 3277553 w 10574465"/>
                <a:gd name="connsiteY14" fmla="*/ 633984 h 3064575"/>
                <a:gd name="connsiteX15" fmla="*/ 3289745 w 10574465"/>
                <a:gd name="connsiteY15" fmla="*/ 938784 h 3064575"/>
                <a:gd name="connsiteX16" fmla="*/ 3582353 w 10574465"/>
                <a:gd name="connsiteY16" fmla="*/ 1292352 h 3064575"/>
                <a:gd name="connsiteX17" fmla="*/ 3826193 w 10574465"/>
                <a:gd name="connsiteY17" fmla="*/ 1432560 h 3064575"/>
                <a:gd name="connsiteX18" fmla="*/ 4563809 w 10574465"/>
                <a:gd name="connsiteY18" fmla="*/ 1511808 h 3064575"/>
                <a:gd name="connsiteX19" fmla="*/ 5155121 w 10574465"/>
                <a:gd name="connsiteY19" fmla="*/ 1182624 h 3064575"/>
                <a:gd name="connsiteX20" fmla="*/ 5703761 w 10574465"/>
                <a:gd name="connsiteY20" fmla="*/ 463296 h 3064575"/>
                <a:gd name="connsiteX21" fmla="*/ 5941505 w 10574465"/>
                <a:gd name="connsiteY21" fmla="*/ 170688 h 3064575"/>
                <a:gd name="connsiteX22" fmla="*/ 6569393 w 10574465"/>
                <a:gd name="connsiteY22" fmla="*/ 0 h 3064575"/>
                <a:gd name="connsiteX23" fmla="*/ 6819329 w 10574465"/>
                <a:gd name="connsiteY23" fmla="*/ 54864 h 3064575"/>
                <a:gd name="connsiteX24" fmla="*/ 7038785 w 10574465"/>
                <a:gd name="connsiteY24" fmla="*/ 256032 h 3064575"/>
                <a:gd name="connsiteX25" fmla="*/ 7313105 w 10574465"/>
                <a:gd name="connsiteY25" fmla="*/ 859536 h 3064575"/>
                <a:gd name="connsiteX26" fmla="*/ 7374065 w 10574465"/>
                <a:gd name="connsiteY26" fmla="*/ 1200912 h 3064575"/>
                <a:gd name="connsiteX27" fmla="*/ 7197281 w 10574465"/>
                <a:gd name="connsiteY27" fmla="*/ 1840992 h 3064575"/>
                <a:gd name="connsiteX28" fmla="*/ 6977825 w 10574465"/>
                <a:gd name="connsiteY28" fmla="*/ 2023872 h 3064575"/>
                <a:gd name="connsiteX29" fmla="*/ 6587681 w 10574465"/>
                <a:gd name="connsiteY29" fmla="*/ 2097024 h 3064575"/>
                <a:gd name="connsiteX30" fmla="*/ 6087809 w 10574465"/>
                <a:gd name="connsiteY30" fmla="*/ 1999488 h 3064575"/>
                <a:gd name="connsiteX31" fmla="*/ 6002465 w 10574465"/>
                <a:gd name="connsiteY31" fmla="*/ 1847088 h 3064575"/>
                <a:gd name="connsiteX32" fmla="*/ 5990273 w 10574465"/>
                <a:gd name="connsiteY32" fmla="*/ 1645920 h 3064575"/>
                <a:gd name="connsiteX33" fmla="*/ 6234113 w 10574465"/>
                <a:gd name="connsiteY33" fmla="*/ 1109472 h 3064575"/>
                <a:gd name="connsiteX34" fmla="*/ 6599873 w 10574465"/>
                <a:gd name="connsiteY34" fmla="*/ 755904 h 3064575"/>
                <a:gd name="connsiteX35" fmla="*/ 7276529 w 10574465"/>
                <a:gd name="connsiteY35" fmla="*/ 591312 h 3064575"/>
                <a:gd name="connsiteX36" fmla="*/ 7739825 w 10574465"/>
                <a:gd name="connsiteY36" fmla="*/ 652272 h 3064575"/>
                <a:gd name="connsiteX37" fmla="*/ 8178737 w 10574465"/>
                <a:gd name="connsiteY37" fmla="*/ 859536 h 3064575"/>
                <a:gd name="connsiteX38" fmla="*/ 9245537 w 10574465"/>
                <a:gd name="connsiteY38" fmla="*/ 1432560 h 3064575"/>
                <a:gd name="connsiteX39" fmla="*/ 9495473 w 10574465"/>
                <a:gd name="connsiteY39" fmla="*/ 1469136 h 3064575"/>
                <a:gd name="connsiteX40" fmla="*/ 9781985 w 10574465"/>
                <a:gd name="connsiteY40" fmla="*/ 1402080 h 3064575"/>
                <a:gd name="connsiteX41" fmla="*/ 10489121 w 10574465"/>
                <a:gd name="connsiteY41" fmla="*/ 804672 h 3064575"/>
                <a:gd name="connsiteX42" fmla="*/ 10574465 w 10574465"/>
                <a:gd name="connsiteY42" fmla="*/ 640080 h 3064575"/>
                <a:gd name="connsiteX0" fmla="*/ 107633 w 10574465"/>
                <a:gd name="connsiteY0" fmla="*/ 323088 h 3074075"/>
                <a:gd name="connsiteX1" fmla="*/ 150305 w 10574465"/>
                <a:gd name="connsiteY1" fmla="*/ 1139952 h 3074075"/>
                <a:gd name="connsiteX2" fmla="*/ 1869377 w 10574465"/>
                <a:gd name="connsiteY2" fmla="*/ 2901696 h 3074075"/>
                <a:gd name="connsiteX3" fmla="*/ 3045905 w 10574465"/>
                <a:gd name="connsiteY3" fmla="*/ 2993136 h 3074075"/>
                <a:gd name="connsiteX4" fmla="*/ 3618929 w 10574465"/>
                <a:gd name="connsiteY4" fmla="*/ 2773680 h 3074075"/>
                <a:gd name="connsiteX5" fmla="*/ 4356545 w 10574465"/>
                <a:gd name="connsiteY5" fmla="*/ 2097024 h 3074075"/>
                <a:gd name="connsiteX6" fmla="*/ 4606481 w 10574465"/>
                <a:gd name="connsiteY6" fmla="*/ 1627632 h 3074075"/>
                <a:gd name="connsiteX7" fmla="*/ 4649153 w 10574465"/>
                <a:gd name="connsiteY7" fmla="*/ 1335024 h 3074075"/>
                <a:gd name="connsiteX8" fmla="*/ 4636961 w 10574465"/>
                <a:gd name="connsiteY8" fmla="*/ 682752 h 3074075"/>
                <a:gd name="connsiteX9" fmla="*/ 4533329 w 10574465"/>
                <a:gd name="connsiteY9" fmla="*/ 445008 h 3074075"/>
                <a:gd name="connsiteX10" fmla="*/ 4350449 w 10574465"/>
                <a:gd name="connsiteY10" fmla="*/ 365760 h 3074075"/>
                <a:gd name="connsiteX11" fmla="*/ 3996881 w 10574465"/>
                <a:gd name="connsiteY11" fmla="*/ 292608 h 3074075"/>
                <a:gd name="connsiteX12" fmla="*/ 3326321 w 10574465"/>
                <a:gd name="connsiteY12" fmla="*/ 457200 h 3074075"/>
                <a:gd name="connsiteX13" fmla="*/ 3277553 w 10574465"/>
                <a:gd name="connsiteY13" fmla="*/ 633984 h 3074075"/>
                <a:gd name="connsiteX14" fmla="*/ 3289745 w 10574465"/>
                <a:gd name="connsiteY14" fmla="*/ 938784 h 3074075"/>
                <a:gd name="connsiteX15" fmla="*/ 3582353 w 10574465"/>
                <a:gd name="connsiteY15" fmla="*/ 1292352 h 3074075"/>
                <a:gd name="connsiteX16" fmla="*/ 3826193 w 10574465"/>
                <a:gd name="connsiteY16" fmla="*/ 1432560 h 3074075"/>
                <a:gd name="connsiteX17" fmla="*/ 4563809 w 10574465"/>
                <a:gd name="connsiteY17" fmla="*/ 1511808 h 3074075"/>
                <a:gd name="connsiteX18" fmla="*/ 5155121 w 10574465"/>
                <a:gd name="connsiteY18" fmla="*/ 1182624 h 3074075"/>
                <a:gd name="connsiteX19" fmla="*/ 5703761 w 10574465"/>
                <a:gd name="connsiteY19" fmla="*/ 463296 h 3074075"/>
                <a:gd name="connsiteX20" fmla="*/ 5941505 w 10574465"/>
                <a:gd name="connsiteY20" fmla="*/ 170688 h 3074075"/>
                <a:gd name="connsiteX21" fmla="*/ 6569393 w 10574465"/>
                <a:gd name="connsiteY21" fmla="*/ 0 h 3074075"/>
                <a:gd name="connsiteX22" fmla="*/ 6819329 w 10574465"/>
                <a:gd name="connsiteY22" fmla="*/ 54864 h 3074075"/>
                <a:gd name="connsiteX23" fmla="*/ 7038785 w 10574465"/>
                <a:gd name="connsiteY23" fmla="*/ 256032 h 3074075"/>
                <a:gd name="connsiteX24" fmla="*/ 7313105 w 10574465"/>
                <a:gd name="connsiteY24" fmla="*/ 859536 h 3074075"/>
                <a:gd name="connsiteX25" fmla="*/ 7374065 w 10574465"/>
                <a:gd name="connsiteY25" fmla="*/ 1200912 h 3074075"/>
                <a:gd name="connsiteX26" fmla="*/ 7197281 w 10574465"/>
                <a:gd name="connsiteY26" fmla="*/ 1840992 h 3074075"/>
                <a:gd name="connsiteX27" fmla="*/ 6977825 w 10574465"/>
                <a:gd name="connsiteY27" fmla="*/ 2023872 h 3074075"/>
                <a:gd name="connsiteX28" fmla="*/ 6587681 w 10574465"/>
                <a:gd name="connsiteY28" fmla="*/ 2097024 h 3074075"/>
                <a:gd name="connsiteX29" fmla="*/ 6087809 w 10574465"/>
                <a:gd name="connsiteY29" fmla="*/ 1999488 h 3074075"/>
                <a:gd name="connsiteX30" fmla="*/ 6002465 w 10574465"/>
                <a:gd name="connsiteY30" fmla="*/ 1847088 h 3074075"/>
                <a:gd name="connsiteX31" fmla="*/ 5990273 w 10574465"/>
                <a:gd name="connsiteY31" fmla="*/ 1645920 h 3074075"/>
                <a:gd name="connsiteX32" fmla="*/ 6234113 w 10574465"/>
                <a:gd name="connsiteY32" fmla="*/ 1109472 h 3074075"/>
                <a:gd name="connsiteX33" fmla="*/ 6599873 w 10574465"/>
                <a:gd name="connsiteY33" fmla="*/ 755904 h 3074075"/>
                <a:gd name="connsiteX34" fmla="*/ 7276529 w 10574465"/>
                <a:gd name="connsiteY34" fmla="*/ 591312 h 3074075"/>
                <a:gd name="connsiteX35" fmla="*/ 7739825 w 10574465"/>
                <a:gd name="connsiteY35" fmla="*/ 652272 h 3074075"/>
                <a:gd name="connsiteX36" fmla="*/ 8178737 w 10574465"/>
                <a:gd name="connsiteY36" fmla="*/ 859536 h 3074075"/>
                <a:gd name="connsiteX37" fmla="*/ 9245537 w 10574465"/>
                <a:gd name="connsiteY37" fmla="*/ 1432560 h 3074075"/>
                <a:gd name="connsiteX38" fmla="*/ 9495473 w 10574465"/>
                <a:gd name="connsiteY38" fmla="*/ 1469136 h 3074075"/>
                <a:gd name="connsiteX39" fmla="*/ 9781985 w 10574465"/>
                <a:gd name="connsiteY39" fmla="*/ 1402080 h 3074075"/>
                <a:gd name="connsiteX40" fmla="*/ 10489121 w 10574465"/>
                <a:gd name="connsiteY40" fmla="*/ 804672 h 3074075"/>
                <a:gd name="connsiteX41" fmla="*/ 10574465 w 10574465"/>
                <a:gd name="connsiteY41" fmla="*/ 640080 h 3074075"/>
                <a:gd name="connsiteX0" fmla="*/ 107633 w 10574465"/>
                <a:gd name="connsiteY0" fmla="*/ 323088 h 3019675"/>
                <a:gd name="connsiteX1" fmla="*/ 150305 w 10574465"/>
                <a:gd name="connsiteY1" fmla="*/ 1139952 h 3019675"/>
                <a:gd name="connsiteX2" fmla="*/ 1869377 w 10574465"/>
                <a:gd name="connsiteY2" fmla="*/ 2901696 h 3019675"/>
                <a:gd name="connsiteX3" fmla="*/ 3618929 w 10574465"/>
                <a:gd name="connsiteY3" fmla="*/ 2773680 h 3019675"/>
                <a:gd name="connsiteX4" fmla="*/ 4356545 w 10574465"/>
                <a:gd name="connsiteY4" fmla="*/ 2097024 h 3019675"/>
                <a:gd name="connsiteX5" fmla="*/ 4606481 w 10574465"/>
                <a:gd name="connsiteY5" fmla="*/ 1627632 h 3019675"/>
                <a:gd name="connsiteX6" fmla="*/ 4649153 w 10574465"/>
                <a:gd name="connsiteY6" fmla="*/ 1335024 h 3019675"/>
                <a:gd name="connsiteX7" fmla="*/ 4636961 w 10574465"/>
                <a:gd name="connsiteY7" fmla="*/ 682752 h 3019675"/>
                <a:gd name="connsiteX8" fmla="*/ 4533329 w 10574465"/>
                <a:gd name="connsiteY8" fmla="*/ 445008 h 3019675"/>
                <a:gd name="connsiteX9" fmla="*/ 4350449 w 10574465"/>
                <a:gd name="connsiteY9" fmla="*/ 365760 h 3019675"/>
                <a:gd name="connsiteX10" fmla="*/ 3996881 w 10574465"/>
                <a:gd name="connsiteY10" fmla="*/ 292608 h 3019675"/>
                <a:gd name="connsiteX11" fmla="*/ 3326321 w 10574465"/>
                <a:gd name="connsiteY11" fmla="*/ 457200 h 3019675"/>
                <a:gd name="connsiteX12" fmla="*/ 3277553 w 10574465"/>
                <a:gd name="connsiteY12" fmla="*/ 633984 h 3019675"/>
                <a:gd name="connsiteX13" fmla="*/ 3289745 w 10574465"/>
                <a:gd name="connsiteY13" fmla="*/ 938784 h 3019675"/>
                <a:gd name="connsiteX14" fmla="*/ 3582353 w 10574465"/>
                <a:gd name="connsiteY14" fmla="*/ 1292352 h 3019675"/>
                <a:gd name="connsiteX15" fmla="*/ 3826193 w 10574465"/>
                <a:gd name="connsiteY15" fmla="*/ 1432560 h 3019675"/>
                <a:gd name="connsiteX16" fmla="*/ 4563809 w 10574465"/>
                <a:gd name="connsiteY16" fmla="*/ 1511808 h 3019675"/>
                <a:gd name="connsiteX17" fmla="*/ 5155121 w 10574465"/>
                <a:gd name="connsiteY17" fmla="*/ 1182624 h 3019675"/>
                <a:gd name="connsiteX18" fmla="*/ 5703761 w 10574465"/>
                <a:gd name="connsiteY18" fmla="*/ 463296 h 3019675"/>
                <a:gd name="connsiteX19" fmla="*/ 5941505 w 10574465"/>
                <a:gd name="connsiteY19" fmla="*/ 170688 h 3019675"/>
                <a:gd name="connsiteX20" fmla="*/ 6569393 w 10574465"/>
                <a:gd name="connsiteY20" fmla="*/ 0 h 3019675"/>
                <a:gd name="connsiteX21" fmla="*/ 6819329 w 10574465"/>
                <a:gd name="connsiteY21" fmla="*/ 54864 h 3019675"/>
                <a:gd name="connsiteX22" fmla="*/ 7038785 w 10574465"/>
                <a:gd name="connsiteY22" fmla="*/ 256032 h 3019675"/>
                <a:gd name="connsiteX23" fmla="*/ 7313105 w 10574465"/>
                <a:gd name="connsiteY23" fmla="*/ 859536 h 3019675"/>
                <a:gd name="connsiteX24" fmla="*/ 7374065 w 10574465"/>
                <a:gd name="connsiteY24" fmla="*/ 1200912 h 3019675"/>
                <a:gd name="connsiteX25" fmla="*/ 7197281 w 10574465"/>
                <a:gd name="connsiteY25" fmla="*/ 1840992 h 3019675"/>
                <a:gd name="connsiteX26" fmla="*/ 6977825 w 10574465"/>
                <a:gd name="connsiteY26" fmla="*/ 2023872 h 3019675"/>
                <a:gd name="connsiteX27" fmla="*/ 6587681 w 10574465"/>
                <a:gd name="connsiteY27" fmla="*/ 2097024 h 3019675"/>
                <a:gd name="connsiteX28" fmla="*/ 6087809 w 10574465"/>
                <a:gd name="connsiteY28" fmla="*/ 1999488 h 3019675"/>
                <a:gd name="connsiteX29" fmla="*/ 6002465 w 10574465"/>
                <a:gd name="connsiteY29" fmla="*/ 1847088 h 3019675"/>
                <a:gd name="connsiteX30" fmla="*/ 5990273 w 10574465"/>
                <a:gd name="connsiteY30" fmla="*/ 1645920 h 3019675"/>
                <a:gd name="connsiteX31" fmla="*/ 6234113 w 10574465"/>
                <a:gd name="connsiteY31" fmla="*/ 1109472 h 3019675"/>
                <a:gd name="connsiteX32" fmla="*/ 6599873 w 10574465"/>
                <a:gd name="connsiteY32" fmla="*/ 755904 h 3019675"/>
                <a:gd name="connsiteX33" fmla="*/ 7276529 w 10574465"/>
                <a:gd name="connsiteY33" fmla="*/ 591312 h 3019675"/>
                <a:gd name="connsiteX34" fmla="*/ 7739825 w 10574465"/>
                <a:gd name="connsiteY34" fmla="*/ 652272 h 3019675"/>
                <a:gd name="connsiteX35" fmla="*/ 8178737 w 10574465"/>
                <a:gd name="connsiteY35" fmla="*/ 859536 h 3019675"/>
                <a:gd name="connsiteX36" fmla="*/ 9245537 w 10574465"/>
                <a:gd name="connsiteY36" fmla="*/ 1432560 h 3019675"/>
                <a:gd name="connsiteX37" fmla="*/ 9495473 w 10574465"/>
                <a:gd name="connsiteY37" fmla="*/ 1469136 h 3019675"/>
                <a:gd name="connsiteX38" fmla="*/ 9781985 w 10574465"/>
                <a:gd name="connsiteY38" fmla="*/ 1402080 h 3019675"/>
                <a:gd name="connsiteX39" fmla="*/ 10489121 w 10574465"/>
                <a:gd name="connsiteY39" fmla="*/ 804672 h 3019675"/>
                <a:gd name="connsiteX40" fmla="*/ 10574465 w 10574465"/>
                <a:gd name="connsiteY40" fmla="*/ 640080 h 3019675"/>
                <a:gd name="connsiteX0" fmla="*/ 107633 w 10574465"/>
                <a:gd name="connsiteY0" fmla="*/ 323088 h 3037175"/>
                <a:gd name="connsiteX1" fmla="*/ 150305 w 10574465"/>
                <a:gd name="connsiteY1" fmla="*/ 1139952 h 3037175"/>
                <a:gd name="connsiteX2" fmla="*/ 1869377 w 10574465"/>
                <a:gd name="connsiteY2" fmla="*/ 2901696 h 3037175"/>
                <a:gd name="connsiteX3" fmla="*/ 3618929 w 10574465"/>
                <a:gd name="connsiteY3" fmla="*/ 2773680 h 3037175"/>
                <a:gd name="connsiteX4" fmla="*/ 4606481 w 10574465"/>
                <a:gd name="connsiteY4" fmla="*/ 1627632 h 3037175"/>
                <a:gd name="connsiteX5" fmla="*/ 4649153 w 10574465"/>
                <a:gd name="connsiteY5" fmla="*/ 1335024 h 3037175"/>
                <a:gd name="connsiteX6" fmla="*/ 4636961 w 10574465"/>
                <a:gd name="connsiteY6" fmla="*/ 682752 h 3037175"/>
                <a:gd name="connsiteX7" fmla="*/ 4533329 w 10574465"/>
                <a:gd name="connsiteY7" fmla="*/ 445008 h 3037175"/>
                <a:gd name="connsiteX8" fmla="*/ 4350449 w 10574465"/>
                <a:gd name="connsiteY8" fmla="*/ 365760 h 3037175"/>
                <a:gd name="connsiteX9" fmla="*/ 3996881 w 10574465"/>
                <a:gd name="connsiteY9" fmla="*/ 292608 h 3037175"/>
                <a:gd name="connsiteX10" fmla="*/ 3326321 w 10574465"/>
                <a:gd name="connsiteY10" fmla="*/ 457200 h 3037175"/>
                <a:gd name="connsiteX11" fmla="*/ 3277553 w 10574465"/>
                <a:gd name="connsiteY11" fmla="*/ 633984 h 3037175"/>
                <a:gd name="connsiteX12" fmla="*/ 3289745 w 10574465"/>
                <a:gd name="connsiteY12" fmla="*/ 938784 h 3037175"/>
                <a:gd name="connsiteX13" fmla="*/ 3582353 w 10574465"/>
                <a:gd name="connsiteY13" fmla="*/ 1292352 h 3037175"/>
                <a:gd name="connsiteX14" fmla="*/ 3826193 w 10574465"/>
                <a:gd name="connsiteY14" fmla="*/ 1432560 h 3037175"/>
                <a:gd name="connsiteX15" fmla="*/ 4563809 w 10574465"/>
                <a:gd name="connsiteY15" fmla="*/ 1511808 h 3037175"/>
                <a:gd name="connsiteX16" fmla="*/ 5155121 w 10574465"/>
                <a:gd name="connsiteY16" fmla="*/ 1182624 h 3037175"/>
                <a:gd name="connsiteX17" fmla="*/ 5703761 w 10574465"/>
                <a:gd name="connsiteY17" fmla="*/ 463296 h 3037175"/>
                <a:gd name="connsiteX18" fmla="*/ 5941505 w 10574465"/>
                <a:gd name="connsiteY18" fmla="*/ 170688 h 3037175"/>
                <a:gd name="connsiteX19" fmla="*/ 6569393 w 10574465"/>
                <a:gd name="connsiteY19" fmla="*/ 0 h 3037175"/>
                <a:gd name="connsiteX20" fmla="*/ 6819329 w 10574465"/>
                <a:gd name="connsiteY20" fmla="*/ 54864 h 3037175"/>
                <a:gd name="connsiteX21" fmla="*/ 7038785 w 10574465"/>
                <a:gd name="connsiteY21" fmla="*/ 256032 h 3037175"/>
                <a:gd name="connsiteX22" fmla="*/ 7313105 w 10574465"/>
                <a:gd name="connsiteY22" fmla="*/ 859536 h 3037175"/>
                <a:gd name="connsiteX23" fmla="*/ 7374065 w 10574465"/>
                <a:gd name="connsiteY23" fmla="*/ 1200912 h 3037175"/>
                <a:gd name="connsiteX24" fmla="*/ 7197281 w 10574465"/>
                <a:gd name="connsiteY24" fmla="*/ 1840992 h 3037175"/>
                <a:gd name="connsiteX25" fmla="*/ 6977825 w 10574465"/>
                <a:gd name="connsiteY25" fmla="*/ 2023872 h 3037175"/>
                <a:gd name="connsiteX26" fmla="*/ 6587681 w 10574465"/>
                <a:gd name="connsiteY26" fmla="*/ 2097024 h 3037175"/>
                <a:gd name="connsiteX27" fmla="*/ 6087809 w 10574465"/>
                <a:gd name="connsiteY27" fmla="*/ 1999488 h 3037175"/>
                <a:gd name="connsiteX28" fmla="*/ 6002465 w 10574465"/>
                <a:gd name="connsiteY28" fmla="*/ 1847088 h 3037175"/>
                <a:gd name="connsiteX29" fmla="*/ 5990273 w 10574465"/>
                <a:gd name="connsiteY29" fmla="*/ 1645920 h 3037175"/>
                <a:gd name="connsiteX30" fmla="*/ 6234113 w 10574465"/>
                <a:gd name="connsiteY30" fmla="*/ 1109472 h 3037175"/>
                <a:gd name="connsiteX31" fmla="*/ 6599873 w 10574465"/>
                <a:gd name="connsiteY31" fmla="*/ 755904 h 3037175"/>
                <a:gd name="connsiteX32" fmla="*/ 7276529 w 10574465"/>
                <a:gd name="connsiteY32" fmla="*/ 591312 h 3037175"/>
                <a:gd name="connsiteX33" fmla="*/ 7739825 w 10574465"/>
                <a:gd name="connsiteY33" fmla="*/ 652272 h 3037175"/>
                <a:gd name="connsiteX34" fmla="*/ 8178737 w 10574465"/>
                <a:gd name="connsiteY34" fmla="*/ 859536 h 3037175"/>
                <a:gd name="connsiteX35" fmla="*/ 9245537 w 10574465"/>
                <a:gd name="connsiteY35" fmla="*/ 1432560 h 3037175"/>
                <a:gd name="connsiteX36" fmla="*/ 9495473 w 10574465"/>
                <a:gd name="connsiteY36" fmla="*/ 1469136 h 3037175"/>
                <a:gd name="connsiteX37" fmla="*/ 9781985 w 10574465"/>
                <a:gd name="connsiteY37" fmla="*/ 1402080 h 3037175"/>
                <a:gd name="connsiteX38" fmla="*/ 10489121 w 10574465"/>
                <a:gd name="connsiteY38" fmla="*/ 804672 h 3037175"/>
                <a:gd name="connsiteX39" fmla="*/ 10574465 w 10574465"/>
                <a:gd name="connsiteY39" fmla="*/ 640080 h 3037175"/>
                <a:gd name="connsiteX0" fmla="*/ 107633 w 10574465"/>
                <a:gd name="connsiteY0" fmla="*/ 323088 h 3037175"/>
                <a:gd name="connsiteX1" fmla="*/ 150305 w 10574465"/>
                <a:gd name="connsiteY1" fmla="*/ 1139952 h 3037175"/>
                <a:gd name="connsiteX2" fmla="*/ 1869377 w 10574465"/>
                <a:gd name="connsiteY2" fmla="*/ 2901696 h 3037175"/>
                <a:gd name="connsiteX3" fmla="*/ 3618929 w 10574465"/>
                <a:gd name="connsiteY3" fmla="*/ 2773680 h 3037175"/>
                <a:gd name="connsiteX4" fmla="*/ 4606481 w 10574465"/>
                <a:gd name="connsiteY4" fmla="*/ 1627632 h 3037175"/>
                <a:gd name="connsiteX5" fmla="*/ 4636961 w 10574465"/>
                <a:gd name="connsiteY5" fmla="*/ 682752 h 3037175"/>
                <a:gd name="connsiteX6" fmla="*/ 4533329 w 10574465"/>
                <a:gd name="connsiteY6" fmla="*/ 445008 h 3037175"/>
                <a:gd name="connsiteX7" fmla="*/ 4350449 w 10574465"/>
                <a:gd name="connsiteY7" fmla="*/ 365760 h 3037175"/>
                <a:gd name="connsiteX8" fmla="*/ 3996881 w 10574465"/>
                <a:gd name="connsiteY8" fmla="*/ 292608 h 3037175"/>
                <a:gd name="connsiteX9" fmla="*/ 3326321 w 10574465"/>
                <a:gd name="connsiteY9" fmla="*/ 457200 h 3037175"/>
                <a:gd name="connsiteX10" fmla="*/ 3277553 w 10574465"/>
                <a:gd name="connsiteY10" fmla="*/ 633984 h 3037175"/>
                <a:gd name="connsiteX11" fmla="*/ 3289745 w 10574465"/>
                <a:gd name="connsiteY11" fmla="*/ 938784 h 3037175"/>
                <a:gd name="connsiteX12" fmla="*/ 3582353 w 10574465"/>
                <a:gd name="connsiteY12" fmla="*/ 1292352 h 3037175"/>
                <a:gd name="connsiteX13" fmla="*/ 3826193 w 10574465"/>
                <a:gd name="connsiteY13" fmla="*/ 1432560 h 3037175"/>
                <a:gd name="connsiteX14" fmla="*/ 4563809 w 10574465"/>
                <a:gd name="connsiteY14" fmla="*/ 1511808 h 3037175"/>
                <a:gd name="connsiteX15" fmla="*/ 5155121 w 10574465"/>
                <a:gd name="connsiteY15" fmla="*/ 1182624 h 3037175"/>
                <a:gd name="connsiteX16" fmla="*/ 5703761 w 10574465"/>
                <a:gd name="connsiteY16" fmla="*/ 463296 h 3037175"/>
                <a:gd name="connsiteX17" fmla="*/ 5941505 w 10574465"/>
                <a:gd name="connsiteY17" fmla="*/ 170688 h 3037175"/>
                <a:gd name="connsiteX18" fmla="*/ 6569393 w 10574465"/>
                <a:gd name="connsiteY18" fmla="*/ 0 h 3037175"/>
                <a:gd name="connsiteX19" fmla="*/ 6819329 w 10574465"/>
                <a:gd name="connsiteY19" fmla="*/ 54864 h 3037175"/>
                <a:gd name="connsiteX20" fmla="*/ 7038785 w 10574465"/>
                <a:gd name="connsiteY20" fmla="*/ 256032 h 3037175"/>
                <a:gd name="connsiteX21" fmla="*/ 7313105 w 10574465"/>
                <a:gd name="connsiteY21" fmla="*/ 859536 h 3037175"/>
                <a:gd name="connsiteX22" fmla="*/ 7374065 w 10574465"/>
                <a:gd name="connsiteY22" fmla="*/ 1200912 h 3037175"/>
                <a:gd name="connsiteX23" fmla="*/ 7197281 w 10574465"/>
                <a:gd name="connsiteY23" fmla="*/ 1840992 h 3037175"/>
                <a:gd name="connsiteX24" fmla="*/ 6977825 w 10574465"/>
                <a:gd name="connsiteY24" fmla="*/ 2023872 h 3037175"/>
                <a:gd name="connsiteX25" fmla="*/ 6587681 w 10574465"/>
                <a:gd name="connsiteY25" fmla="*/ 2097024 h 3037175"/>
                <a:gd name="connsiteX26" fmla="*/ 6087809 w 10574465"/>
                <a:gd name="connsiteY26" fmla="*/ 1999488 h 3037175"/>
                <a:gd name="connsiteX27" fmla="*/ 6002465 w 10574465"/>
                <a:gd name="connsiteY27" fmla="*/ 1847088 h 3037175"/>
                <a:gd name="connsiteX28" fmla="*/ 5990273 w 10574465"/>
                <a:gd name="connsiteY28" fmla="*/ 1645920 h 3037175"/>
                <a:gd name="connsiteX29" fmla="*/ 6234113 w 10574465"/>
                <a:gd name="connsiteY29" fmla="*/ 1109472 h 3037175"/>
                <a:gd name="connsiteX30" fmla="*/ 6599873 w 10574465"/>
                <a:gd name="connsiteY30" fmla="*/ 755904 h 3037175"/>
                <a:gd name="connsiteX31" fmla="*/ 7276529 w 10574465"/>
                <a:gd name="connsiteY31" fmla="*/ 591312 h 3037175"/>
                <a:gd name="connsiteX32" fmla="*/ 7739825 w 10574465"/>
                <a:gd name="connsiteY32" fmla="*/ 652272 h 3037175"/>
                <a:gd name="connsiteX33" fmla="*/ 8178737 w 10574465"/>
                <a:gd name="connsiteY33" fmla="*/ 859536 h 3037175"/>
                <a:gd name="connsiteX34" fmla="*/ 9245537 w 10574465"/>
                <a:gd name="connsiteY34" fmla="*/ 1432560 h 3037175"/>
                <a:gd name="connsiteX35" fmla="*/ 9495473 w 10574465"/>
                <a:gd name="connsiteY35" fmla="*/ 1469136 h 3037175"/>
                <a:gd name="connsiteX36" fmla="*/ 9781985 w 10574465"/>
                <a:gd name="connsiteY36" fmla="*/ 1402080 h 3037175"/>
                <a:gd name="connsiteX37" fmla="*/ 10489121 w 10574465"/>
                <a:gd name="connsiteY37" fmla="*/ 804672 h 3037175"/>
                <a:gd name="connsiteX38" fmla="*/ 10574465 w 10574465"/>
                <a:gd name="connsiteY38" fmla="*/ 640080 h 3037175"/>
                <a:gd name="connsiteX0" fmla="*/ 107633 w 10574465"/>
                <a:gd name="connsiteY0" fmla="*/ 323088 h 3037175"/>
                <a:gd name="connsiteX1" fmla="*/ 150305 w 10574465"/>
                <a:gd name="connsiteY1" fmla="*/ 1139952 h 3037175"/>
                <a:gd name="connsiteX2" fmla="*/ 1869377 w 10574465"/>
                <a:gd name="connsiteY2" fmla="*/ 2901696 h 3037175"/>
                <a:gd name="connsiteX3" fmla="*/ 3618929 w 10574465"/>
                <a:gd name="connsiteY3" fmla="*/ 2773680 h 3037175"/>
                <a:gd name="connsiteX4" fmla="*/ 4606481 w 10574465"/>
                <a:gd name="connsiteY4" fmla="*/ 1627632 h 3037175"/>
                <a:gd name="connsiteX5" fmla="*/ 4533329 w 10574465"/>
                <a:gd name="connsiteY5" fmla="*/ 445008 h 3037175"/>
                <a:gd name="connsiteX6" fmla="*/ 4350449 w 10574465"/>
                <a:gd name="connsiteY6" fmla="*/ 365760 h 3037175"/>
                <a:gd name="connsiteX7" fmla="*/ 3996881 w 10574465"/>
                <a:gd name="connsiteY7" fmla="*/ 292608 h 3037175"/>
                <a:gd name="connsiteX8" fmla="*/ 3326321 w 10574465"/>
                <a:gd name="connsiteY8" fmla="*/ 457200 h 3037175"/>
                <a:gd name="connsiteX9" fmla="*/ 3277553 w 10574465"/>
                <a:gd name="connsiteY9" fmla="*/ 633984 h 3037175"/>
                <a:gd name="connsiteX10" fmla="*/ 3289745 w 10574465"/>
                <a:gd name="connsiteY10" fmla="*/ 938784 h 3037175"/>
                <a:gd name="connsiteX11" fmla="*/ 3582353 w 10574465"/>
                <a:gd name="connsiteY11" fmla="*/ 1292352 h 3037175"/>
                <a:gd name="connsiteX12" fmla="*/ 3826193 w 10574465"/>
                <a:gd name="connsiteY12" fmla="*/ 1432560 h 3037175"/>
                <a:gd name="connsiteX13" fmla="*/ 4563809 w 10574465"/>
                <a:gd name="connsiteY13" fmla="*/ 1511808 h 3037175"/>
                <a:gd name="connsiteX14" fmla="*/ 5155121 w 10574465"/>
                <a:gd name="connsiteY14" fmla="*/ 1182624 h 3037175"/>
                <a:gd name="connsiteX15" fmla="*/ 5703761 w 10574465"/>
                <a:gd name="connsiteY15" fmla="*/ 463296 h 3037175"/>
                <a:gd name="connsiteX16" fmla="*/ 5941505 w 10574465"/>
                <a:gd name="connsiteY16" fmla="*/ 170688 h 3037175"/>
                <a:gd name="connsiteX17" fmla="*/ 6569393 w 10574465"/>
                <a:gd name="connsiteY17" fmla="*/ 0 h 3037175"/>
                <a:gd name="connsiteX18" fmla="*/ 6819329 w 10574465"/>
                <a:gd name="connsiteY18" fmla="*/ 54864 h 3037175"/>
                <a:gd name="connsiteX19" fmla="*/ 7038785 w 10574465"/>
                <a:gd name="connsiteY19" fmla="*/ 256032 h 3037175"/>
                <a:gd name="connsiteX20" fmla="*/ 7313105 w 10574465"/>
                <a:gd name="connsiteY20" fmla="*/ 859536 h 3037175"/>
                <a:gd name="connsiteX21" fmla="*/ 7374065 w 10574465"/>
                <a:gd name="connsiteY21" fmla="*/ 1200912 h 3037175"/>
                <a:gd name="connsiteX22" fmla="*/ 7197281 w 10574465"/>
                <a:gd name="connsiteY22" fmla="*/ 1840992 h 3037175"/>
                <a:gd name="connsiteX23" fmla="*/ 6977825 w 10574465"/>
                <a:gd name="connsiteY23" fmla="*/ 2023872 h 3037175"/>
                <a:gd name="connsiteX24" fmla="*/ 6587681 w 10574465"/>
                <a:gd name="connsiteY24" fmla="*/ 2097024 h 3037175"/>
                <a:gd name="connsiteX25" fmla="*/ 6087809 w 10574465"/>
                <a:gd name="connsiteY25" fmla="*/ 1999488 h 3037175"/>
                <a:gd name="connsiteX26" fmla="*/ 6002465 w 10574465"/>
                <a:gd name="connsiteY26" fmla="*/ 1847088 h 3037175"/>
                <a:gd name="connsiteX27" fmla="*/ 5990273 w 10574465"/>
                <a:gd name="connsiteY27" fmla="*/ 1645920 h 3037175"/>
                <a:gd name="connsiteX28" fmla="*/ 6234113 w 10574465"/>
                <a:gd name="connsiteY28" fmla="*/ 1109472 h 3037175"/>
                <a:gd name="connsiteX29" fmla="*/ 6599873 w 10574465"/>
                <a:gd name="connsiteY29" fmla="*/ 755904 h 3037175"/>
                <a:gd name="connsiteX30" fmla="*/ 7276529 w 10574465"/>
                <a:gd name="connsiteY30" fmla="*/ 591312 h 3037175"/>
                <a:gd name="connsiteX31" fmla="*/ 7739825 w 10574465"/>
                <a:gd name="connsiteY31" fmla="*/ 652272 h 3037175"/>
                <a:gd name="connsiteX32" fmla="*/ 8178737 w 10574465"/>
                <a:gd name="connsiteY32" fmla="*/ 859536 h 3037175"/>
                <a:gd name="connsiteX33" fmla="*/ 9245537 w 10574465"/>
                <a:gd name="connsiteY33" fmla="*/ 1432560 h 3037175"/>
                <a:gd name="connsiteX34" fmla="*/ 9495473 w 10574465"/>
                <a:gd name="connsiteY34" fmla="*/ 1469136 h 3037175"/>
                <a:gd name="connsiteX35" fmla="*/ 9781985 w 10574465"/>
                <a:gd name="connsiteY35" fmla="*/ 1402080 h 3037175"/>
                <a:gd name="connsiteX36" fmla="*/ 10489121 w 10574465"/>
                <a:gd name="connsiteY36" fmla="*/ 804672 h 3037175"/>
                <a:gd name="connsiteX37" fmla="*/ 10574465 w 10574465"/>
                <a:gd name="connsiteY37" fmla="*/ 640080 h 3037175"/>
                <a:gd name="connsiteX0" fmla="*/ 107633 w 10574465"/>
                <a:gd name="connsiteY0" fmla="*/ 323088 h 3037175"/>
                <a:gd name="connsiteX1" fmla="*/ 150305 w 10574465"/>
                <a:gd name="connsiteY1" fmla="*/ 1139952 h 3037175"/>
                <a:gd name="connsiteX2" fmla="*/ 1869377 w 10574465"/>
                <a:gd name="connsiteY2" fmla="*/ 2901696 h 3037175"/>
                <a:gd name="connsiteX3" fmla="*/ 3618929 w 10574465"/>
                <a:gd name="connsiteY3" fmla="*/ 2773680 h 3037175"/>
                <a:gd name="connsiteX4" fmla="*/ 4606481 w 10574465"/>
                <a:gd name="connsiteY4" fmla="*/ 1627632 h 3037175"/>
                <a:gd name="connsiteX5" fmla="*/ 4673537 w 10574465"/>
                <a:gd name="connsiteY5" fmla="*/ 633984 h 3037175"/>
                <a:gd name="connsiteX6" fmla="*/ 4350449 w 10574465"/>
                <a:gd name="connsiteY6" fmla="*/ 365760 h 3037175"/>
                <a:gd name="connsiteX7" fmla="*/ 3996881 w 10574465"/>
                <a:gd name="connsiteY7" fmla="*/ 292608 h 3037175"/>
                <a:gd name="connsiteX8" fmla="*/ 3326321 w 10574465"/>
                <a:gd name="connsiteY8" fmla="*/ 457200 h 3037175"/>
                <a:gd name="connsiteX9" fmla="*/ 3277553 w 10574465"/>
                <a:gd name="connsiteY9" fmla="*/ 633984 h 3037175"/>
                <a:gd name="connsiteX10" fmla="*/ 3289745 w 10574465"/>
                <a:gd name="connsiteY10" fmla="*/ 938784 h 3037175"/>
                <a:gd name="connsiteX11" fmla="*/ 3582353 w 10574465"/>
                <a:gd name="connsiteY11" fmla="*/ 1292352 h 3037175"/>
                <a:gd name="connsiteX12" fmla="*/ 3826193 w 10574465"/>
                <a:gd name="connsiteY12" fmla="*/ 1432560 h 3037175"/>
                <a:gd name="connsiteX13" fmla="*/ 4563809 w 10574465"/>
                <a:gd name="connsiteY13" fmla="*/ 1511808 h 3037175"/>
                <a:gd name="connsiteX14" fmla="*/ 5155121 w 10574465"/>
                <a:gd name="connsiteY14" fmla="*/ 1182624 h 3037175"/>
                <a:gd name="connsiteX15" fmla="*/ 5703761 w 10574465"/>
                <a:gd name="connsiteY15" fmla="*/ 463296 h 3037175"/>
                <a:gd name="connsiteX16" fmla="*/ 5941505 w 10574465"/>
                <a:gd name="connsiteY16" fmla="*/ 170688 h 3037175"/>
                <a:gd name="connsiteX17" fmla="*/ 6569393 w 10574465"/>
                <a:gd name="connsiteY17" fmla="*/ 0 h 3037175"/>
                <a:gd name="connsiteX18" fmla="*/ 6819329 w 10574465"/>
                <a:gd name="connsiteY18" fmla="*/ 54864 h 3037175"/>
                <a:gd name="connsiteX19" fmla="*/ 7038785 w 10574465"/>
                <a:gd name="connsiteY19" fmla="*/ 256032 h 3037175"/>
                <a:gd name="connsiteX20" fmla="*/ 7313105 w 10574465"/>
                <a:gd name="connsiteY20" fmla="*/ 859536 h 3037175"/>
                <a:gd name="connsiteX21" fmla="*/ 7374065 w 10574465"/>
                <a:gd name="connsiteY21" fmla="*/ 1200912 h 3037175"/>
                <a:gd name="connsiteX22" fmla="*/ 7197281 w 10574465"/>
                <a:gd name="connsiteY22" fmla="*/ 1840992 h 3037175"/>
                <a:gd name="connsiteX23" fmla="*/ 6977825 w 10574465"/>
                <a:gd name="connsiteY23" fmla="*/ 2023872 h 3037175"/>
                <a:gd name="connsiteX24" fmla="*/ 6587681 w 10574465"/>
                <a:gd name="connsiteY24" fmla="*/ 2097024 h 3037175"/>
                <a:gd name="connsiteX25" fmla="*/ 6087809 w 10574465"/>
                <a:gd name="connsiteY25" fmla="*/ 1999488 h 3037175"/>
                <a:gd name="connsiteX26" fmla="*/ 6002465 w 10574465"/>
                <a:gd name="connsiteY26" fmla="*/ 1847088 h 3037175"/>
                <a:gd name="connsiteX27" fmla="*/ 5990273 w 10574465"/>
                <a:gd name="connsiteY27" fmla="*/ 1645920 h 3037175"/>
                <a:gd name="connsiteX28" fmla="*/ 6234113 w 10574465"/>
                <a:gd name="connsiteY28" fmla="*/ 1109472 h 3037175"/>
                <a:gd name="connsiteX29" fmla="*/ 6599873 w 10574465"/>
                <a:gd name="connsiteY29" fmla="*/ 755904 h 3037175"/>
                <a:gd name="connsiteX30" fmla="*/ 7276529 w 10574465"/>
                <a:gd name="connsiteY30" fmla="*/ 591312 h 3037175"/>
                <a:gd name="connsiteX31" fmla="*/ 7739825 w 10574465"/>
                <a:gd name="connsiteY31" fmla="*/ 652272 h 3037175"/>
                <a:gd name="connsiteX32" fmla="*/ 8178737 w 10574465"/>
                <a:gd name="connsiteY32" fmla="*/ 859536 h 3037175"/>
                <a:gd name="connsiteX33" fmla="*/ 9245537 w 10574465"/>
                <a:gd name="connsiteY33" fmla="*/ 1432560 h 3037175"/>
                <a:gd name="connsiteX34" fmla="*/ 9495473 w 10574465"/>
                <a:gd name="connsiteY34" fmla="*/ 1469136 h 3037175"/>
                <a:gd name="connsiteX35" fmla="*/ 9781985 w 10574465"/>
                <a:gd name="connsiteY35" fmla="*/ 1402080 h 3037175"/>
                <a:gd name="connsiteX36" fmla="*/ 10489121 w 10574465"/>
                <a:gd name="connsiteY36" fmla="*/ 804672 h 3037175"/>
                <a:gd name="connsiteX37" fmla="*/ 10574465 w 10574465"/>
                <a:gd name="connsiteY37" fmla="*/ 640080 h 3037175"/>
                <a:gd name="connsiteX0" fmla="*/ 107633 w 10574465"/>
                <a:gd name="connsiteY0" fmla="*/ 323088 h 3037175"/>
                <a:gd name="connsiteX1" fmla="*/ 150305 w 10574465"/>
                <a:gd name="connsiteY1" fmla="*/ 1139952 h 3037175"/>
                <a:gd name="connsiteX2" fmla="*/ 1869377 w 10574465"/>
                <a:gd name="connsiteY2" fmla="*/ 2901696 h 3037175"/>
                <a:gd name="connsiteX3" fmla="*/ 3618929 w 10574465"/>
                <a:gd name="connsiteY3" fmla="*/ 2773680 h 3037175"/>
                <a:gd name="connsiteX4" fmla="*/ 4606481 w 10574465"/>
                <a:gd name="connsiteY4" fmla="*/ 1627632 h 3037175"/>
                <a:gd name="connsiteX5" fmla="*/ 4673537 w 10574465"/>
                <a:gd name="connsiteY5" fmla="*/ 633984 h 3037175"/>
                <a:gd name="connsiteX6" fmla="*/ 3996881 w 10574465"/>
                <a:gd name="connsiteY6" fmla="*/ 292608 h 3037175"/>
                <a:gd name="connsiteX7" fmla="*/ 3326321 w 10574465"/>
                <a:gd name="connsiteY7" fmla="*/ 457200 h 3037175"/>
                <a:gd name="connsiteX8" fmla="*/ 3277553 w 10574465"/>
                <a:gd name="connsiteY8" fmla="*/ 633984 h 3037175"/>
                <a:gd name="connsiteX9" fmla="*/ 3289745 w 10574465"/>
                <a:gd name="connsiteY9" fmla="*/ 938784 h 3037175"/>
                <a:gd name="connsiteX10" fmla="*/ 3582353 w 10574465"/>
                <a:gd name="connsiteY10" fmla="*/ 1292352 h 3037175"/>
                <a:gd name="connsiteX11" fmla="*/ 3826193 w 10574465"/>
                <a:gd name="connsiteY11" fmla="*/ 1432560 h 3037175"/>
                <a:gd name="connsiteX12" fmla="*/ 4563809 w 10574465"/>
                <a:gd name="connsiteY12" fmla="*/ 1511808 h 3037175"/>
                <a:gd name="connsiteX13" fmla="*/ 5155121 w 10574465"/>
                <a:gd name="connsiteY13" fmla="*/ 1182624 h 3037175"/>
                <a:gd name="connsiteX14" fmla="*/ 5703761 w 10574465"/>
                <a:gd name="connsiteY14" fmla="*/ 463296 h 3037175"/>
                <a:gd name="connsiteX15" fmla="*/ 5941505 w 10574465"/>
                <a:gd name="connsiteY15" fmla="*/ 170688 h 3037175"/>
                <a:gd name="connsiteX16" fmla="*/ 6569393 w 10574465"/>
                <a:gd name="connsiteY16" fmla="*/ 0 h 3037175"/>
                <a:gd name="connsiteX17" fmla="*/ 6819329 w 10574465"/>
                <a:gd name="connsiteY17" fmla="*/ 54864 h 3037175"/>
                <a:gd name="connsiteX18" fmla="*/ 7038785 w 10574465"/>
                <a:gd name="connsiteY18" fmla="*/ 256032 h 3037175"/>
                <a:gd name="connsiteX19" fmla="*/ 7313105 w 10574465"/>
                <a:gd name="connsiteY19" fmla="*/ 859536 h 3037175"/>
                <a:gd name="connsiteX20" fmla="*/ 7374065 w 10574465"/>
                <a:gd name="connsiteY20" fmla="*/ 1200912 h 3037175"/>
                <a:gd name="connsiteX21" fmla="*/ 7197281 w 10574465"/>
                <a:gd name="connsiteY21" fmla="*/ 1840992 h 3037175"/>
                <a:gd name="connsiteX22" fmla="*/ 6977825 w 10574465"/>
                <a:gd name="connsiteY22" fmla="*/ 2023872 h 3037175"/>
                <a:gd name="connsiteX23" fmla="*/ 6587681 w 10574465"/>
                <a:gd name="connsiteY23" fmla="*/ 2097024 h 3037175"/>
                <a:gd name="connsiteX24" fmla="*/ 6087809 w 10574465"/>
                <a:gd name="connsiteY24" fmla="*/ 1999488 h 3037175"/>
                <a:gd name="connsiteX25" fmla="*/ 6002465 w 10574465"/>
                <a:gd name="connsiteY25" fmla="*/ 1847088 h 3037175"/>
                <a:gd name="connsiteX26" fmla="*/ 5990273 w 10574465"/>
                <a:gd name="connsiteY26" fmla="*/ 1645920 h 3037175"/>
                <a:gd name="connsiteX27" fmla="*/ 6234113 w 10574465"/>
                <a:gd name="connsiteY27" fmla="*/ 1109472 h 3037175"/>
                <a:gd name="connsiteX28" fmla="*/ 6599873 w 10574465"/>
                <a:gd name="connsiteY28" fmla="*/ 755904 h 3037175"/>
                <a:gd name="connsiteX29" fmla="*/ 7276529 w 10574465"/>
                <a:gd name="connsiteY29" fmla="*/ 591312 h 3037175"/>
                <a:gd name="connsiteX30" fmla="*/ 7739825 w 10574465"/>
                <a:gd name="connsiteY30" fmla="*/ 652272 h 3037175"/>
                <a:gd name="connsiteX31" fmla="*/ 8178737 w 10574465"/>
                <a:gd name="connsiteY31" fmla="*/ 859536 h 3037175"/>
                <a:gd name="connsiteX32" fmla="*/ 9245537 w 10574465"/>
                <a:gd name="connsiteY32" fmla="*/ 1432560 h 3037175"/>
                <a:gd name="connsiteX33" fmla="*/ 9495473 w 10574465"/>
                <a:gd name="connsiteY33" fmla="*/ 1469136 h 3037175"/>
                <a:gd name="connsiteX34" fmla="*/ 9781985 w 10574465"/>
                <a:gd name="connsiteY34" fmla="*/ 1402080 h 3037175"/>
                <a:gd name="connsiteX35" fmla="*/ 10489121 w 10574465"/>
                <a:gd name="connsiteY35" fmla="*/ 804672 h 3037175"/>
                <a:gd name="connsiteX36" fmla="*/ 10574465 w 10574465"/>
                <a:gd name="connsiteY36" fmla="*/ 640080 h 3037175"/>
                <a:gd name="connsiteX0" fmla="*/ 107633 w 10574465"/>
                <a:gd name="connsiteY0" fmla="*/ 323088 h 3037175"/>
                <a:gd name="connsiteX1" fmla="*/ 150305 w 10574465"/>
                <a:gd name="connsiteY1" fmla="*/ 1139952 h 3037175"/>
                <a:gd name="connsiteX2" fmla="*/ 1869377 w 10574465"/>
                <a:gd name="connsiteY2" fmla="*/ 2901696 h 3037175"/>
                <a:gd name="connsiteX3" fmla="*/ 3618929 w 10574465"/>
                <a:gd name="connsiteY3" fmla="*/ 2773680 h 3037175"/>
                <a:gd name="connsiteX4" fmla="*/ 4606481 w 10574465"/>
                <a:gd name="connsiteY4" fmla="*/ 1627632 h 3037175"/>
                <a:gd name="connsiteX5" fmla="*/ 4673537 w 10574465"/>
                <a:gd name="connsiteY5" fmla="*/ 633984 h 3037175"/>
                <a:gd name="connsiteX6" fmla="*/ 3996881 w 10574465"/>
                <a:gd name="connsiteY6" fmla="*/ 292608 h 3037175"/>
                <a:gd name="connsiteX7" fmla="*/ 3326321 w 10574465"/>
                <a:gd name="connsiteY7" fmla="*/ 457200 h 3037175"/>
                <a:gd name="connsiteX8" fmla="*/ 3289745 w 10574465"/>
                <a:gd name="connsiteY8" fmla="*/ 938784 h 3037175"/>
                <a:gd name="connsiteX9" fmla="*/ 3582353 w 10574465"/>
                <a:gd name="connsiteY9" fmla="*/ 1292352 h 3037175"/>
                <a:gd name="connsiteX10" fmla="*/ 3826193 w 10574465"/>
                <a:gd name="connsiteY10" fmla="*/ 1432560 h 3037175"/>
                <a:gd name="connsiteX11" fmla="*/ 4563809 w 10574465"/>
                <a:gd name="connsiteY11" fmla="*/ 1511808 h 3037175"/>
                <a:gd name="connsiteX12" fmla="*/ 5155121 w 10574465"/>
                <a:gd name="connsiteY12" fmla="*/ 1182624 h 3037175"/>
                <a:gd name="connsiteX13" fmla="*/ 5703761 w 10574465"/>
                <a:gd name="connsiteY13" fmla="*/ 463296 h 3037175"/>
                <a:gd name="connsiteX14" fmla="*/ 5941505 w 10574465"/>
                <a:gd name="connsiteY14" fmla="*/ 170688 h 3037175"/>
                <a:gd name="connsiteX15" fmla="*/ 6569393 w 10574465"/>
                <a:gd name="connsiteY15" fmla="*/ 0 h 3037175"/>
                <a:gd name="connsiteX16" fmla="*/ 6819329 w 10574465"/>
                <a:gd name="connsiteY16" fmla="*/ 54864 h 3037175"/>
                <a:gd name="connsiteX17" fmla="*/ 7038785 w 10574465"/>
                <a:gd name="connsiteY17" fmla="*/ 256032 h 3037175"/>
                <a:gd name="connsiteX18" fmla="*/ 7313105 w 10574465"/>
                <a:gd name="connsiteY18" fmla="*/ 859536 h 3037175"/>
                <a:gd name="connsiteX19" fmla="*/ 7374065 w 10574465"/>
                <a:gd name="connsiteY19" fmla="*/ 1200912 h 3037175"/>
                <a:gd name="connsiteX20" fmla="*/ 7197281 w 10574465"/>
                <a:gd name="connsiteY20" fmla="*/ 1840992 h 3037175"/>
                <a:gd name="connsiteX21" fmla="*/ 6977825 w 10574465"/>
                <a:gd name="connsiteY21" fmla="*/ 2023872 h 3037175"/>
                <a:gd name="connsiteX22" fmla="*/ 6587681 w 10574465"/>
                <a:gd name="connsiteY22" fmla="*/ 2097024 h 3037175"/>
                <a:gd name="connsiteX23" fmla="*/ 6087809 w 10574465"/>
                <a:gd name="connsiteY23" fmla="*/ 1999488 h 3037175"/>
                <a:gd name="connsiteX24" fmla="*/ 6002465 w 10574465"/>
                <a:gd name="connsiteY24" fmla="*/ 1847088 h 3037175"/>
                <a:gd name="connsiteX25" fmla="*/ 5990273 w 10574465"/>
                <a:gd name="connsiteY25" fmla="*/ 1645920 h 3037175"/>
                <a:gd name="connsiteX26" fmla="*/ 6234113 w 10574465"/>
                <a:gd name="connsiteY26" fmla="*/ 1109472 h 3037175"/>
                <a:gd name="connsiteX27" fmla="*/ 6599873 w 10574465"/>
                <a:gd name="connsiteY27" fmla="*/ 755904 h 3037175"/>
                <a:gd name="connsiteX28" fmla="*/ 7276529 w 10574465"/>
                <a:gd name="connsiteY28" fmla="*/ 591312 h 3037175"/>
                <a:gd name="connsiteX29" fmla="*/ 7739825 w 10574465"/>
                <a:gd name="connsiteY29" fmla="*/ 652272 h 3037175"/>
                <a:gd name="connsiteX30" fmla="*/ 8178737 w 10574465"/>
                <a:gd name="connsiteY30" fmla="*/ 859536 h 3037175"/>
                <a:gd name="connsiteX31" fmla="*/ 9245537 w 10574465"/>
                <a:gd name="connsiteY31" fmla="*/ 1432560 h 3037175"/>
                <a:gd name="connsiteX32" fmla="*/ 9495473 w 10574465"/>
                <a:gd name="connsiteY32" fmla="*/ 1469136 h 3037175"/>
                <a:gd name="connsiteX33" fmla="*/ 9781985 w 10574465"/>
                <a:gd name="connsiteY33" fmla="*/ 1402080 h 3037175"/>
                <a:gd name="connsiteX34" fmla="*/ 10489121 w 10574465"/>
                <a:gd name="connsiteY34" fmla="*/ 804672 h 3037175"/>
                <a:gd name="connsiteX35" fmla="*/ 10574465 w 10574465"/>
                <a:gd name="connsiteY35" fmla="*/ 640080 h 3037175"/>
                <a:gd name="connsiteX0" fmla="*/ 107633 w 10574465"/>
                <a:gd name="connsiteY0" fmla="*/ 323088 h 3037175"/>
                <a:gd name="connsiteX1" fmla="*/ 150305 w 10574465"/>
                <a:gd name="connsiteY1" fmla="*/ 1139952 h 3037175"/>
                <a:gd name="connsiteX2" fmla="*/ 1869377 w 10574465"/>
                <a:gd name="connsiteY2" fmla="*/ 2901696 h 3037175"/>
                <a:gd name="connsiteX3" fmla="*/ 3618929 w 10574465"/>
                <a:gd name="connsiteY3" fmla="*/ 2773680 h 3037175"/>
                <a:gd name="connsiteX4" fmla="*/ 4606481 w 10574465"/>
                <a:gd name="connsiteY4" fmla="*/ 1627632 h 3037175"/>
                <a:gd name="connsiteX5" fmla="*/ 4673537 w 10574465"/>
                <a:gd name="connsiteY5" fmla="*/ 633984 h 3037175"/>
                <a:gd name="connsiteX6" fmla="*/ 3996881 w 10574465"/>
                <a:gd name="connsiteY6" fmla="*/ 292608 h 3037175"/>
                <a:gd name="connsiteX7" fmla="*/ 3326321 w 10574465"/>
                <a:gd name="connsiteY7" fmla="*/ 457200 h 3037175"/>
                <a:gd name="connsiteX8" fmla="*/ 3582353 w 10574465"/>
                <a:gd name="connsiteY8" fmla="*/ 1292352 h 3037175"/>
                <a:gd name="connsiteX9" fmla="*/ 3826193 w 10574465"/>
                <a:gd name="connsiteY9" fmla="*/ 1432560 h 3037175"/>
                <a:gd name="connsiteX10" fmla="*/ 4563809 w 10574465"/>
                <a:gd name="connsiteY10" fmla="*/ 1511808 h 3037175"/>
                <a:gd name="connsiteX11" fmla="*/ 5155121 w 10574465"/>
                <a:gd name="connsiteY11" fmla="*/ 1182624 h 3037175"/>
                <a:gd name="connsiteX12" fmla="*/ 5703761 w 10574465"/>
                <a:gd name="connsiteY12" fmla="*/ 463296 h 3037175"/>
                <a:gd name="connsiteX13" fmla="*/ 5941505 w 10574465"/>
                <a:gd name="connsiteY13" fmla="*/ 170688 h 3037175"/>
                <a:gd name="connsiteX14" fmla="*/ 6569393 w 10574465"/>
                <a:gd name="connsiteY14" fmla="*/ 0 h 3037175"/>
                <a:gd name="connsiteX15" fmla="*/ 6819329 w 10574465"/>
                <a:gd name="connsiteY15" fmla="*/ 54864 h 3037175"/>
                <a:gd name="connsiteX16" fmla="*/ 7038785 w 10574465"/>
                <a:gd name="connsiteY16" fmla="*/ 256032 h 3037175"/>
                <a:gd name="connsiteX17" fmla="*/ 7313105 w 10574465"/>
                <a:gd name="connsiteY17" fmla="*/ 859536 h 3037175"/>
                <a:gd name="connsiteX18" fmla="*/ 7374065 w 10574465"/>
                <a:gd name="connsiteY18" fmla="*/ 1200912 h 3037175"/>
                <a:gd name="connsiteX19" fmla="*/ 7197281 w 10574465"/>
                <a:gd name="connsiteY19" fmla="*/ 1840992 h 3037175"/>
                <a:gd name="connsiteX20" fmla="*/ 6977825 w 10574465"/>
                <a:gd name="connsiteY20" fmla="*/ 2023872 h 3037175"/>
                <a:gd name="connsiteX21" fmla="*/ 6587681 w 10574465"/>
                <a:gd name="connsiteY21" fmla="*/ 2097024 h 3037175"/>
                <a:gd name="connsiteX22" fmla="*/ 6087809 w 10574465"/>
                <a:gd name="connsiteY22" fmla="*/ 1999488 h 3037175"/>
                <a:gd name="connsiteX23" fmla="*/ 6002465 w 10574465"/>
                <a:gd name="connsiteY23" fmla="*/ 1847088 h 3037175"/>
                <a:gd name="connsiteX24" fmla="*/ 5990273 w 10574465"/>
                <a:gd name="connsiteY24" fmla="*/ 1645920 h 3037175"/>
                <a:gd name="connsiteX25" fmla="*/ 6234113 w 10574465"/>
                <a:gd name="connsiteY25" fmla="*/ 1109472 h 3037175"/>
                <a:gd name="connsiteX26" fmla="*/ 6599873 w 10574465"/>
                <a:gd name="connsiteY26" fmla="*/ 755904 h 3037175"/>
                <a:gd name="connsiteX27" fmla="*/ 7276529 w 10574465"/>
                <a:gd name="connsiteY27" fmla="*/ 591312 h 3037175"/>
                <a:gd name="connsiteX28" fmla="*/ 7739825 w 10574465"/>
                <a:gd name="connsiteY28" fmla="*/ 652272 h 3037175"/>
                <a:gd name="connsiteX29" fmla="*/ 8178737 w 10574465"/>
                <a:gd name="connsiteY29" fmla="*/ 859536 h 3037175"/>
                <a:gd name="connsiteX30" fmla="*/ 9245537 w 10574465"/>
                <a:gd name="connsiteY30" fmla="*/ 1432560 h 3037175"/>
                <a:gd name="connsiteX31" fmla="*/ 9495473 w 10574465"/>
                <a:gd name="connsiteY31" fmla="*/ 1469136 h 3037175"/>
                <a:gd name="connsiteX32" fmla="*/ 9781985 w 10574465"/>
                <a:gd name="connsiteY32" fmla="*/ 1402080 h 3037175"/>
                <a:gd name="connsiteX33" fmla="*/ 10489121 w 10574465"/>
                <a:gd name="connsiteY33" fmla="*/ 804672 h 3037175"/>
                <a:gd name="connsiteX34" fmla="*/ 10574465 w 10574465"/>
                <a:gd name="connsiteY34" fmla="*/ 640080 h 3037175"/>
                <a:gd name="connsiteX0" fmla="*/ 107633 w 10574465"/>
                <a:gd name="connsiteY0" fmla="*/ 323088 h 3037175"/>
                <a:gd name="connsiteX1" fmla="*/ 150305 w 10574465"/>
                <a:gd name="connsiteY1" fmla="*/ 1139952 h 3037175"/>
                <a:gd name="connsiteX2" fmla="*/ 1869377 w 10574465"/>
                <a:gd name="connsiteY2" fmla="*/ 2901696 h 3037175"/>
                <a:gd name="connsiteX3" fmla="*/ 3618929 w 10574465"/>
                <a:gd name="connsiteY3" fmla="*/ 2773680 h 3037175"/>
                <a:gd name="connsiteX4" fmla="*/ 4606481 w 10574465"/>
                <a:gd name="connsiteY4" fmla="*/ 1627632 h 3037175"/>
                <a:gd name="connsiteX5" fmla="*/ 4673537 w 10574465"/>
                <a:gd name="connsiteY5" fmla="*/ 633984 h 3037175"/>
                <a:gd name="connsiteX6" fmla="*/ 3996881 w 10574465"/>
                <a:gd name="connsiteY6" fmla="*/ 292608 h 3037175"/>
                <a:gd name="connsiteX7" fmla="*/ 3326321 w 10574465"/>
                <a:gd name="connsiteY7" fmla="*/ 457200 h 3037175"/>
                <a:gd name="connsiteX8" fmla="*/ 3826193 w 10574465"/>
                <a:gd name="connsiteY8" fmla="*/ 1432560 h 3037175"/>
                <a:gd name="connsiteX9" fmla="*/ 4563809 w 10574465"/>
                <a:gd name="connsiteY9" fmla="*/ 1511808 h 3037175"/>
                <a:gd name="connsiteX10" fmla="*/ 5155121 w 10574465"/>
                <a:gd name="connsiteY10" fmla="*/ 1182624 h 3037175"/>
                <a:gd name="connsiteX11" fmla="*/ 5703761 w 10574465"/>
                <a:gd name="connsiteY11" fmla="*/ 463296 h 3037175"/>
                <a:gd name="connsiteX12" fmla="*/ 5941505 w 10574465"/>
                <a:gd name="connsiteY12" fmla="*/ 170688 h 3037175"/>
                <a:gd name="connsiteX13" fmla="*/ 6569393 w 10574465"/>
                <a:gd name="connsiteY13" fmla="*/ 0 h 3037175"/>
                <a:gd name="connsiteX14" fmla="*/ 6819329 w 10574465"/>
                <a:gd name="connsiteY14" fmla="*/ 54864 h 3037175"/>
                <a:gd name="connsiteX15" fmla="*/ 7038785 w 10574465"/>
                <a:gd name="connsiteY15" fmla="*/ 256032 h 3037175"/>
                <a:gd name="connsiteX16" fmla="*/ 7313105 w 10574465"/>
                <a:gd name="connsiteY16" fmla="*/ 859536 h 3037175"/>
                <a:gd name="connsiteX17" fmla="*/ 7374065 w 10574465"/>
                <a:gd name="connsiteY17" fmla="*/ 1200912 h 3037175"/>
                <a:gd name="connsiteX18" fmla="*/ 7197281 w 10574465"/>
                <a:gd name="connsiteY18" fmla="*/ 1840992 h 3037175"/>
                <a:gd name="connsiteX19" fmla="*/ 6977825 w 10574465"/>
                <a:gd name="connsiteY19" fmla="*/ 2023872 h 3037175"/>
                <a:gd name="connsiteX20" fmla="*/ 6587681 w 10574465"/>
                <a:gd name="connsiteY20" fmla="*/ 2097024 h 3037175"/>
                <a:gd name="connsiteX21" fmla="*/ 6087809 w 10574465"/>
                <a:gd name="connsiteY21" fmla="*/ 1999488 h 3037175"/>
                <a:gd name="connsiteX22" fmla="*/ 6002465 w 10574465"/>
                <a:gd name="connsiteY22" fmla="*/ 1847088 h 3037175"/>
                <a:gd name="connsiteX23" fmla="*/ 5990273 w 10574465"/>
                <a:gd name="connsiteY23" fmla="*/ 1645920 h 3037175"/>
                <a:gd name="connsiteX24" fmla="*/ 6234113 w 10574465"/>
                <a:gd name="connsiteY24" fmla="*/ 1109472 h 3037175"/>
                <a:gd name="connsiteX25" fmla="*/ 6599873 w 10574465"/>
                <a:gd name="connsiteY25" fmla="*/ 755904 h 3037175"/>
                <a:gd name="connsiteX26" fmla="*/ 7276529 w 10574465"/>
                <a:gd name="connsiteY26" fmla="*/ 591312 h 3037175"/>
                <a:gd name="connsiteX27" fmla="*/ 7739825 w 10574465"/>
                <a:gd name="connsiteY27" fmla="*/ 652272 h 3037175"/>
                <a:gd name="connsiteX28" fmla="*/ 8178737 w 10574465"/>
                <a:gd name="connsiteY28" fmla="*/ 859536 h 3037175"/>
                <a:gd name="connsiteX29" fmla="*/ 9245537 w 10574465"/>
                <a:gd name="connsiteY29" fmla="*/ 1432560 h 3037175"/>
                <a:gd name="connsiteX30" fmla="*/ 9495473 w 10574465"/>
                <a:gd name="connsiteY30" fmla="*/ 1469136 h 3037175"/>
                <a:gd name="connsiteX31" fmla="*/ 9781985 w 10574465"/>
                <a:gd name="connsiteY31" fmla="*/ 1402080 h 3037175"/>
                <a:gd name="connsiteX32" fmla="*/ 10489121 w 10574465"/>
                <a:gd name="connsiteY32" fmla="*/ 804672 h 3037175"/>
                <a:gd name="connsiteX33" fmla="*/ 10574465 w 10574465"/>
                <a:gd name="connsiteY33" fmla="*/ 640080 h 3037175"/>
                <a:gd name="connsiteX0" fmla="*/ 107633 w 10574465"/>
                <a:gd name="connsiteY0" fmla="*/ 323088 h 3037175"/>
                <a:gd name="connsiteX1" fmla="*/ 150305 w 10574465"/>
                <a:gd name="connsiteY1" fmla="*/ 1139952 h 3037175"/>
                <a:gd name="connsiteX2" fmla="*/ 1869377 w 10574465"/>
                <a:gd name="connsiteY2" fmla="*/ 2901696 h 3037175"/>
                <a:gd name="connsiteX3" fmla="*/ 3618929 w 10574465"/>
                <a:gd name="connsiteY3" fmla="*/ 2773680 h 3037175"/>
                <a:gd name="connsiteX4" fmla="*/ 4606481 w 10574465"/>
                <a:gd name="connsiteY4" fmla="*/ 1627632 h 3037175"/>
                <a:gd name="connsiteX5" fmla="*/ 4673537 w 10574465"/>
                <a:gd name="connsiteY5" fmla="*/ 633984 h 3037175"/>
                <a:gd name="connsiteX6" fmla="*/ 3996881 w 10574465"/>
                <a:gd name="connsiteY6" fmla="*/ 292608 h 3037175"/>
                <a:gd name="connsiteX7" fmla="*/ 3326321 w 10574465"/>
                <a:gd name="connsiteY7" fmla="*/ 457200 h 3037175"/>
                <a:gd name="connsiteX8" fmla="*/ 3436049 w 10574465"/>
                <a:gd name="connsiteY8" fmla="*/ 1200912 h 3037175"/>
                <a:gd name="connsiteX9" fmla="*/ 4563809 w 10574465"/>
                <a:gd name="connsiteY9" fmla="*/ 1511808 h 3037175"/>
                <a:gd name="connsiteX10" fmla="*/ 5155121 w 10574465"/>
                <a:gd name="connsiteY10" fmla="*/ 1182624 h 3037175"/>
                <a:gd name="connsiteX11" fmla="*/ 5703761 w 10574465"/>
                <a:gd name="connsiteY11" fmla="*/ 463296 h 3037175"/>
                <a:gd name="connsiteX12" fmla="*/ 5941505 w 10574465"/>
                <a:gd name="connsiteY12" fmla="*/ 170688 h 3037175"/>
                <a:gd name="connsiteX13" fmla="*/ 6569393 w 10574465"/>
                <a:gd name="connsiteY13" fmla="*/ 0 h 3037175"/>
                <a:gd name="connsiteX14" fmla="*/ 6819329 w 10574465"/>
                <a:gd name="connsiteY14" fmla="*/ 54864 h 3037175"/>
                <a:gd name="connsiteX15" fmla="*/ 7038785 w 10574465"/>
                <a:gd name="connsiteY15" fmla="*/ 256032 h 3037175"/>
                <a:gd name="connsiteX16" fmla="*/ 7313105 w 10574465"/>
                <a:gd name="connsiteY16" fmla="*/ 859536 h 3037175"/>
                <a:gd name="connsiteX17" fmla="*/ 7374065 w 10574465"/>
                <a:gd name="connsiteY17" fmla="*/ 1200912 h 3037175"/>
                <a:gd name="connsiteX18" fmla="*/ 7197281 w 10574465"/>
                <a:gd name="connsiteY18" fmla="*/ 1840992 h 3037175"/>
                <a:gd name="connsiteX19" fmla="*/ 6977825 w 10574465"/>
                <a:gd name="connsiteY19" fmla="*/ 2023872 h 3037175"/>
                <a:gd name="connsiteX20" fmla="*/ 6587681 w 10574465"/>
                <a:gd name="connsiteY20" fmla="*/ 2097024 h 3037175"/>
                <a:gd name="connsiteX21" fmla="*/ 6087809 w 10574465"/>
                <a:gd name="connsiteY21" fmla="*/ 1999488 h 3037175"/>
                <a:gd name="connsiteX22" fmla="*/ 6002465 w 10574465"/>
                <a:gd name="connsiteY22" fmla="*/ 1847088 h 3037175"/>
                <a:gd name="connsiteX23" fmla="*/ 5990273 w 10574465"/>
                <a:gd name="connsiteY23" fmla="*/ 1645920 h 3037175"/>
                <a:gd name="connsiteX24" fmla="*/ 6234113 w 10574465"/>
                <a:gd name="connsiteY24" fmla="*/ 1109472 h 3037175"/>
                <a:gd name="connsiteX25" fmla="*/ 6599873 w 10574465"/>
                <a:gd name="connsiteY25" fmla="*/ 755904 h 3037175"/>
                <a:gd name="connsiteX26" fmla="*/ 7276529 w 10574465"/>
                <a:gd name="connsiteY26" fmla="*/ 591312 h 3037175"/>
                <a:gd name="connsiteX27" fmla="*/ 7739825 w 10574465"/>
                <a:gd name="connsiteY27" fmla="*/ 652272 h 3037175"/>
                <a:gd name="connsiteX28" fmla="*/ 8178737 w 10574465"/>
                <a:gd name="connsiteY28" fmla="*/ 859536 h 3037175"/>
                <a:gd name="connsiteX29" fmla="*/ 9245537 w 10574465"/>
                <a:gd name="connsiteY29" fmla="*/ 1432560 h 3037175"/>
                <a:gd name="connsiteX30" fmla="*/ 9495473 w 10574465"/>
                <a:gd name="connsiteY30" fmla="*/ 1469136 h 3037175"/>
                <a:gd name="connsiteX31" fmla="*/ 9781985 w 10574465"/>
                <a:gd name="connsiteY31" fmla="*/ 1402080 h 3037175"/>
                <a:gd name="connsiteX32" fmla="*/ 10489121 w 10574465"/>
                <a:gd name="connsiteY32" fmla="*/ 804672 h 3037175"/>
                <a:gd name="connsiteX33" fmla="*/ 10574465 w 10574465"/>
                <a:gd name="connsiteY33" fmla="*/ 640080 h 3037175"/>
                <a:gd name="connsiteX0" fmla="*/ 107633 w 10574465"/>
                <a:gd name="connsiteY0" fmla="*/ 323088 h 3037175"/>
                <a:gd name="connsiteX1" fmla="*/ 150305 w 10574465"/>
                <a:gd name="connsiteY1" fmla="*/ 1139952 h 3037175"/>
                <a:gd name="connsiteX2" fmla="*/ 1869377 w 10574465"/>
                <a:gd name="connsiteY2" fmla="*/ 2901696 h 3037175"/>
                <a:gd name="connsiteX3" fmla="*/ 3618929 w 10574465"/>
                <a:gd name="connsiteY3" fmla="*/ 2773680 h 3037175"/>
                <a:gd name="connsiteX4" fmla="*/ 4606481 w 10574465"/>
                <a:gd name="connsiteY4" fmla="*/ 1627632 h 3037175"/>
                <a:gd name="connsiteX5" fmla="*/ 4673537 w 10574465"/>
                <a:gd name="connsiteY5" fmla="*/ 633984 h 3037175"/>
                <a:gd name="connsiteX6" fmla="*/ 3996881 w 10574465"/>
                <a:gd name="connsiteY6" fmla="*/ 292608 h 3037175"/>
                <a:gd name="connsiteX7" fmla="*/ 3326321 w 10574465"/>
                <a:gd name="connsiteY7" fmla="*/ 457200 h 3037175"/>
                <a:gd name="connsiteX8" fmla="*/ 3436049 w 10574465"/>
                <a:gd name="connsiteY8" fmla="*/ 1200912 h 3037175"/>
                <a:gd name="connsiteX9" fmla="*/ 4563809 w 10574465"/>
                <a:gd name="connsiteY9" fmla="*/ 1511808 h 3037175"/>
                <a:gd name="connsiteX10" fmla="*/ 5155121 w 10574465"/>
                <a:gd name="connsiteY10" fmla="*/ 1182624 h 3037175"/>
                <a:gd name="connsiteX11" fmla="*/ 5941505 w 10574465"/>
                <a:gd name="connsiteY11" fmla="*/ 170688 h 3037175"/>
                <a:gd name="connsiteX12" fmla="*/ 6569393 w 10574465"/>
                <a:gd name="connsiteY12" fmla="*/ 0 h 3037175"/>
                <a:gd name="connsiteX13" fmla="*/ 6819329 w 10574465"/>
                <a:gd name="connsiteY13" fmla="*/ 54864 h 3037175"/>
                <a:gd name="connsiteX14" fmla="*/ 7038785 w 10574465"/>
                <a:gd name="connsiteY14" fmla="*/ 256032 h 3037175"/>
                <a:gd name="connsiteX15" fmla="*/ 7313105 w 10574465"/>
                <a:gd name="connsiteY15" fmla="*/ 859536 h 3037175"/>
                <a:gd name="connsiteX16" fmla="*/ 7374065 w 10574465"/>
                <a:gd name="connsiteY16" fmla="*/ 1200912 h 3037175"/>
                <a:gd name="connsiteX17" fmla="*/ 7197281 w 10574465"/>
                <a:gd name="connsiteY17" fmla="*/ 1840992 h 3037175"/>
                <a:gd name="connsiteX18" fmla="*/ 6977825 w 10574465"/>
                <a:gd name="connsiteY18" fmla="*/ 2023872 h 3037175"/>
                <a:gd name="connsiteX19" fmla="*/ 6587681 w 10574465"/>
                <a:gd name="connsiteY19" fmla="*/ 2097024 h 3037175"/>
                <a:gd name="connsiteX20" fmla="*/ 6087809 w 10574465"/>
                <a:gd name="connsiteY20" fmla="*/ 1999488 h 3037175"/>
                <a:gd name="connsiteX21" fmla="*/ 6002465 w 10574465"/>
                <a:gd name="connsiteY21" fmla="*/ 1847088 h 3037175"/>
                <a:gd name="connsiteX22" fmla="*/ 5990273 w 10574465"/>
                <a:gd name="connsiteY22" fmla="*/ 1645920 h 3037175"/>
                <a:gd name="connsiteX23" fmla="*/ 6234113 w 10574465"/>
                <a:gd name="connsiteY23" fmla="*/ 1109472 h 3037175"/>
                <a:gd name="connsiteX24" fmla="*/ 6599873 w 10574465"/>
                <a:gd name="connsiteY24" fmla="*/ 755904 h 3037175"/>
                <a:gd name="connsiteX25" fmla="*/ 7276529 w 10574465"/>
                <a:gd name="connsiteY25" fmla="*/ 591312 h 3037175"/>
                <a:gd name="connsiteX26" fmla="*/ 7739825 w 10574465"/>
                <a:gd name="connsiteY26" fmla="*/ 652272 h 3037175"/>
                <a:gd name="connsiteX27" fmla="*/ 8178737 w 10574465"/>
                <a:gd name="connsiteY27" fmla="*/ 859536 h 3037175"/>
                <a:gd name="connsiteX28" fmla="*/ 9245537 w 10574465"/>
                <a:gd name="connsiteY28" fmla="*/ 1432560 h 3037175"/>
                <a:gd name="connsiteX29" fmla="*/ 9495473 w 10574465"/>
                <a:gd name="connsiteY29" fmla="*/ 1469136 h 3037175"/>
                <a:gd name="connsiteX30" fmla="*/ 9781985 w 10574465"/>
                <a:gd name="connsiteY30" fmla="*/ 1402080 h 3037175"/>
                <a:gd name="connsiteX31" fmla="*/ 10489121 w 10574465"/>
                <a:gd name="connsiteY31" fmla="*/ 804672 h 3037175"/>
                <a:gd name="connsiteX32" fmla="*/ 10574465 w 10574465"/>
                <a:gd name="connsiteY32" fmla="*/ 640080 h 3037175"/>
                <a:gd name="connsiteX0" fmla="*/ 107633 w 10574465"/>
                <a:gd name="connsiteY0" fmla="*/ 287814 h 3001901"/>
                <a:gd name="connsiteX1" fmla="*/ 150305 w 10574465"/>
                <a:gd name="connsiteY1" fmla="*/ 1104678 h 3001901"/>
                <a:gd name="connsiteX2" fmla="*/ 1869377 w 10574465"/>
                <a:gd name="connsiteY2" fmla="*/ 2866422 h 3001901"/>
                <a:gd name="connsiteX3" fmla="*/ 3618929 w 10574465"/>
                <a:gd name="connsiteY3" fmla="*/ 2738406 h 3001901"/>
                <a:gd name="connsiteX4" fmla="*/ 4606481 w 10574465"/>
                <a:gd name="connsiteY4" fmla="*/ 1592358 h 3001901"/>
                <a:gd name="connsiteX5" fmla="*/ 4673537 w 10574465"/>
                <a:gd name="connsiteY5" fmla="*/ 598710 h 3001901"/>
                <a:gd name="connsiteX6" fmla="*/ 3996881 w 10574465"/>
                <a:gd name="connsiteY6" fmla="*/ 257334 h 3001901"/>
                <a:gd name="connsiteX7" fmla="*/ 3326321 w 10574465"/>
                <a:gd name="connsiteY7" fmla="*/ 421926 h 3001901"/>
                <a:gd name="connsiteX8" fmla="*/ 3436049 w 10574465"/>
                <a:gd name="connsiteY8" fmla="*/ 1165638 h 3001901"/>
                <a:gd name="connsiteX9" fmla="*/ 4563809 w 10574465"/>
                <a:gd name="connsiteY9" fmla="*/ 1476534 h 3001901"/>
                <a:gd name="connsiteX10" fmla="*/ 5155121 w 10574465"/>
                <a:gd name="connsiteY10" fmla="*/ 1147350 h 3001901"/>
                <a:gd name="connsiteX11" fmla="*/ 5941505 w 10574465"/>
                <a:gd name="connsiteY11" fmla="*/ 135414 h 3001901"/>
                <a:gd name="connsiteX12" fmla="*/ 6819329 w 10574465"/>
                <a:gd name="connsiteY12" fmla="*/ 19590 h 3001901"/>
                <a:gd name="connsiteX13" fmla="*/ 7038785 w 10574465"/>
                <a:gd name="connsiteY13" fmla="*/ 220758 h 3001901"/>
                <a:gd name="connsiteX14" fmla="*/ 7313105 w 10574465"/>
                <a:gd name="connsiteY14" fmla="*/ 824262 h 3001901"/>
                <a:gd name="connsiteX15" fmla="*/ 7374065 w 10574465"/>
                <a:gd name="connsiteY15" fmla="*/ 1165638 h 3001901"/>
                <a:gd name="connsiteX16" fmla="*/ 7197281 w 10574465"/>
                <a:gd name="connsiteY16" fmla="*/ 1805718 h 3001901"/>
                <a:gd name="connsiteX17" fmla="*/ 6977825 w 10574465"/>
                <a:gd name="connsiteY17" fmla="*/ 1988598 h 3001901"/>
                <a:gd name="connsiteX18" fmla="*/ 6587681 w 10574465"/>
                <a:gd name="connsiteY18" fmla="*/ 2061750 h 3001901"/>
                <a:gd name="connsiteX19" fmla="*/ 6087809 w 10574465"/>
                <a:gd name="connsiteY19" fmla="*/ 1964214 h 3001901"/>
                <a:gd name="connsiteX20" fmla="*/ 6002465 w 10574465"/>
                <a:gd name="connsiteY20" fmla="*/ 1811814 h 3001901"/>
                <a:gd name="connsiteX21" fmla="*/ 5990273 w 10574465"/>
                <a:gd name="connsiteY21" fmla="*/ 1610646 h 3001901"/>
                <a:gd name="connsiteX22" fmla="*/ 6234113 w 10574465"/>
                <a:gd name="connsiteY22" fmla="*/ 1074198 h 3001901"/>
                <a:gd name="connsiteX23" fmla="*/ 6599873 w 10574465"/>
                <a:gd name="connsiteY23" fmla="*/ 720630 h 3001901"/>
                <a:gd name="connsiteX24" fmla="*/ 7276529 w 10574465"/>
                <a:gd name="connsiteY24" fmla="*/ 556038 h 3001901"/>
                <a:gd name="connsiteX25" fmla="*/ 7739825 w 10574465"/>
                <a:gd name="connsiteY25" fmla="*/ 616998 h 3001901"/>
                <a:gd name="connsiteX26" fmla="*/ 8178737 w 10574465"/>
                <a:gd name="connsiteY26" fmla="*/ 824262 h 3001901"/>
                <a:gd name="connsiteX27" fmla="*/ 9245537 w 10574465"/>
                <a:gd name="connsiteY27" fmla="*/ 1397286 h 3001901"/>
                <a:gd name="connsiteX28" fmla="*/ 9495473 w 10574465"/>
                <a:gd name="connsiteY28" fmla="*/ 1433862 h 3001901"/>
                <a:gd name="connsiteX29" fmla="*/ 9781985 w 10574465"/>
                <a:gd name="connsiteY29" fmla="*/ 1366806 h 3001901"/>
                <a:gd name="connsiteX30" fmla="*/ 10489121 w 10574465"/>
                <a:gd name="connsiteY30" fmla="*/ 769398 h 3001901"/>
                <a:gd name="connsiteX31" fmla="*/ 10574465 w 10574465"/>
                <a:gd name="connsiteY31" fmla="*/ 604806 h 3001901"/>
                <a:gd name="connsiteX0" fmla="*/ 107633 w 10574465"/>
                <a:gd name="connsiteY0" fmla="*/ 331601 h 3045688"/>
                <a:gd name="connsiteX1" fmla="*/ 150305 w 10574465"/>
                <a:gd name="connsiteY1" fmla="*/ 1148465 h 3045688"/>
                <a:gd name="connsiteX2" fmla="*/ 1869377 w 10574465"/>
                <a:gd name="connsiteY2" fmla="*/ 2910209 h 3045688"/>
                <a:gd name="connsiteX3" fmla="*/ 3618929 w 10574465"/>
                <a:gd name="connsiteY3" fmla="*/ 2782193 h 3045688"/>
                <a:gd name="connsiteX4" fmla="*/ 4606481 w 10574465"/>
                <a:gd name="connsiteY4" fmla="*/ 1636145 h 3045688"/>
                <a:gd name="connsiteX5" fmla="*/ 4673537 w 10574465"/>
                <a:gd name="connsiteY5" fmla="*/ 642497 h 3045688"/>
                <a:gd name="connsiteX6" fmla="*/ 3996881 w 10574465"/>
                <a:gd name="connsiteY6" fmla="*/ 301121 h 3045688"/>
                <a:gd name="connsiteX7" fmla="*/ 3326321 w 10574465"/>
                <a:gd name="connsiteY7" fmla="*/ 465713 h 3045688"/>
                <a:gd name="connsiteX8" fmla="*/ 3436049 w 10574465"/>
                <a:gd name="connsiteY8" fmla="*/ 1209425 h 3045688"/>
                <a:gd name="connsiteX9" fmla="*/ 4563809 w 10574465"/>
                <a:gd name="connsiteY9" fmla="*/ 1520321 h 3045688"/>
                <a:gd name="connsiteX10" fmla="*/ 5155121 w 10574465"/>
                <a:gd name="connsiteY10" fmla="*/ 1191137 h 3045688"/>
                <a:gd name="connsiteX11" fmla="*/ 5941505 w 10574465"/>
                <a:gd name="connsiteY11" fmla="*/ 179201 h 3045688"/>
                <a:gd name="connsiteX12" fmla="*/ 6819329 w 10574465"/>
                <a:gd name="connsiteY12" fmla="*/ 63377 h 3045688"/>
                <a:gd name="connsiteX13" fmla="*/ 7313105 w 10574465"/>
                <a:gd name="connsiteY13" fmla="*/ 868049 h 3045688"/>
                <a:gd name="connsiteX14" fmla="*/ 7374065 w 10574465"/>
                <a:gd name="connsiteY14" fmla="*/ 1209425 h 3045688"/>
                <a:gd name="connsiteX15" fmla="*/ 7197281 w 10574465"/>
                <a:gd name="connsiteY15" fmla="*/ 1849505 h 3045688"/>
                <a:gd name="connsiteX16" fmla="*/ 6977825 w 10574465"/>
                <a:gd name="connsiteY16" fmla="*/ 2032385 h 3045688"/>
                <a:gd name="connsiteX17" fmla="*/ 6587681 w 10574465"/>
                <a:gd name="connsiteY17" fmla="*/ 2105537 h 3045688"/>
                <a:gd name="connsiteX18" fmla="*/ 6087809 w 10574465"/>
                <a:gd name="connsiteY18" fmla="*/ 2008001 h 3045688"/>
                <a:gd name="connsiteX19" fmla="*/ 6002465 w 10574465"/>
                <a:gd name="connsiteY19" fmla="*/ 1855601 h 3045688"/>
                <a:gd name="connsiteX20" fmla="*/ 5990273 w 10574465"/>
                <a:gd name="connsiteY20" fmla="*/ 1654433 h 3045688"/>
                <a:gd name="connsiteX21" fmla="*/ 6234113 w 10574465"/>
                <a:gd name="connsiteY21" fmla="*/ 1117985 h 3045688"/>
                <a:gd name="connsiteX22" fmla="*/ 6599873 w 10574465"/>
                <a:gd name="connsiteY22" fmla="*/ 764417 h 3045688"/>
                <a:gd name="connsiteX23" fmla="*/ 7276529 w 10574465"/>
                <a:gd name="connsiteY23" fmla="*/ 599825 h 3045688"/>
                <a:gd name="connsiteX24" fmla="*/ 7739825 w 10574465"/>
                <a:gd name="connsiteY24" fmla="*/ 660785 h 3045688"/>
                <a:gd name="connsiteX25" fmla="*/ 8178737 w 10574465"/>
                <a:gd name="connsiteY25" fmla="*/ 868049 h 3045688"/>
                <a:gd name="connsiteX26" fmla="*/ 9245537 w 10574465"/>
                <a:gd name="connsiteY26" fmla="*/ 1441073 h 3045688"/>
                <a:gd name="connsiteX27" fmla="*/ 9495473 w 10574465"/>
                <a:gd name="connsiteY27" fmla="*/ 1477649 h 3045688"/>
                <a:gd name="connsiteX28" fmla="*/ 9781985 w 10574465"/>
                <a:gd name="connsiteY28" fmla="*/ 1410593 h 3045688"/>
                <a:gd name="connsiteX29" fmla="*/ 10489121 w 10574465"/>
                <a:gd name="connsiteY29" fmla="*/ 813185 h 3045688"/>
                <a:gd name="connsiteX30" fmla="*/ 10574465 w 10574465"/>
                <a:gd name="connsiteY30" fmla="*/ 648593 h 3045688"/>
                <a:gd name="connsiteX0" fmla="*/ 107633 w 10574465"/>
                <a:gd name="connsiteY0" fmla="*/ 356726 h 3070813"/>
                <a:gd name="connsiteX1" fmla="*/ 150305 w 10574465"/>
                <a:gd name="connsiteY1" fmla="*/ 1173590 h 3070813"/>
                <a:gd name="connsiteX2" fmla="*/ 1869377 w 10574465"/>
                <a:gd name="connsiteY2" fmla="*/ 2935334 h 3070813"/>
                <a:gd name="connsiteX3" fmla="*/ 3618929 w 10574465"/>
                <a:gd name="connsiteY3" fmla="*/ 2807318 h 3070813"/>
                <a:gd name="connsiteX4" fmla="*/ 4606481 w 10574465"/>
                <a:gd name="connsiteY4" fmla="*/ 1661270 h 3070813"/>
                <a:gd name="connsiteX5" fmla="*/ 4673537 w 10574465"/>
                <a:gd name="connsiteY5" fmla="*/ 667622 h 3070813"/>
                <a:gd name="connsiteX6" fmla="*/ 3996881 w 10574465"/>
                <a:gd name="connsiteY6" fmla="*/ 326246 h 3070813"/>
                <a:gd name="connsiteX7" fmla="*/ 3326321 w 10574465"/>
                <a:gd name="connsiteY7" fmla="*/ 490838 h 3070813"/>
                <a:gd name="connsiteX8" fmla="*/ 3436049 w 10574465"/>
                <a:gd name="connsiteY8" fmla="*/ 1234550 h 3070813"/>
                <a:gd name="connsiteX9" fmla="*/ 4563809 w 10574465"/>
                <a:gd name="connsiteY9" fmla="*/ 1545446 h 3070813"/>
                <a:gd name="connsiteX10" fmla="*/ 5155121 w 10574465"/>
                <a:gd name="connsiteY10" fmla="*/ 1216262 h 3070813"/>
                <a:gd name="connsiteX11" fmla="*/ 5941505 w 10574465"/>
                <a:gd name="connsiteY11" fmla="*/ 204326 h 3070813"/>
                <a:gd name="connsiteX12" fmla="*/ 6819329 w 10574465"/>
                <a:gd name="connsiteY12" fmla="*/ 88502 h 3070813"/>
                <a:gd name="connsiteX13" fmla="*/ 7374065 w 10574465"/>
                <a:gd name="connsiteY13" fmla="*/ 1234550 h 3070813"/>
                <a:gd name="connsiteX14" fmla="*/ 7197281 w 10574465"/>
                <a:gd name="connsiteY14" fmla="*/ 1874630 h 3070813"/>
                <a:gd name="connsiteX15" fmla="*/ 6977825 w 10574465"/>
                <a:gd name="connsiteY15" fmla="*/ 2057510 h 3070813"/>
                <a:gd name="connsiteX16" fmla="*/ 6587681 w 10574465"/>
                <a:gd name="connsiteY16" fmla="*/ 2130662 h 3070813"/>
                <a:gd name="connsiteX17" fmla="*/ 6087809 w 10574465"/>
                <a:gd name="connsiteY17" fmla="*/ 2033126 h 3070813"/>
                <a:gd name="connsiteX18" fmla="*/ 6002465 w 10574465"/>
                <a:gd name="connsiteY18" fmla="*/ 1880726 h 3070813"/>
                <a:gd name="connsiteX19" fmla="*/ 5990273 w 10574465"/>
                <a:gd name="connsiteY19" fmla="*/ 1679558 h 3070813"/>
                <a:gd name="connsiteX20" fmla="*/ 6234113 w 10574465"/>
                <a:gd name="connsiteY20" fmla="*/ 1143110 h 3070813"/>
                <a:gd name="connsiteX21" fmla="*/ 6599873 w 10574465"/>
                <a:gd name="connsiteY21" fmla="*/ 789542 h 3070813"/>
                <a:gd name="connsiteX22" fmla="*/ 7276529 w 10574465"/>
                <a:gd name="connsiteY22" fmla="*/ 624950 h 3070813"/>
                <a:gd name="connsiteX23" fmla="*/ 7739825 w 10574465"/>
                <a:gd name="connsiteY23" fmla="*/ 685910 h 3070813"/>
                <a:gd name="connsiteX24" fmla="*/ 8178737 w 10574465"/>
                <a:gd name="connsiteY24" fmla="*/ 893174 h 3070813"/>
                <a:gd name="connsiteX25" fmla="*/ 9245537 w 10574465"/>
                <a:gd name="connsiteY25" fmla="*/ 1466198 h 3070813"/>
                <a:gd name="connsiteX26" fmla="*/ 9495473 w 10574465"/>
                <a:gd name="connsiteY26" fmla="*/ 1502774 h 3070813"/>
                <a:gd name="connsiteX27" fmla="*/ 9781985 w 10574465"/>
                <a:gd name="connsiteY27" fmla="*/ 1435718 h 3070813"/>
                <a:gd name="connsiteX28" fmla="*/ 10489121 w 10574465"/>
                <a:gd name="connsiteY28" fmla="*/ 838310 h 3070813"/>
                <a:gd name="connsiteX29" fmla="*/ 10574465 w 10574465"/>
                <a:gd name="connsiteY29" fmla="*/ 673718 h 3070813"/>
                <a:gd name="connsiteX0" fmla="*/ 107633 w 10574465"/>
                <a:gd name="connsiteY0" fmla="*/ 356726 h 3070813"/>
                <a:gd name="connsiteX1" fmla="*/ 150305 w 10574465"/>
                <a:gd name="connsiteY1" fmla="*/ 1173590 h 3070813"/>
                <a:gd name="connsiteX2" fmla="*/ 1869377 w 10574465"/>
                <a:gd name="connsiteY2" fmla="*/ 2935334 h 3070813"/>
                <a:gd name="connsiteX3" fmla="*/ 3618929 w 10574465"/>
                <a:gd name="connsiteY3" fmla="*/ 2807318 h 3070813"/>
                <a:gd name="connsiteX4" fmla="*/ 4606481 w 10574465"/>
                <a:gd name="connsiteY4" fmla="*/ 1661270 h 3070813"/>
                <a:gd name="connsiteX5" fmla="*/ 4673537 w 10574465"/>
                <a:gd name="connsiteY5" fmla="*/ 667622 h 3070813"/>
                <a:gd name="connsiteX6" fmla="*/ 3996881 w 10574465"/>
                <a:gd name="connsiteY6" fmla="*/ 326246 h 3070813"/>
                <a:gd name="connsiteX7" fmla="*/ 3326321 w 10574465"/>
                <a:gd name="connsiteY7" fmla="*/ 490838 h 3070813"/>
                <a:gd name="connsiteX8" fmla="*/ 3436049 w 10574465"/>
                <a:gd name="connsiteY8" fmla="*/ 1234550 h 3070813"/>
                <a:gd name="connsiteX9" fmla="*/ 4563809 w 10574465"/>
                <a:gd name="connsiteY9" fmla="*/ 1545446 h 3070813"/>
                <a:gd name="connsiteX10" fmla="*/ 5155121 w 10574465"/>
                <a:gd name="connsiteY10" fmla="*/ 1216262 h 3070813"/>
                <a:gd name="connsiteX11" fmla="*/ 5941505 w 10574465"/>
                <a:gd name="connsiteY11" fmla="*/ 204326 h 3070813"/>
                <a:gd name="connsiteX12" fmla="*/ 6819329 w 10574465"/>
                <a:gd name="connsiteY12" fmla="*/ 88502 h 3070813"/>
                <a:gd name="connsiteX13" fmla="*/ 7374065 w 10574465"/>
                <a:gd name="connsiteY13" fmla="*/ 1234550 h 3070813"/>
                <a:gd name="connsiteX14" fmla="*/ 6977825 w 10574465"/>
                <a:gd name="connsiteY14" fmla="*/ 2057510 h 3070813"/>
                <a:gd name="connsiteX15" fmla="*/ 6587681 w 10574465"/>
                <a:gd name="connsiteY15" fmla="*/ 2130662 h 3070813"/>
                <a:gd name="connsiteX16" fmla="*/ 6087809 w 10574465"/>
                <a:gd name="connsiteY16" fmla="*/ 2033126 h 3070813"/>
                <a:gd name="connsiteX17" fmla="*/ 6002465 w 10574465"/>
                <a:gd name="connsiteY17" fmla="*/ 1880726 h 3070813"/>
                <a:gd name="connsiteX18" fmla="*/ 5990273 w 10574465"/>
                <a:gd name="connsiteY18" fmla="*/ 1679558 h 3070813"/>
                <a:gd name="connsiteX19" fmla="*/ 6234113 w 10574465"/>
                <a:gd name="connsiteY19" fmla="*/ 1143110 h 3070813"/>
                <a:gd name="connsiteX20" fmla="*/ 6599873 w 10574465"/>
                <a:gd name="connsiteY20" fmla="*/ 789542 h 3070813"/>
                <a:gd name="connsiteX21" fmla="*/ 7276529 w 10574465"/>
                <a:gd name="connsiteY21" fmla="*/ 624950 h 3070813"/>
                <a:gd name="connsiteX22" fmla="*/ 7739825 w 10574465"/>
                <a:gd name="connsiteY22" fmla="*/ 685910 h 3070813"/>
                <a:gd name="connsiteX23" fmla="*/ 8178737 w 10574465"/>
                <a:gd name="connsiteY23" fmla="*/ 893174 h 3070813"/>
                <a:gd name="connsiteX24" fmla="*/ 9245537 w 10574465"/>
                <a:gd name="connsiteY24" fmla="*/ 1466198 h 3070813"/>
                <a:gd name="connsiteX25" fmla="*/ 9495473 w 10574465"/>
                <a:gd name="connsiteY25" fmla="*/ 1502774 h 3070813"/>
                <a:gd name="connsiteX26" fmla="*/ 9781985 w 10574465"/>
                <a:gd name="connsiteY26" fmla="*/ 1435718 h 3070813"/>
                <a:gd name="connsiteX27" fmla="*/ 10489121 w 10574465"/>
                <a:gd name="connsiteY27" fmla="*/ 838310 h 3070813"/>
                <a:gd name="connsiteX28" fmla="*/ 10574465 w 10574465"/>
                <a:gd name="connsiteY28" fmla="*/ 673718 h 3070813"/>
                <a:gd name="connsiteX0" fmla="*/ 107633 w 10574465"/>
                <a:gd name="connsiteY0" fmla="*/ 356726 h 3070813"/>
                <a:gd name="connsiteX1" fmla="*/ 150305 w 10574465"/>
                <a:gd name="connsiteY1" fmla="*/ 1173590 h 3070813"/>
                <a:gd name="connsiteX2" fmla="*/ 1869377 w 10574465"/>
                <a:gd name="connsiteY2" fmla="*/ 2935334 h 3070813"/>
                <a:gd name="connsiteX3" fmla="*/ 3618929 w 10574465"/>
                <a:gd name="connsiteY3" fmla="*/ 2807318 h 3070813"/>
                <a:gd name="connsiteX4" fmla="*/ 4606481 w 10574465"/>
                <a:gd name="connsiteY4" fmla="*/ 1661270 h 3070813"/>
                <a:gd name="connsiteX5" fmla="*/ 4673537 w 10574465"/>
                <a:gd name="connsiteY5" fmla="*/ 667622 h 3070813"/>
                <a:gd name="connsiteX6" fmla="*/ 3996881 w 10574465"/>
                <a:gd name="connsiteY6" fmla="*/ 326246 h 3070813"/>
                <a:gd name="connsiteX7" fmla="*/ 3326321 w 10574465"/>
                <a:gd name="connsiteY7" fmla="*/ 490838 h 3070813"/>
                <a:gd name="connsiteX8" fmla="*/ 3436049 w 10574465"/>
                <a:gd name="connsiteY8" fmla="*/ 1234550 h 3070813"/>
                <a:gd name="connsiteX9" fmla="*/ 4563809 w 10574465"/>
                <a:gd name="connsiteY9" fmla="*/ 1545446 h 3070813"/>
                <a:gd name="connsiteX10" fmla="*/ 5155121 w 10574465"/>
                <a:gd name="connsiteY10" fmla="*/ 1216262 h 3070813"/>
                <a:gd name="connsiteX11" fmla="*/ 5941505 w 10574465"/>
                <a:gd name="connsiteY11" fmla="*/ 204326 h 3070813"/>
                <a:gd name="connsiteX12" fmla="*/ 6819329 w 10574465"/>
                <a:gd name="connsiteY12" fmla="*/ 88502 h 3070813"/>
                <a:gd name="connsiteX13" fmla="*/ 7374065 w 10574465"/>
                <a:gd name="connsiteY13" fmla="*/ 1234550 h 3070813"/>
                <a:gd name="connsiteX14" fmla="*/ 6587681 w 10574465"/>
                <a:gd name="connsiteY14" fmla="*/ 2130662 h 3070813"/>
                <a:gd name="connsiteX15" fmla="*/ 6087809 w 10574465"/>
                <a:gd name="connsiteY15" fmla="*/ 2033126 h 3070813"/>
                <a:gd name="connsiteX16" fmla="*/ 6002465 w 10574465"/>
                <a:gd name="connsiteY16" fmla="*/ 1880726 h 3070813"/>
                <a:gd name="connsiteX17" fmla="*/ 5990273 w 10574465"/>
                <a:gd name="connsiteY17" fmla="*/ 1679558 h 3070813"/>
                <a:gd name="connsiteX18" fmla="*/ 6234113 w 10574465"/>
                <a:gd name="connsiteY18" fmla="*/ 1143110 h 3070813"/>
                <a:gd name="connsiteX19" fmla="*/ 6599873 w 10574465"/>
                <a:gd name="connsiteY19" fmla="*/ 789542 h 3070813"/>
                <a:gd name="connsiteX20" fmla="*/ 7276529 w 10574465"/>
                <a:gd name="connsiteY20" fmla="*/ 624950 h 3070813"/>
                <a:gd name="connsiteX21" fmla="*/ 7739825 w 10574465"/>
                <a:gd name="connsiteY21" fmla="*/ 685910 h 3070813"/>
                <a:gd name="connsiteX22" fmla="*/ 8178737 w 10574465"/>
                <a:gd name="connsiteY22" fmla="*/ 893174 h 3070813"/>
                <a:gd name="connsiteX23" fmla="*/ 9245537 w 10574465"/>
                <a:gd name="connsiteY23" fmla="*/ 1466198 h 3070813"/>
                <a:gd name="connsiteX24" fmla="*/ 9495473 w 10574465"/>
                <a:gd name="connsiteY24" fmla="*/ 1502774 h 3070813"/>
                <a:gd name="connsiteX25" fmla="*/ 9781985 w 10574465"/>
                <a:gd name="connsiteY25" fmla="*/ 1435718 h 3070813"/>
                <a:gd name="connsiteX26" fmla="*/ 10489121 w 10574465"/>
                <a:gd name="connsiteY26" fmla="*/ 838310 h 3070813"/>
                <a:gd name="connsiteX27" fmla="*/ 10574465 w 10574465"/>
                <a:gd name="connsiteY27" fmla="*/ 673718 h 3070813"/>
                <a:gd name="connsiteX0" fmla="*/ 107633 w 10574465"/>
                <a:gd name="connsiteY0" fmla="*/ 356726 h 3070813"/>
                <a:gd name="connsiteX1" fmla="*/ 150305 w 10574465"/>
                <a:gd name="connsiteY1" fmla="*/ 1173590 h 3070813"/>
                <a:gd name="connsiteX2" fmla="*/ 1869377 w 10574465"/>
                <a:gd name="connsiteY2" fmla="*/ 2935334 h 3070813"/>
                <a:gd name="connsiteX3" fmla="*/ 3618929 w 10574465"/>
                <a:gd name="connsiteY3" fmla="*/ 2807318 h 3070813"/>
                <a:gd name="connsiteX4" fmla="*/ 4606481 w 10574465"/>
                <a:gd name="connsiteY4" fmla="*/ 1661270 h 3070813"/>
                <a:gd name="connsiteX5" fmla="*/ 4673537 w 10574465"/>
                <a:gd name="connsiteY5" fmla="*/ 667622 h 3070813"/>
                <a:gd name="connsiteX6" fmla="*/ 3996881 w 10574465"/>
                <a:gd name="connsiteY6" fmla="*/ 326246 h 3070813"/>
                <a:gd name="connsiteX7" fmla="*/ 3326321 w 10574465"/>
                <a:gd name="connsiteY7" fmla="*/ 490838 h 3070813"/>
                <a:gd name="connsiteX8" fmla="*/ 3436049 w 10574465"/>
                <a:gd name="connsiteY8" fmla="*/ 1234550 h 3070813"/>
                <a:gd name="connsiteX9" fmla="*/ 4563809 w 10574465"/>
                <a:gd name="connsiteY9" fmla="*/ 1545446 h 3070813"/>
                <a:gd name="connsiteX10" fmla="*/ 5155121 w 10574465"/>
                <a:gd name="connsiteY10" fmla="*/ 1216262 h 3070813"/>
                <a:gd name="connsiteX11" fmla="*/ 5941505 w 10574465"/>
                <a:gd name="connsiteY11" fmla="*/ 204326 h 3070813"/>
                <a:gd name="connsiteX12" fmla="*/ 6819329 w 10574465"/>
                <a:gd name="connsiteY12" fmla="*/ 88502 h 3070813"/>
                <a:gd name="connsiteX13" fmla="*/ 7374065 w 10574465"/>
                <a:gd name="connsiteY13" fmla="*/ 1234550 h 3070813"/>
                <a:gd name="connsiteX14" fmla="*/ 6587681 w 10574465"/>
                <a:gd name="connsiteY14" fmla="*/ 2130662 h 3070813"/>
                <a:gd name="connsiteX15" fmla="*/ 6002465 w 10574465"/>
                <a:gd name="connsiteY15" fmla="*/ 1880726 h 3070813"/>
                <a:gd name="connsiteX16" fmla="*/ 5990273 w 10574465"/>
                <a:gd name="connsiteY16" fmla="*/ 1679558 h 3070813"/>
                <a:gd name="connsiteX17" fmla="*/ 6234113 w 10574465"/>
                <a:gd name="connsiteY17" fmla="*/ 1143110 h 3070813"/>
                <a:gd name="connsiteX18" fmla="*/ 6599873 w 10574465"/>
                <a:gd name="connsiteY18" fmla="*/ 789542 h 3070813"/>
                <a:gd name="connsiteX19" fmla="*/ 7276529 w 10574465"/>
                <a:gd name="connsiteY19" fmla="*/ 624950 h 3070813"/>
                <a:gd name="connsiteX20" fmla="*/ 7739825 w 10574465"/>
                <a:gd name="connsiteY20" fmla="*/ 685910 h 3070813"/>
                <a:gd name="connsiteX21" fmla="*/ 8178737 w 10574465"/>
                <a:gd name="connsiteY21" fmla="*/ 893174 h 3070813"/>
                <a:gd name="connsiteX22" fmla="*/ 9245537 w 10574465"/>
                <a:gd name="connsiteY22" fmla="*/ 1466198 h 3070813"/>
                <a:gd name="connsiteX23" fmla="*/ 9495473 w 10574465"/>
                <a:gd name="connsiteY23" fmla="*/ 1502774 h 3070813"/>
                <a:gd name="connsiteX24" fmla="*/ 9781985 w 10574465"/>
                <a:gd name="connsiteY24" fmla="*/ 1435718 h 3070813"/>
                <a:gd name="connsiteX25" fmla="*/ 10489121 w 10574465"/>
                <a:gd name="connsiteY25" fmla="*/ 838310 h 3070813"/>
                <a:gd name="connsiteX26" fmla="*/ 10574465 w 10574465"/>
                <a:gd name="connsiteY26" fmla="*/ 673718 h 3070813"/>
                <a:gd name="connsiteX0" fmla="*/ 107633 w 10574465"/>
                <a:gd name="connsiteY0" fmla="*/ 356726 h 3070813"/>
                <a:gd name="connsiteX1" fmla="*/ 150305 w 10574465"/>
                <a:gd name="connsiteY1" fmla="*/ 1173590 h 3070813"/>
                <a:gd name="connsiteX2" fmla="*/ 1869377 w 10574465"/>
                <a:gd name="connsiteY2" fmla="*/ 2935334 h 3070813"/>
                <a:gd name="connsiteX3" fmla="*/ 3618929 w 10574465"/>
                <a:gd name="connsiteY3" fmla="*/ 2807318 h 3070813"/>
                <a:gd name="connsiteX4" fmla="*/ 4606481 w 10574465"/>
                <a:gd name="connsiteY4" fmla="*/ 1661270 h 3070813"/>
                <a:gd name="connsiteX5" fmla="*/ 4673537 w 10574465"/>
                <a:gd name="connsiteY5" fmla="*/ 667622 h 3070813"/>
                <a:gd name="connsiteX6" fmla="*/ 3996881 w 10574465"/>
                <a:gd name="connsiteY6" fmla="*/ 326246 h 3070813"/>
                <a:gd name="connsiteX7" fmla="*/ 3326321 w 10574465"/>
                <a:gd name="connsiteY7" fmla="*/ 490838 h 3070813"/>
                <a:gd name="connsiteX8" fmla="*/ 3436049 w 10574465"/>
                <a:gd name="connsiteY8" fmla="*/ 1234550 h 3070813"/>
                <a:gd name="connsiteX9" fmla="*/ 4563809 w 10574465"/>
                <a:gd name="connsiteY9" fmla="*/ 1545446 h 3070813"/>
                <a:gd name="connsiteX10" fmla="*/ 5155121 w 10574465"/>
                <a:gd name="connsiteY10" fmla="*/ 1216262 h 3070813"/>
                <a:gd name="connsiteX11" fmla="*/ 5941505 w 10574465"/>
                <a:gd name="connsiteY11" fmla="*/ 204326 h 3070813"/>
                <a:gd name="connsiteX12" fmla="*/ 6819329 w 10574465"/>
                <a:gd name="connsiteY12" fmla="*/ 88502 h 3070813"/>
                <a:gd name="connsiteX13" fmla="*/ 7374065 w 10574465"/>
                <a:gd name="connsiteY13" fmla="*/ 1234550 h 3070813"/>
                <a:gd name="connsiteX14" fmla="*/ 6587681 w 10574465"/>
                <a:gd name="connsiteY14" fmla="*/ 2130662 h 3070813"/>
                <a:gd name="connsiteX15" fmla="*/ 6002465 w 10574465"/>
                <a:gd name="connsiteY15" fmla="*/ 1880726 h 3070813"/>
                <a:gd name="connsiteX16" fmla="*/ 6234113 w 10574465"/>
                <a:gd name="connsiteY16" fmla="*/ 1143110 h 3070813"/>
                <a:gd name="connsiteX17" fmla="*/ 6599873 w 10574465"/>
                <a:gd name="connsiteY17" fmla="*/ 789542 h 3070813"/>
                <a:gd name="connsiteX18" fmla="*/ 7276529 w 10574465"/>
                <a:gd name="connsiteY18" fmla="*/ 624950 h 3070813"/>
                <a:gd name="connsiteX19" fmla="*/ 7739825 w 10574465"/>
                <a:gd name="connsiteY19" fmla="*/ 685910 h 3070813"/>
                <a:gd name="connsiteX20" fmla="*/ 8178737 w 10574465"/>
                <a:gd name="connsiteY20" fmla="*/ 893174 h 3070813"/>
                <a:gd name="connsiteX21" fmla="*/ 9245537 w 10574465"/>
                <a:gd name="connsiteY21" fmla="*/ 1466198 h 3070813"/>
                <a:gd name="connsiteX22" fmla="*/ 9495473 w 10574465"/>
                <a:gd name="connsiteY22" fmla="*/ 1502774 h 3070813"/>
                <a:gd name="connsiteX23" fmla="*/ 9781985 w 10574465"/>
                <a:gd name="connsiteY23" fmla="*/ 1435718 h 3070813"/>
                <a:gd name="connsiteX24" fmla="*/ 10489121 w 10574465"/>
                <a:gd name="connsiteY24" fmla="*/ 838310 h 3070813"/>
                <a:gd name="connsiteX25" fmla="*/ 10574465 w 10574465"/>
                <a:gd name="connsiteY25" fmla="*/ 673718 h 3070813"/>
                <a:gd name="connsiteX0" fmla="*/ 107633 w 10574465"/>
                <a:gd name="connsiteY0" fmla="*/ 356726 h 3070813"/>
                <a:gd name="connsiteX1" fmla="*/ 150305 w 10574465"/>
                <a:gd name="connsiteY1" fmla="*/ 1173590 h 3070813"/>
                <a:gd name="connsiteX2" fmla="*/ 1869377 w 10574465"/>
                <a:gd name="connsiteY2" fmla="*/ 2935334 h 3070813"/>
                <a:gd name="connsiteX3" fmla="*/ 3618929 w 10574465"/>
                <a:gd name="connsiteY3" fmla="*/ 2807318 h 3070813"/>
                <a:gd name="connsiteX4" fmla="*/ 4606481 w 10574465"/>
                <a:gd name="connsiteY4" fmla="*/ 1661270 h 3070813"/>
                <a:gd name="connsiteX5" fmla="*/ 4673537 w 10574465"/>
                <a:gd name="connsiteY5" fmla="*/ 667622 h 3070813"/>
                <a:gd name="connsiteX6" fmla="*/ 3996881 w 10574465"/>
                <a:gd name="connsiteY6" fmla="*/ 326246 h 3070813"/>
                <a:gd name="connsiteX7" fmla="*/ 3326321 w 10574465"/>
                <a:gd name="connsiteY7" fmla="*/ 490838 h 3070813"/>
                <a:gd name="connsiteX8" fmla="*/ 3436049 w 10574465"/>
                <a:gd name="connsiteY8" fmla="*/ 1234550 h 3070813"/>
                <a:gd name="connsiteX9" fmla="*/ 4563809 w 10574465"/>
                <a:gd name="connsiteY9" fmla="*/ 1545446 h 3070813"/>
                <a:gd name="connsiteX10" fmla="*/ 5155121 w 10574465"/>
                <a:gd name="connsiteY10" fmla="*/ 1216262 h 3070813"/>
                <a:gd name="connsiteX11" fmla="*/ 5941505 w 10574465"/>
                <a:gd name="connsiteY11" fmla="*/ 204326 h 3070813"/>
                <a:gd name="connsiteX12" fmla="*/ 6819329 w 10574465"/>
                <a:gd name="connsiteY12" fmla="*/ 88502 h 3070813"/>
                <a:gd name="connsiteX13" fmla="*/ 7374065 w 10574465"/>
                <a:gd name="connsiteY13" fmla="*/ 1234550 h 3070813"/>
                <a:gd name="connsiteX14" fmla="*/ 6587681 w 10574465"/>
                <a:gd name="connsiteY14" fmla="*/ 2130662 h 3070813"/>
                <a:gd name="connsiteX15" fmla="*/ 6002465 w 10574465"/>
                <a:gd name="connsiteY15" fmla="*/ 1880726 h 3070813"/>
                <a:gd name="connsiteX16" fmla="*/ 6599873 w 10574465"/>
                <a:gd name="connsiteY16" fmla="*/ 789542 h 3070813"/>
                <a:gd name="connsiteX17" fmla="*/ 7276529 w 10574465"/>
                <a:gd name="connsiteY17" fmla="*/ 624950 h 3070813"/>
                <a:gd name="connsiteX18" fmla="*/ 7739825 w 10574465"/>
                <a:gd name="connsiteY18" fmla="*/ 685910 h 3070813"/>
                <a:gd name="connsiteX19" fmla="*/ 8178737 w 10574465"/>
                <a:gd name="connsiteY19" fmla="*/ 893174 h 3070813"/>
                <a:gd name="connsiteX20" fmla="*/ 9245537 w 10574465"/>
                <a:gd name="connsiteY20" fmla="*/ 1466198 h 3070813"/>
                <a:gd name="connsiteX21" fmla="*/ 9495473 w 10574465"/>
                <a:gd name="connsiteY21" fmla="*/ 1502774 h 3070813"/>
                <a:gd name="connsiteX22" fmla="*/ 9781985 w 10574465"/>
                <a:gd name="connsiteY22" fmla="*/ 1435718 h 3070813"/>
                <a:gd name="connsiteX23" fmla="*/ 10489121 w 10574465"/>
                <a:gd name="connsiteY23" fmla="*/ 838310 h 3070813"/>
                <a:gd name="connsiteX24" fmla="*/ 10574465 w 10574465"/>
                <a:gd name="connsiteY24" fmla="*/ 673718 h 3070813"/>
                <a:gd name="connsiteX0" fmla="*/ 107633 w 10574465"/>
                <a:gd name="connsiteY0" fmla="*/ 356726 h 3070813"/>
                <a:gd name="connsiteX1" fmla="*/ 150305 w 10574465"/>
                <a:gd name="connsiteY1" fmla="*/ 1173590 h 3070813"/>
                <a:gd name="connsiteX2" fmla="*/ 1869377 w 10574465"/>
                <a:gd name="connsiteY2" fmla="*/ 2935334 h 3070813"/>
                <a:gd name="connsiteX3" fmla="*/ 3618929 w 10574465"/>
                <a:gd name="connsiteY3" fmla="*/ 2807318 h 3070813"/>
                <a:gd name="connsiteX4" fmla="*/ 4606481 w 10574465"/>
                <a:gd name="connsiteY4" fmla="*/ 1661270 h 3070813"/>
                <a:gd name="connsiteX5" fmla="*/ 4673537 w 10574465"/>
                <a:gd name="connsiteY5" fmla="*/ 667622 h 3070813"/>
                <a:gd name="connsiteX6" fmla="*/ 3996881 w 10574465"/>
                <a:gd name="connsiteY6" fmla="*/ 326246 h 3070813"/>
                <a:gd name="connsiteX7" fmla="*/ 3326321 w 10574465"/>
                <a:gd name="connsiteY7" fmla="*/ 490838 h 3070813"/>
                <a:gd name="connsiteX8" fmla="*/ 3436049 w 10574465"/>
                <a:gd name="connsiteY8" fmla="*/ 1234550 h 3070813"/>
                <a:gd name="connsiteX9" fmla="*/ 4563809 w 10574465"/>
                <a:gd name="connsiteY9" fmla="*/ 1545446 h 3070813"/>
                <a:gd name="connsiteX10" fmla="*/ 5155121 w 10574465"/>
                <a:gd name="connsiteY10" fmla="*/ 1216262 h 3070813"/>
                <a:gd name="connsiteX11" fmla="*/ 5941505 w 10574465"/>
                <a:gd name="connsiteY11" fmla="*/ 204326 h 3070813"/>
                <a:gd name="connsiteX12" fmla="*/ 6819329 w 10574465"/>
                <a:gd name="connsiteY12" fmla="*/ 88502 h 3070813"/>
                <a:gd name="connsiteX13" fmla="*/ 7374065 w 10574465"/>
                <a:gd name="connsiteY13" fmla="*/ 1234550 h 3070813"/>
                <a:gd name="connsiteX14" fmla="*/ 6587681 w 10574465"/>
                <a:gd name="connsiteY14" fmla="*/ 2130662 h 3070813"/>
                <a:gd name="connsiteX15" fmla="*/ 6002465 w 10574465"/>
                <a:gd name="connsiteY15" fmla="*/ 1880726 h 3070813"/>
                <a:gd name="connsiteX16" fmla="*/ 6599873 w 10574465"/>
                <a:gd name="connsiteY16" fmla="*/ 789542 h 3070813"/>
                <a:gd name="connsiteX17" fmla="*/ 7276529 w 10574465"/>
                <a:gd name="connsiteY17" fmla="*/ 624950 h 3070813"/>
                <a:gd name="connsiteX18" fmla="*/ 8178737 w 10574465"/>
                <a:gd name="connsiteY18" fmla="*/ 893174 h 3070813"/>
                <a:gd name="connsiteX19" fmla="*/ 9245537 w 10574465"/>
                <a:gd name="connsiteY19" fmla="*/ 1466198 h 3070813"/>
                <a:gd name="connsiteX20" fmla="*/ 9495473 w 10574465"/>
                <a:gd name="connsiteY20" fmla="*/ 1502774 h 3070813"/>
                <a:gd name="connsiteX21" fmla="*/ 9781985 w 10574465"/>
                <a:gd name="connsiteY21" fmla="*/ 1435718 h 3070813"/>
                <a:gd name="connsiteX22" fmla="*/ 10489121 w 10574465"/>
                <a:gd name="connsiteY22" fmla="*/ 838310 h 3070813"/>
                <a:gd name="connsiteX23" fmla="*/ 10574465 w 10574465"/>
                <a:gd name="connsiteY23" fmla="*/ 673718 h 3070813"/>
                <a:gd name="connsiteX0" fmla="*/ 107633 w 10574465"/>
                <a:gd name="connsiteY0" fmla="*/ 356726 h 3070813"/>
                <a:gd name="connsiteX1" fmla="*/ 150305 w 10574465"/>
                <a:gd name="connsiteY1" fmla="*/ 1173590 h 3070813"/>
                <a:gd name="connsiteX2" fmla="*/ 1869377 w 10574465"/>
                <a:gd name="connsiteY2" fmla="*/ 2935334 h 3070813"/>
                <a:gd name="connsiteX3" fmla="*/ 3618929 w 10574465"/>
                <a:gd name="connsiteY3" fmla="*/ 2807318 h 3070813"/>
                <a:gd name="connsiteX4" fmla="*/ 4606481 w 10574465"/>
                <a:gd name="connsiteY4" fmla="*/ 1661270 h 3070813"/>
                <a:gd name="connsiteX5" fmla="*/ 4673537 w 10574465"/>
                <a:gd name="connsiteY5" fmla="*/ 667622 h 3070813"/>
                <a:gd name="connsiteX6" fmla="*/ 3996881 w 10574465"/>
                <a:gd name="connsiteY6" fmla="*/ 326246 h 3070813"/>
                <a:gd name="connsiteX7" fmla="*/ 3326321 w 10574465"/>
                <a:gd name="connsiteY7" fmla="*/ 490838 h 3070813"/>
                <a:gd name="connsiteX8" fmla="*/ 3436049 w 10574465"/>
                <a:gd name="connsiteY8" fmla="*/ 1234550 h 3070813"/>
                <a:gd name="connsiteX9" fmla="*/ 4563809 w 10574465"/>
                <a:gd name="connsiteY9" fmla="*/ 1545446 h 3070813"/>
                <a:gd name="connsiteX10" fmla="*/ 5155121 w 10574465"/>
                <a:gd name="connsiteY10" fmla="*/ 1216262 h 3070813"/>
                <a:gd name="connsiteX11" fmla="*/ 5941505 w 10574465"/>
                <a:gd name="connsiteY11" fmla="*/ 204326 h 3070813"/>
                <a:gd name="connsiteX12" fmla="*/ 6819329 w 10574465"/>
                <a:gd name="connsiteY12" fmla="*/ 88502 h 3070813"/>
                <a:gd name="connsiteX13" fmla="*/ 7374065 w 10574465"/>
                <a:gd name="connsiteY13" fmla="*/ 1234550 h 3070813"/>
                <a:gd name="connsiteX14" fmla="*/ 6587681 w 10574465"/>
                <a:gd name="connsiteY14" fmla="*/ 2130662 h 3070813"/>
                <a:gd name="connsiteX15" fmla="*/ 6002465 w 10574465"/>
                <a:gd name="connsiteY15" fmla="*/ 1880726 h 3070813"/>
                <a:gd name="connsiteX16" fmla="*/ 6599873 w 10574465"/>
                <a:gd name="connsiteY16" fmla="*/ 789542 h 3070813"/>
                <a:gd name="connsiteX17" fmla="*/ 7276529 w 10574465"/>
                <a:gd name="connsiteY17" fmla="*/ 624950 h 3070813"/>
                <a:gd name="connsiteX18" fmla="*/ 8178737 w 10574465"/>
                <a:gd name="connsiteY18" fmla="*/ 893174 h 3070813"/>
                <a:gd name="connsiteX19" fmla="*/ 9245537 w 10574465"/>
                <a:gd name="connsiteY19" fmla="*/ 1466198 h 3070813"/>
                <a:gd name="connsiteX20" fmla="*/ 9781985 w 10574465"/>
                <a:gd name="connsiteY20" fmla="*/ 1435718 h 3070813"/>
                <a:gd name="connsiteX21" fmla="*/ 10489121 w 10574465"/>
                <a:gd name="connsiteY21" fmla="*/ 838310 h 3070813"/>
                <a:gd name="connsiteX22" fmla="*/ 10574465 w 10574465"/>
                <a:gd name="connsiteY22" fmla="*/ 673718 h 3070813"/>
                <a:gd name="connsiteX0" fmla="*/ 107633 w 10574465"/>
                <a:gd name="connsiteY0" fmla="*/ 356726 h 3070813"/>
                <a:gd name="connsiteX1" fmla="*/ 150305 w 10574465"/>
                <a:gd name="connsiteY1" fmla="*/ 1173590 h 3070813"/>
                <a:gd name="connsiteX2" fmla="*/ 1869377 w 10574465"/>
                <a:gd name="connsiteY2" fmla="*/ 2935334 h 3070813"/>
                <a:gd name="connsiteX3" fmla="*/ 3618929 w 10574465"/>
                <a:gd name="connsiteY3" fmla="*/ 2807318 h 3070813"/>
                <a:gd name="connsiteX4" fmla="*/ 4606481 w 10574465"/>
                <a:gd name="connsiteY4" fmla="*/ 1661270 h 3070813"/>
                <a:gd name="connsiteX5" fmla="*/ 4673537 w 10574465"/>
                <a:gd name="connsiteY5" fmla="*/ 667622 h 3070813"/>
                <a:gd name="connsiteX6" fmla="*/ 3996881 w 10574465"/>
                <a:gd name="connsiteY6" fmla="*/ 326246 h 3070813"/>
                <a:gd name="connsiteX7" fmla="*/ 3326321 w 10574465"/>
                <a:gd name="connsiteY7" fmla="*/ 490838 h 3070813"/>
                <a:gd name="connsiteX8" fmla="*/ 3436049 w 10574465"/>
                <a:gd name="connsiteY8" fmla="*/ 1234550 h 3070813"/>
                <a:gd name="connsiteX9" fmla="*/ 4563809 w 10574465"/>
                <a:gd name="connsiteY9" fmla="*/ 1545446 h 3070813"/>
                <a:gd name="connsiteX10" fmla="*/ 5155121 w 10574465"/>
                <a:gd name="connsiteY10" fmla="*/ 1216262 h 3070813"/>
                <a:gd name="connsiteX11" fmla="*/ 5941505 w 10574465"/>
                <a:gd name="connsiteY11" fmla="*/ 204326 h 3070813"/>
                <a:gd name="connsiteX12" fmla="*/ 6819329 w 10574465"/>
                <a:gd name="connsiteY12" fmla="*/ 88502 h 3070813"/>
                <a:gd name="connsiteX13" fmla="*/ 7374065 w 10574465"/>
                <a:gd name="connsiteY13" fmla="*/ 1234550 h 3070813"/>
                <a:gd name="connsiteX14" fmla="*/ 6587681 w 10574465"/>
                <a:gd name="connsiteY14" fmla="*/ 2130662 h 3070813"/>
                <a:gd name="connsiteX15" fmla="*/ 6002465 w 10574465"/>
                <a:gd name="connsiteY15" fmla="*/ 1880726 h 3070813"/>
                <a:gd name="connsiteX16" fmla="*/ 6599873 w 10574465"/>
                <a:gd name="connsiteY16" fmla="*/ 789542 h 3070813"/>
                <a:gd name="connsiteX17" fmla="*/ 7276529 w 10574465"/>
                <a:gd name="connsiteY17" fmla="*/ 624950 h 3070813"/>
                <a:gd name="connsiteX18" fmla="*/ 8178737 w 10574465"/>
                <a:gd name="connsiteY18" fmla="*/ 893174 h 3070813"/>
                <a:gd name="connsiteX19" fmla="*/ 9245537 w 10574465"/>
                <a:gd name="connsiteY19" fmla="*/ 1466198 h 3070813"/>
                <a:gd name="connsiteX20" fmla="*/ 9781985 w 10574465"/>
                <a:gd name="connsiteY20" fmla="*/ 1435718 h 3070813"/>
                <a:gd name="connsiteX21" fmla="*/ 10574465 w 10574465"/>
                <a:gd name="connsiteY21" fmla="*/ 673718 h 3070813"/>
                <a:gd name="connsiteX0" fmla="*/ 25267 w 10681075"/>
                <a:gd name="connsiteY0" fmla="*/ 289670 h 3070813"/>
                <a:gd name="connsiteX1" fmla="*/ 256915 w 10681075"/>
                <a:gd name="connsiteY1" fmla="*/ 1173590 h 3070813"/>
                <a:gd name="connsiteX2" fmla="*/ 1975987 w 10681075"/>
                <a:gd name="connsiteY2" fmla="*/ 2935334 h 3070813"/>
                <a:gd name="connsiteX3" fmla="*/ 3725539 w 10681075"/>
                <a:gd name="connsiteY3" fmla="*/ 2807318 h 3070813"/>
                <a:gd name="connsiteX4" fmla="*/ 4713091 w 10681075"/>
                <a:gd name="connsiteY4" fmla="*/ 1661270 h 3070813"/>
                <a:gd name="connsiteX5" fmla="*/ 4780147 w 10681075"/>
                <a:gd name="connsiteY5" fmla="*/ 667622 h 3070813"/>
                <a:gd name="connsiteX6" fmla="*/ 4103491 w 10681075"/>
                <a:gd name="connsiteY6" fmla="*/ 326246 h 3070813"/>
                <a:gd name="connsiteX7" fmla="*/ 3432931 w 10681075"/>
                <a:gd name="connsiteY7" fmla="*/ 490838 h 3070813"/>
                <a:gd name="connsiteX8" fmla="*/ 3542659 w 10681075"/>
                <a:gd name="connsiteY8" fmla="*/ 1234550 h 3070813"/>
                <a:gd name="connsiteX9" fmla="*/ 4670419 w 10681075"/>
                <a:gd name="connsiteY9" fmla="*/ 1545446 h 3070813"/>
                <a:gd name="connsiteX10" fmla="*/ 5261731 w 10681075"/>
                <a:gd name="connsiteY10" fmla="*/ 1216262 h 3070813"/>
                <a:gd name="connsiteX11" fmla="*/ 6048115 w 10681075"/>
                <a:gd name="connsiteY11" fmla="*/ 204326 h 3070813"/>
                <a:gd name="connsiteX12" fmla="*/ 6925939 w 10681075"/>
                <a:gd name="connsiteY12" fmla="*/ 88502 h 3070813"/>
                <a:gd name="connsiteX13" fmla="*/ 7480675 w 10681075"/>
                <a:gd name="connsiteY13" fmla="*/ 1234550 h 3070813"/>
                <a:gd name="connsiteX14" fmla="*/ 6694291 w 10681075"/>
                <a:gd name="connsiteY14" fmla="*/ 2130662 h 3070813"/>
                <a:gd name="connsiteX15" fmla="*/ 6109075 w 10681075"/>
                <a:gd name="connsiteY15" fmla="*/ 1880726 h 3070813"/>
                <a:gd name="connsiteX16" fmla="*/ 6706483 w 10681075"/>
                <a:gd name="connsiteY16" fmla="*/ 789542 h 3070813"/>
                <a:gd name="connsiteX17" fmla="*/ 7383139 w 10681075"/>
                <a:gd name="connsiteY17" fmla="*/ 624950 h 3070813"/>
                <a:gd name="connsiteX18" fmla="*/ 8285347 w 10681075"/>
                <a:gd name="connsiteY18" fmla="*/ 893174 h 3070813"/>
                <a:gd name="connsiteX19" fmla="*/ 9352147 w 10681075"/>
                <a:gd name="connsiteY19" fmla="*/ 1466198 h 3070813"/>
                <a:gd name="connsiteX20" fmla="*/ 9888595 w 10681075"/>
                <a:gd name="connsiteY20" fmla="*/ 1435718 h 3070813"/>
                <a:gd name="connsiteX21" fmla="*/ 10681075 w 10681075"/>
                <a:gd name="connsiteY21" fmla="*/ 673718 h 3070813"/>
                <a:gd name="connsiteX0" fmla="*/ 33198 w 10689006"/>
                <a:gd name="connsiteY0" fmla="*/ 289670 h 3048773"/>
                <a:gd name="connsiteX1" fmla="*/ 240462 w 10689006"/>
                <a:gd name="connsiteY1" fmla="*/ 1472294 h 3048773"/>
                <a:gd name="connsiteX2" fmla="*/ 1983918 w 10689006"/>
                <a:gd name="connsiteY2" fmla="*/ 2935334 h 3048773"/>
                <a:gd name="connsiteX3" fmla="*/ 3733470 w 10689006"/>
                <a:gd name="connsiteY3" fmla="*/ 2807318 h 3048773"/>
                <a:gd name="connsiteX4" fmla="*/ 4721022 w 10689006"/>
                <a:gd name="connsiteY4" fmla="*/ 1661270 h 3048773"/>
                <a:gd name="connsiteX5" fmla="*/ 4788078 w 10689006"/>
                <a:gd name="connsiteY5" fmla="*/ 667622 h 3048773"/>
                <a:gd name="connsiteX6" fmla="*/ 4111422 w 10689006"/>
                <a:gd name="connsiteY6" fmla="*/ 326246 h 3048773"/>
                <a:gd name="connsiteX7" fmla="*/ 3440862 w 10689006"/>
                <a:gd name="connsiteY7" fmla="*/ 490838 h 3048773"/>
                <a:gd name="connsiteX8" fmla="*/ 3550590 w 10689006"/>
                <a:gd name="connsiteY8" fmla="*/ 1234550 h 3048773"/>
                <a:gd name="connsiteX9" fmla="*/ 4678350 w 10689006"/>
                <a:gd name="connsiteY9" fmla="*/ 1545446 h 3048773"/>
                <a:gd name="connsiteX10" fmla="*/ 5269662 w 10689006"/>
                <a:gd name="connsiteY10" fmla="*/ 1216262 h 3048773"/>
                <a:gd name="connsiteX11" fmla="*/ 6056046 w 10689006"/>
                <a:gd name="connsiteY11" fmla="*/ 204326 h 3048773"/>
                <a:gd name="connsiteX12" fmla="*/ 6933870 w 10689006"/>
                <a:gd name="connsiteY12" fmla="*/ 88502 h 3048773"/>
                <a:gd name="connsiteX13" fmla="*/ 7488606 w 10689006"/>
                <a:gd name="connsiteY13" fmla="*/ 1234550 h 3048773"/>
                <a:gd name="connsiteX14" fmla="*/ 6702222 w 10689006"/>
                <a:gd name="connsiteY14" fmla="*/ 2130662 h 3048773"/>
                <a:gd name="connsiteX15" fmla="*/ 6117006 w 10689006"/>
                <a:gd name="connsiteY15" fmla="*/ 1880726 h 3048773"/>
                <a:gd name="connsiteX16" fmla="*/ 6714414 w 10689006"/>
                <a:gd name="connsiteY16" fmla="*/ 789542 h 3048773"/>
                <a:gd name="connsiteX17" fmla="*/ 7391070 w 10689006"/>
                <a:gd name="connsiteY17" fmla="*/ 624950 h 3048773"/>
                <a:gd name="connsiteX18" fmla="*/ 8293278 w 10689006"/>
                <a:gd name="connsiteY18" fmla="*/ 893174 h 3048773"/>
                <a:gd name="connsiteX19" fmla="*/ 9360078 w 10689006"/>
                <a:gd name="connsiteY19" fmla="*/ 1466198 h 3048773"/>
                <a:gd name="connsiteX20" fmla="*/ 9896526 w 10689006"/>
                <a:gd name="connsiteY20" fmla="*/ 1435718 h 3048773"/>
                <a:gd name="connsiteX21" fmla="*/ 10689006 w 10689006"/>
                <a:gd name="connsiteY21" fmla="*/ 673718 h 3048773"/>
                <a:gd name="connsiteX0" fmla="*/ 79384 w 10735192"/>
                <a:gd name="connsiteY0" fmla="*/ 289670 h 3025875"/>
                <a:gd name="connsiteX1" fmla="*/ 189112 w 10735192"/>
                <a:gd name="connsiteY1" fmla="*/ 1783190 h 3025875"/>
                <a:gd name="connsiteX2" fmla="*/ 2030104 w 10735192"/>
                <a:gd name="connsiteY2" fmla="*/ 2935334 h 3025875"/>
                <a:gd name="connsiteX3" fmla="*/ 3779656 w 10735192"/>
                <a:gd name="connsiteY3" fmla="*/ 2807318 h 3025875"/>
                <a:gd name="connsiteX4" fmla="*/ 4767208 w 10735192"/>
                <a:gd name="connsiteY4" fmla="*/ 1661270 h 3025875"/>
                <a:gd name="connsiteX5" fmla="*/ 4834264 w 10735192"/>
                <a:gd name="connsiteY5" fmla="*/ 667622 h 3025875"/>
                <a:gd name="connsiteX6" fmla="*/ 4157608 w 10735192"/>
                <a:gd name="connsiteY6" fmla="*/ 326246 h 3025875"/>
                <a:gd name="connsiteX7" fmla="*/ 3487048 w 10735192"/>
                <a:gd name="connsiteY7" fmla="*/ 490838 h 3025875"/>
                <a:gd name="connsiteX8" fmla="*/ 3596776 w 10735192"/>
                <a:gd name="connsiteY8" fmla="*/ 1234550 h 3025875"/>
                <a:gd name="connsiteX9" fmla="*/ 4724536 w 10735192"/>
                <a:gd name="connsiteY9" fmla="*/ 1545446 h 3025875"/>
                <a:gd name="connsiteX10" fmla="*/ 5315848 w 10735192"/>
                <a:gd name="connsiteY10" fmla="*/ 1216262 h 3025875"/>
                <a:gd name="connsiteX11" fmla="*/ 6102232 w 10735192"/>
                <a:gd name="connsiteY11" fmla="*/ 204326 h 3025875"/>
                <a:gd name="connsiteX12" fmla="*/ 6980056 w 10735192"/>
                <a:gd name="connsiteY12" fmla="*/ 88502 h 3025875"/>
                <a:gd name="connsiteX13" fmla="*/ 7534792 w 10735192"/>
                <a:gd name="connsiteY13" fmla="*/ 1234550 h 3025875"/>
                <a:gd name="connsiteX14" fmla="*/ 6748408 w 10735192"/>
                <a:gd name="connsiteY14" fmla="*/ 2130662 h 3025875"/>
                <a:gd name="connsiteX15" fmla="*/ 6163192 w 10735192"/>
                <a:gd name="connsiteY15" fmla="*/ 1880726 h 3025875"/>
                <a:gd name="connsiteX16" fmla="*/ 6760600 w 10735192"/>
                <a:gd name="connsiteY16" fmla="*/ 789542 h 3025875"/>
                <a:gd name="connsiteX17" fmla="*/ 7437256 w 10735192"/>
                <a:gd name="connsiteY17" fmla="*/ 624950 h 3025875"/>
                <a:gd name="connsiteX18" fmla="*/ 8339464 w 10735192"/>
                <a:gd name="connsiteY18" fmla="*/ 893174 h 3025875"/>
                <a:gd name="connsiteX19" fmla="*/ 9406264 w 10735192"/>
                <a:gd name="connsiteY19" fmla="*/ 1466198 h 3025875"/>
                <a:gd name="connsiteX20" fmla="*/ 9942712 w 10735192"/>
                <a:gd name="connsiteY20" fmla="*/ 1435718 h 3025875"/>
                <a:gd name="connsiteX21" fmla="*/ 10735192 w 10735192"/>
                <a:gd name="connsiteY21" fmla="*/ 673718 h 3025875"/>
                <a:gd name="connsiteX0" fmla="*/ 79384 w 10735192"/>
                <a:gd name="connsiteY0" fmla="*/ 289670 h 3022081"/>
                <a:gd name="connsiteX1" fmla="*/ 189112 w 10735192"/>
                <a:gd name="connsiteY1" fmla="*/ 1783190 h 3022081"/>
                <a:gd name="connsiteX2" fmla="*/ 2030104 w 10735192"/>
                <a:gd name="connsiteY2" fmla="*/ 2935334 h 3022081"/>
                <a:gd name="connsiteX3" fmla="*/ 3779656 w 10735192"/>
                <a:gd name="connsiteY3" fmla="*/ 2807318 h 3022081"/>
                <a:gd name="connsiteX4" fmla="*/ 4803784 w 10735192"/>
                <a:gd name="connsiteY4" fmla="*/ 1752710 h 3022081"/>
                <a:gd name="connsiteX5" fmla="*/ 4834264 w 10735192"/>
                <a:gd name="connsiteY5" fmla="*/ 667622 h 3022081"/>
                <a:gd name="connsiteX6" fmla="*/ 4157608 w 10735192"/>
                <a:gd name="connsiteY6" fmla="*/ 326246 h 3022081"/>
                <a:gd name="connsiteX7" fmla="*/ 3487048 w 10735192"/>
                <a:gd name="connsiteY7" fmla="*/ 490838 h 3022081"/>
                <a:gd name="connsiteX8" fmla="*/ 3596776 w 10735192"/>
                <a:gd name="connsiteY8" fmla="*/ 1234550 h 3022081"/>
                <a:gd name="connsiteX9" fmla="*/ 4724536 w 10735192"/>
                <a:gd name="connsiteY9" fmla="*/ 1545446 h 3022081"/>
                <a:gd name="connsiteX10" fmla="*/ 5315848 w 10735192"/>
                <a:gd name="connsiteY10" fmla="*/ 1216262 h 3022081"/>
                <a:gd name="connsiteX11" fmla="*/ 6102232 w 10735192"/>
                <a:gd name="connsiteY11" fmla="*/ 204326 h 3022081"/>
                <a:gd name="connsiteX12" fmla="*/ 6980056 w 10735192"/>
                <a:gd name="connsiteY12" fmla="*/ 88502 h 3022081"/>
                <a:gd name="connsiteX13" fmla="*/ 7534792 w 10735192"/>
                <a:gd name="connsiteY13" fmla="*/ 1234550 h 3022081"/>
                <a:gd name="connsiteX14" fmla="*/ 6748408 w 10735192"/>
                <a:gd name="connsiteY14" fmla="*/ 2130662 h 3022081"/>
                <a:gd name="connsiteX15" fmla="*/ 6163192 w 10735192"/>
                <a:gd name="connsiteY15" fmla="*/ 1880726 h 3022081"/>
                <a:gd name="connsiteX16" fmla="*/ 6760600 w 10735192"/>
                <a:gd name="connsiteY16" fmla="*/ 789542 h 3022081"/>
                <a:gd name="connsiteX17" fmla="*/ 7437256 w 10735192"/>
                <a:gd name="connsiteY17" fmla="*/ 624950 h 3022081"/>
                <a:gd name="connsiteX18" fmla="*/ 8339464 w 10735192"/>
                <a:gd name="connsiteY18" fmla="*/ 893174 h 3022081"/>
                <a:gd name="connsiteX19" fmla="*/ 9406264 w 10735192"/>
                <a:gd name="connsiteY19" fmla="*/ 1466198 h 3022081"/>
                <a:gd name="connsiteX20" fmla="*/ 9942712 w 10735192"/>
                <a:gd name="connsiteY20" fmla="*/ 1435718 h 3022081"/>
                <a:gd name="connsiteX21" fmla="*/ 10735192 w 10735192"/>
                <a:gd name="connsiteY21" fmla="*/ 673718 h 3022081"/>
                <a:gd name="connsiteX0" fmla="*/ 79384 w 10735192"/>
                <a:gd name="connsiteY0" fmla="*/ 289670 h 3077476"/>
                <a:gd name="connsiteX1" fmla="*/ 189112 w 10735192"/>
                <a:gd name="connsiteY1" fmla="*/ 1783190 h 3077476"/>
                <a:gd name="connsiteX2" fmla="*/ 2030104 w 10735192"/>
                <a:gd name="connsiteY2" fmla="*/ 2935334 h 3077476"/>
                <a:gd name="connsiteX3" fmla="*/ 3779656 w 10735192"/>
                <a:gd name="connsiteY3" fmla="*/ 2807318 h 3077476"/>
                <a:gd name="connsiteX4" fmla="*/ 4834264 w 10735192"/>
                <a:gd name="connsiteY4" fmla="*/ 667622 h 3077476"/>
                <a:gd name="connsiteX5" fmla="*/ 4157608 w 10735192"/>
                <a:gd name="connsiteY5" fmla="*/ 326246 h 3077476"/>
                <a:gd name="connsiteX6" fmla="*/ 3487048 w 10735192"/>
                <a:gd name="connsiteY6" fmla="*/ 490838 h 3077476"/>
                <a:gd name="connsiteX7" fmla="*/ 3596776 w 10735192"/>
                <a:gd name="connsiteY7" fmla="*/ 1234550 h 3077476"/>
                <a:gd name="connsiteX8" fmla="*/ 4724536 w 10735192"/>
                <a:gd name="connsiteY8" fmla="*/ 1545446 h 3077476"/>
                <a:gd name="connsiteX9" fmla="*/ 5315848 w 10735192"/>
                <a:gd name="connsiteY9" fmla="*/ 1216262 h 3077476"/>
                <a:gd name="connsiteX10" fmla="*/ 6102232 w 10735192"/>
                <a:gd name="connsiteY10" fmla="*/ 204326 h 3077476"/>
                <a:gd name="connsiteX11" fmla="*/ 6980056 w 10735192"/>
                <a:gd name="connsiteY11" fmla="*/ 88502 h 3077476"/>
                <a:gd name="connsiteX12" fmla="*/ 7534792 w 10735192"/>
                <a:gd name="connsiteY12" fmla="*/ 1234550 h 3077476"/>
                <a:gd name="connsiteX13" fmla="*/ 6748408 w 10735192"/>
                <a:gd name="connsiteY13" fmla="*/ 2130662 h 3077476"/>
                <a:gd name="connsiteX14" fmla="*/ 6163192 w 10735192"/>
                <a:gd name="connsiteY14" fmla="*/ 1880726 h 3077476"/>
                <a:gd name="connsiteX15" fmla="*/ 6760600 w 10735192"/>
                <a:gd name="connsiteY15" fmla="*/ 789542 h 3077476"/>
                <a:gd name="connsiteX16" fmla="*/ 7437256 w 10735192"/>
                <a:gd name="connsiteY16" fmla="*/ 624950 h 3077476"/>
                <a:gd name="connsiteX17" fmla="*/ 8339464 w 10735192"/>
                <a:gd name="connsiteY17" fmla="*/ 893174 h 3077476"/>
                <a:gd name="connsiteX18" fmla="*/ 9406264 w 10735192"/>
                <a:gd name="connsiteY18" fmla="*/ 1466198 h 3077476"/>
                <a:gd name="connsiteX19" fmla="*/ 9942712 w 10735192"/>
                <a:gd name="connsiteY19" fmla="*/ 1435718 h 3077476"/>
                <a:gd name="connsiteX20" fmla="*/ 10735192 w 10735192"/>
                <a:gd name="connsiteY20" fmla="*/ 673718 h 3077476"/>
                <a:gd name="connsiteX0" fmla="*/ 79384 w 10735192"/>
                <a:gd name="connsiteY0" fmla="*/ 289670 h 3058561"/>
                <a:gd name="connsiteX1" fmla="*/ 189112 w 10735192"/>
                <a:gd name="connsiteY1" fmla="*/ 1783190 h 3058561"/>
                <a:gd name="connsiteX2" fmla="*/ 2030104 w 10735192"/>
                <a:gd name="connsiteY2" fmla="*/ 2935334 h 3058561"/>
                <a:gd name="connsiteX3" fmla="*/ 3779656 w 10735192"/>
                <a:gd name="connsiteY3" fmla="*/ 2807318 h 3058561"/>
                <a:gd name="connsiteX4" fmla="*/ 5011048 w 10735192"/>
                <a:gd name="connsiteY4" fmla="*/ 996806 h 3058561"/>
                <a:gd name="connsiteX5" fmla="*/ 4157608 w 10735192"/>
                <a:gd name="connsiteY5" fmla="*/ 326246 h 3058561"/>
                <a:gd name="connsiteX6" fmla="*/ 3487048 w 10735192"/>
                <a:gd name="connsiteY6" fmla="*/ 490838 h 3058561"/>
                <a:gd name="connsiteX7" fmla="*/ 3596776 w 10735192"/>
                <a:gd name="connsiteY7" fmla="*/ 1234550 h 3058561"/>
                <a:gd name="connsiteX8" fmla="*/ 4724536 w 10735192"/>
                <a:gd name="connsiteY8" fmla="*/ 1545446 h 3058561"/>
                <a:gd name="connsiteX9" fmla="*/ 5315848 w 10735192"/>
                <a:gd name="connsiteY9" fmla="*/ 1216262 h 3058561"/>
                <a:gd name="connsiteX10" fmla="*/ 6102232 w 10735192"/>
                <a:gd name="connsiteY10" fmla="*/ 204326 h 3058561"/>
                <a:gd name="connsiteX11" fmla="*/ 6980056 w 10735192"/>
                <a:gd name="connsiteY11" fmla="*/ 88502 h 3058561"/>
                <a:gd name="connsiteX12" fmla="*/ 7534792 w 10735192"/>
                <a:gd name="connsiteY12" fmla="*/ 1234550 h 3058561"/>
                <a:gd name="connsiteX13" fmla="*/ 6748408 w 10735192"/>
                <a:gd name="connsiteY13" fmla="*/ 2130662 h 3058561"/>
                <a:gd name="connsiteX14" fmla="*/ 6163192 w 10735192"/>
                <a:gd name="connsiteY14" fmla="*/ 1880726 h 3058561"/>
                <a:gd name="connsiteX15" fmla="*/ 6760600 w 10735192"/>
                <a:gd name="connsiteY15" fmla="*/ 789542 h 3058561"/>
                <a:gd name="connsiteX16" fmla="*/ 7437256 w 10735192"/>
                <a:gd name="connsiteY16" fmla="*/ 624950 h 3058561"/>
                <a:gd name="connsiteX17" fmla="*/ 8339464 w 10735192"/>
                <a:gd name="connsiteY17" fmla="*/ 893174 h 3058561"/>
                <a:gd name="connsiteX18" fmla="*/ 9406264 w 10735192"/>
                <a:gd name="connsiteY18" fmla="*/ 1466198 h 3058561"/>
                <a:gd name="connsiteX19" fmla="*/ 9942712 w 10735192"/>
                <a:gd name="connsiteY19" fmla="*/ 1435718 h 3058561"/>
                <a:gd name="connsiteX20" fmla="*/ 10735192 w 10735192"/>
                <a:gd name="connsiteY20" fmla="*/ 673718 h 3058561"/>
                <a:gd name="connsiteX0" fmla="*/ 79384 w 10735192"/>
                <a:gd name="connsiteY0" fmla="*/ 289670 h 3058561"/>
                <a:gd name="connsiteX1" fmla="*/ 189112 w 10735192"/>
                <a:gd name="connsiteY1" fmla="*/ 1783190 h 3058561"/>
                <a:gd name="connsiteX2" fmla="*/ 2030104 w 10735192"/>
                <a:gd name="connsiteY2" fmla="*/ 2935334 h 3058561"/>
                <a:gd name="connsiteX3" fmla="*/ 3779656 w 10735192"/>
                <a:gd name="connsiteY3" fmla="*/ 2807318 h 3058561"/>
                <a:gd name="connsiteX4" fmla="*/ 5011048 w 10735192"/>
                <a:gd name="connsiteY4" fmla="*/ 996806 h 3058561"/>
                <a:gd name="connsiteX5" fmla="*/ 4157608 w 10735192"/>
                <a:gd name="connsiteY5" fmla="*/ 326246 h 3058561"/>
                <a:gd name="connsiteX6" fmla="*/ 3596776 w 10735192"/>
                <a:gd name="connsiteY6" fmla="*/ 1234550 h 3058561"/>
                <a:gd name="connsiteX7" fmla="*/ 4724536 w 10735192"/>
                <a:gd name="connsiteY7" fmla="*/ 1545446 h 3058561"/>
                <a:gd name="connsiteX8" fmla="*/ 5315848 w 10735192"/>
                <a:gd name="connsiteY8" fmla="*/ 1216262 h 3058561"/>
                <a:gd name="connsiteX9" fmla="*/ 6102232 w 10735192"/>
                <a:gd name="connsiteY9" fmla="*/ 204326 h 3058561"/>
                <a:gd name="connsiteX10" fmla="*/ 6980056 w 10735192"/>
                <a:gd name="connsiteY10" fmla="*/ 88502 h 3058561"/>
                <a:gd name="connsiteX11" fmla="*/ 7534792 w 10735192"/>
                <a:gd name="connsiteY11" fmla="*/ 1234550 h 3058561"/>
                <a:gd name="connsiteX12" fmla="*/ 6748408 w 10735192"/>
                <a:gd name="connsiteY12" fmla="*/ 2130662 h 3058561"/>
                <a:gd name="connsiteX13" fmla="*/ 6163192 w 10735192"/>
                <a:gd name="connsiteY13" fmla="*/ 1880726 h 3058561"/>
                <a:gd name="connsiteX14" fmla="*/ 6760600 w 10735192"/>
                <a:gd name="connsiteY14" fmla="*/ 789542 h 3058561"/>
                <a:gd name="connsiteX15" fmla="*/ 7437256 w 10735192"/>
                <a:gd name="connsiteY15" fmla="*/ 624950 h 3058561"/>
                <a:gd name="connsiteX16" fmla="*/ 8339464 w 10735192"/>
                <a:gd name="connsiteY16" fmla="*/ 893174 h 3058561"/>
                <a:gd name="connsiteX17" fmla="*/ 9406264 w 10735192"/>
                <a:gd name="connsiteY17" fmla="*/ 1466198 h 3058561"/>
                <a:gd name="connsiteX18" fmla="*/ 9942712 w 10735192"/>
                <a:gd name="connsiteY18" fmla="*/ 1435718 h 3058561"/>
                <a:gd name="connsiteX19" fmla="*/ 10735192 w 10735192"/>
                <a:gd name="connsiteY19" fmla="*/ 673718 h 3058561"/>
                <a:gd name="connsiteX0" fmla="*/ 79384 w 10735192"/>
                <a:gd name="connsiteY0" fmla="*/ 289670 h 3058561"/>
                <a:gd name="connsiteX1" fmla="*/ 189112 w 10735192"/>
                <a:gd name="connsiteY1" fmla="*/ 1783190 h 3058561"/>
                <a:gd name="connsiteX2" fmla="*/ 2030104 w 10735192"/>
                <a:gd name="connsiteY2" fmla="*/ 2935334 h 3058561"/>
                <a:gd name="connsiteX3" fmla="*/ 3779656 w 10735192"/>
                <a:gd name="connsiteY3" fmla="*/ 2807318 h 3058561"/>
                <a:gd name="connsiteX4" fmla="*/ 5011048 w 10735192"/>
                <a:gd name="connsiteY4" fmla="*/ 996806 h 3058561"/>
                <a:gd name="connsiteX5" fmla="*/ 4157608 w 10735192"/>
                <a:gd name="connsiteY5" fmla="*/ 326246 h 3058561"/>
                <a:gd name="connsiteX6" fmla="*/ 3761368 w 10735192"/>
                <a:gd name="connsiteY6" fmla="*/ 1063862 h 3058561"/>
                <a:gd name="connsiteX7" fmla="*/ 4724536 w 10735192"/>
                <a:gd name="connsiteY7" fmla="*/ 1545446 h 3058561"/>
                <a:gd name="connsiteX8" fmla="*/ 5315848 w 10735192"/>
                <a:gd name="connsiteY8" fmla="*/ 1216262 h 3058561"/>
                <a:gd name="connsiteX9" fmla="*/ 6102232 w 10735192"/>
                <a:gd name="connsiteY9" fmla="*/ 204326 h 3058561"/>
                <a:gd name="connsiteX10" fmla="*/ 6980056 w 10735192"/>
                <a:gd name="connsiteY10" fmla="*/ 88502 h 3058561"/>
                <a:gd name="connsiteX11" fmla="*/ 7534792 w 10735192"/>
                <a:gd name="connsiteY11" fmla="*/ 1234550 h 3058561"/>
                <a:gd name="connsiteX12" fmla="*/ 6748408 w 10735192"/>
                <a:gd name="connsiteY12" fmla="*/ 2130662 h 3058561"/>
                <a:gd name="connsiteX13" fmla="*/ 6163192 w 10735192"/>
                <a:gd name="connsiteY13" fmla="*/ 1880726 h 3058561"/>
                <a:gd name="connsiteX14" fmla="*/ 6760600 w 10735192"/>
                <a:gd name="connsiteY14" fmla="*/ 789542 h 3058561"/>
                <a:gd name="connsiteX15" fmla="*/ 7437256 w 10735192"/>
                <a:gd name="connsiteY15" fmla="*/ 624950 h 3058561"/>
                <a:gd name="connsiteX16" fmla="*/ 8339464 w 10735192"/>
                <a:gd name="connsiteY16" fmla="*/ 893174 h 3058561"/>
                <a:gd name="connsiteX17" fmla="*/ 9406264 w 10735192"/>
                <a:gd name="connsiteY17" fmla="*/ 1466198 h 3058561"/>
                <a:gd name="connsiteX18" fmla="*/ 9942712 w 10735192"/>
                <a:gd name="connsiteY18" fmla="*/ 1435718 h 3058561"/>
                <a:gd name="connsiteX19" fmla="*/ 10735192 w 10735192"/>
                <a:gd name="connsiteY19" fmla="*/ 673718 h 3058561"/>
                <a:gd name="connsiteX0" fmla="*/ 79384 w 10735192"/>
                <a:gd name="connsiteY0" fmla="*/ 289670 h 3058561"/>
                <a:gd name="connsiteX1" fmla="*/ 189112 w 10735192"/>
                <a:gd name="connsiteY1" fmla="*/ 1783190 h 3058561"/>
                <a:gd name="connsiteX2" fmla="*/ 2030104 w 10735192"/>
                <a:gd name="connsiteY2" fmla="*/ 2935334 h 3058561"/>
                <a:gd name="connsiteX3" fmla="*/ 3779656 w 10735192"/>
                <a:gd name="connsiteY3" fmla="*/ 2807318 h 3058561"/>
                <a:gd name="connsiteX4" fmla="*/ 5011048 w 10735192"/>
                <a:gd name="connsiteY4" fmla="*/ 996806 h 3058561"/>
                <a:gd name="connsiteX5" fmla="*/ 4157608 w 10735192"/>
                <a:gd name="connsiteY5" fmla="*/ 326246 h 3058561"/>
                <a:gd name="connsiteX6" fmla="*/ 3761368 w 10735192"/>
                <a:gd name="connsiteY6" fmla="*/ 1063862 h 3058561"/>
                <a:gd name="connsiteX7" fmla="*/ 4724536 w 10735192"/>
                <a:gd name="connsiteY7" fmla="*/ 1545446 h 3058561"/>
                <a:gd name="connsiteX8" fmla="*/ 5315848 w 10735192"/>
                <a:gd name="connsiteY8" fmla="*/ 1216262 h 3058561"/>
                <a:gd name="connsiteX9" fmla="*/ 6102232 w 10735192"/>
                <a:gd name="connsiteY9" fmla="*/ 204326 h 3058561"/>
                <a:gd name="connsiteX10" fmla="*/ 6980056 w 10735192"/>
                <a:gd name="connsiteY10" fmla="*/ 88502 h 3058561"/>
                <a:gd name="connsiteX11" fmla="*/ 7534792 w 10735192"/>
                <a:gd name="connsiteY11" fmla="*/ 1234550 h 3058561"/>
                <a:gd name="connsiteX12" fmla="*/ 6748408 w 10735192"/>
                <a:gd name="connsiteY12" fmla="*/ 2130662 h 3058561"/>
                <a:gd name="connsiteX13" fmla="*/ 6163192 w 10735192"/>
                <a:gd name="connsiteY13" fmla="*/ 1880726 h 3058561"/>
                <a:gd name="connsiteX14" fmla="*/ 6760600 w 10735192"/>
                <a:gd name="connsiteY14" fmla="*/ 789542 h 3058561"/>
                <a:gd name="connsiteX15" fmla="*/ 7437256 w 10735192"/>
                <a:gd name="connsiteY15" fmla="*/ 624950 h 3058561"/>
                <a:gd name="connsiteX16" fmla="*/ 8339464 w 10735192"/>
                <a:gd name="connsiteY16" fmla="*/ 893174 h 3058561"/>
                <a:gd name="connsiteX17" fmla="*/ 9406264 w 10735192"/>
                <a:gd name="connsiteY17" fmla="*/ 1466198 h 3058561"/>
                <a:gd name="connsiteX18" fmla="*/ 9942712 w 10735192"/>
                <a:gd name="connsiteY18" fmla="*/ 1435718 h 3058561"/>
                <a:gd name="connsiteX19" fmla="*/ 10735192 w 10735192"/>
                <a:gd name="connsiteY19" fmla="*/ 673718 h 3058561"/>
                <a:gd name="connsiteX0" fmla="*/ 79384 w 10735192"/>
                <a:gd name="connsiteY0" fmla="*/ 289670 h 3058561"/>
                <a:gd name="connsiteX1" fmla="*/ 189112 w 10735192"/>
                <a:gd name="connsiteY1" fmla="*/ 1783190 h 3058561"/>
                <a:gd name="connsiteX2" fmla="*/ 2030104 w 10735192"/>
                <a:gd name="connsiteY2" fmla="*/ 2935334 h 3058561"/>
                <a:gd name="connsiteX3" fmla="*/ 3779656 w 10735192"/>
                <a:gd name="connsiteY3" fmla="*/ 2807318 h 3058561"/>
                <a:gd name="connsiteX4" fmla="*/ 5011048 w 10735192"/>
                <a:gd name="connsiteY4" fmla="*/ 996806 h 3058561"/>
                <a:gd name="connsiteX5" fmla="*/ 4157608 w 10735192"/>
                <a:gd name="connsiteY5" fmla="*/ 326246 h 3058561"/>
                <a:gd name="connsiteX6" fmla="*/ 3761368 w 10735192"/>
                <a:gd name="connsiteY6" fmla="*/ 1063862 h 3058561"/>
                <a:gd name="connsiteX7" fmla="*/ 4724536 w 10735192"/>
                <a:gd name="connsiteY7" fmla="*/ 1545446 h 3058561"/>
                <a:gd name="connsiteX8" fmla="*/ 5315848 w 10735192"/>
                <a:gd name="connsiteY8" fmla="*/ 1216262 h 3058561"/>
                <a:gd name="connsiteX9" fmla="*/ 6102232 w 10735192"/>
                <a:gd name="connsiteY9" fmla="*/ 204326 h 3058561"/>
                <a:gd name="connsiteX10" fmla="*/ 6980056 w 10735192"/>
                <a:gd name="connsiteY10" fmla="*/ 88502 h 3058561"/>
                <a:gd name="connsiteX11" fmla="*/ 7534792 w 10735192"/>
                <a:gd name="connsiteY11" fmla="*/ 1234550 h 3058561"/>
                <a:gd name="connsiteX12" fmla="*/ 6748408 w 10735192"/>
                <a:gd name="connsiteY12" fmla="*/ 2130662 h 3058561"/>
                <a:gd name="connsiteX13" fmla="*/ 6163192 w 10735192"/>
                <a:gd name="connsiteY13" fmla="*/ 1880726 h 3058561"/>
                <a:gd name="connsiteX14" fmla="*/ 6760600 w 10735192"/>
                <a:gd name="connsiteY14" fmla="*/ 789542 h 3058561"/>
                <a:gd name="connsiteX15" fmla="*/ 7437256 w 10735192"/>
                <a:gd name="connsiteY15" fmla="*/ 624950 h 3058561"/>
                <a:gd name="connsiteX16" fmla="*/ 8339464 w 10735192"/>
                <a:gd name="connsiteY16" fmla="*/ 893174 h 3058561"/>
                <a:gd name="connsiteX17" fmla="*/ 9406264 w 10735192"/>
                <a:gd name="connsiteY17" fmla="*/ 1466198 h 3058561"/>
                <a:gd name="connsiteX18" fmla="*/ 9942712 w 10735192"/>
                <a:gd name="connsiteY18" fmla="*/ 1435718 h 3058561"/>
                <a:gd name="connsiteX19" fmla="*/ 10735192 w 10735192"/>
                <a:gd name="connsiteY19" fmla="*/ 673718 h 3058561"/>
                <a:gd name="connsiteX0" fmla="*/ 79384 w 10735192"/>
                <a:gd name="connsiteY0" fmla="*/ 289670 h 3058561"/>
                <a:gd name="connsiteX1" fmla="*/ 189112 w 10735192"/>
                <a:gd name="connsiteY1" fmla="*/ 1783190 h 3058561"/>
                <a:gd name="connsiteX2" fmla="*/ 2030104 w 10735192"/>
                <a:gd name="connsiteY2" fmla="*/ 2935334 h 3058561"/>
                <a:gd name="connsiteX3" fmla="*/ 3779656 w 10735192"/>
                <a:gd name="connsiteY3" fmla="*/ 2807318 h 3058561"/>
                <a:gd name="connsiteX4" fmla="*/ 5011048 w 10735192"/>
                <a:gd name="connsiteY4" fmla="*/ 996806 h 3058561"/>
                <a:gd name="connsiteX5" fmla="*/ 4157608 w 10735192"/>
                <a:gd name="connsiteY5" fmla="*/ 326246 h 3058561"/>
                <a:gd name="connsiteX6" fmla="*/ 3761368 w 10735192"/>
                <a:gd name="connsiteY6" fmla="*/ 1063862 h 3058561"/>
                <a:gd name="connsiteX7" fmla="*/ 4724536 w 10735192"/>
                <a:gd name="connsiteY7" fmla="*/ 1545446 h 3058561"/>
                <a:gd name="connsiteX8" fmla="*/ 5315848 w 10735192"/>
                <a:gd name="connsiteY8" fmla="*/ 1216262 h 3058561"/>
                <a:gd name="connsiteX9" fmla="*/ 6102232 w 10735192"/>
                <a:gd name="connsiteY9" fmla="*/ 204326 h 3058561"/>
                <a:gd name="connsiteX10" fmla="*/ 6980056 w 10735192"/>
                <a:gd name="connsiteY10" fmla="*/ 88502 h 3058561"/>
                <a:gd name="connsiteX11" fmla="*/ 7534792 w 10735192"/>
                <a:gd name="connsiteY11" fmla="*/ 1234550 h 3058561"/>
                <a:gd name="connsiteX12" fmla="*/ 6748408 w 10735192"/>
                <a:gd name="connsiteY12" fmla="*/ 2130662 h 3058561"/>
                <a:gd name="connsiteX13" fmla="*/ 6163192 w 10735192"/>
                <a:gd name="connsiteY13" fmla="*/ 1880726 h 3058561"/>
                <a:gd name="connsiteX14" fmla="*/ 6760600 w 10735192"/>
                <a:gd name="connsiteY14" fmla="*/ 789542 h 3058561"/>
                <a:gd name="connsiteX15" fmla="*/ 7437256 w 10735192"/>
                <a:gd name="connsiteY15" fmla="*/ 624950 h 3058561"/>
                <a:gd name="connsiteX16" fmla="*/ 8339464 w 10735192"/>
                <a:gd name="connsiteY16" fmla="*/ 893174 h 3058561"/>
                <a:gd name="connsiteX17" fmla="*/ 9406264 w 10735192"/>
                <a:gd name="connsiteY17" fmla="*/ 1466198 h 3058561"/>
                <a:gd name="connsiteX18" fmla="*/ 9942712 w 10735192"/>
                <a:gd name="connsiteY18" fmla="*/ 1435718 h 3058561"/>
                <a:gd name="connsiteX19" fmla="*/ 10735192 w 10735192"/>
                <a:gd name="connsiteY19" fmla="*/ 673718 h 3058561"/>
                <a:gd name="connsiteX0" fmla="*/ 79384 w 10735192"/>
                <a:gd name="connsiteY0" fmla="*/ 289670 h 3058561"/>
                <a:gd name="connsiteX1" fmla="*/ 189112 w 10735192"/>
                <a:gd name="connsiteY1" fmla="*/ 1783190 h 3058561"/>
                <a:gd name="connsiteX2" fmla="*/ 2030104 w 10735192"/>
                <a:gd name="connsiteY2" fmla="*/ 2935334 h 3058561"/>
                <a:gd name="connsiteX3" fmla="*/ 3779656 w 10735192"/>
                <a:gd name="connsiteY3" fmla="*/ 2807318 h 3058561"/>
                <a:gd name="connsiteX4" fmla="*/ 5011048 w 10735192"/>
                <a:gd name="connsiteY4" fmla="*/ 996806 h 3058561"/>
                <a:gd name="connsiteX5" fmla="*/ 4157608 w 10735192"/>
                <a:gd name="connsiteY5" fmla="*/ 326246 h 3058561"/>
                <a:gd name="connsiteX6" fmla="*/ 3761368 w 10735192"/>
                <a:gd name="connsiteY6" fmla="*/ 1063862 h 3058561"/>
                <a:gd name="connsiteX7" fmla="*/ 4396062 w 10735192"/>
                <a:gd name="connsiteY7" fmla="*/ 1691928 h 3058561"/>
                <a:gd name="connsiteX8" fmla="*/ 5315848 w 10735192"/>
                <a:gd name="connsiteY8" fmla="*/ 1216262 h 3058561"/>
                <a:gd name="connsiteX9" fmla="*/ 6102232 w 10735192"/>
                <a:gd name="connsiteY9" fmla="*/ 204326 h 3058561"/>
                <a:gd name="connsiteX10" fmla="*/ 6980056 w 10735192"/>
                <a:gd name="connsiteY10" fmla="*/ 88502 h 3058561"/>
                <a:gd name="connsiteX11" fmla="*/ 7534792 w 10735192"/>
                <a:gd name="connsiteY11" fmla="*/ 1234550 h 3058561"/>
                <a:gd name="connsiteX12" fmla="*/ 6748408 w 10735192"/>
                <a:gd name="connsiteY12" fmla="*/ 2130662 h 3058561"/>
                <a:gd name="connsiteX13" fmla="*/ 6163192 w 10735192"/>
                <a:gd name="connsiteY13" fmla="*/ 1880726 h 3058561"/>
                <a:gd name="connsiteX14" fmla="*/ 6760600 w 10735192"/>
                <a:gd name="connsiteY14" fmla="*/ 789542 h 3058561"/>
                <a:gd name="connsiteX15" fmla="*/ 7437256 w 10735192"/>
                <a:gd name="connsiteY15" fmla="*/ 624950 h 3058561"/>
                <a:gd name="connsiteX16" fmla="*/ 8339464 w 10735192"/>
                <a:gd name="connsiteY16" fmla="*/ 893174 h 3058561"/>
                <a:gd name="connsiteX17" fmla="*/ 9406264 w 10735192"/>
                <a:gd name="connsiteY17" fmla="*/ 1466198 h 3058561"/>
                <a:gd name="connsiteX18" fmla="*/ 9942712 w 10735192"/>
                <a:gd name="connsiteY18" fmla="*/ 1435718 h 3058561"/>
                <a:gd name="connsiteX19" fmla="*/ 10735192 w 10735192"/>
                <a:gd name="connsiteY19" fmla="*/ 673718 h 3058561"/>
                <a:gd name="connsiteX0" fmla="*/ 79384 w 10735192"/>
                <a:gd name="connsiteY0" fmla="*/ 289670 h 3058561"/>
                <a:gd name="connsiteX1" fmla="*/ 189112 w 10735192"/>
                <a:gd name="connsiteY1" fmla="*/ 1783190 h 3058561"/>
                <a:gd name="connsiteX2" fmla="*/ 2030104 w 10735192"/>
                <a:gd name="connsiteY2" fmla="*/ 2935334 h 3058561"/>
                <a:gd name="connsiteX3" fmla="*/ 3779656 w 10735192"/>
                <a:gd name="connsiteY3" fmla="*/ 2807318 h 3058561"/>
                <a:gd name="connsiteX4" fmla="*/ 5011048 w 10735192"/>
                <a:gd name="connsiteY4" fmla="*/ 996806 h 3058561"/>
                <a:gd name="connsiteX5" fmla="*/ 4153169 w 10735192"/>
                <a:gd name="connsiteY5" fmla="*/ 241908 h 3058561"/>
                <a:gd name="connsiteX6" fmla="*/ 3761368 w 10735192"/>
                <a:gd name="connsiteY6" fmla="*/ 1063862 h 3058561"/>
                <a:gd name="connsiteX7" fmla="*/ 4396062 w 10735192"/>
                <a:gd name="connsiteY7" fmla="*/ 1691928 h 3058561"/>
                <a:gd name="connsiteX8" fmla="*/ 5315848 w 10735192"/>
                <a:gd name="connsiteY8" fmla="*/ 1216262 h 3058561"/>
                <a:gd name="connsiteX9" fmla="*/ 6102232 w 10735192"/>
                <a:gd name="connsiteY9" fmla="*/ 204326 h 3058561"/>
                <a:gd name="connsiteX10" fmla="*/ 6980056 w 10735192"/>
                <a:gd name="connsiteY10" fmla="*/ 88502 h 3058561"/>
                <a:gd name="connsiteX11" fmla="*/ 7534792 w 10735192"/>
                <a:gd name="connsiteY11" fmla="*/ 1234550 h 3058561"/>
                <a:gd name="connsiteX12" fmla="*/ 6748408 w 10735192"/>
                <a:gd name="connsiteY12" fmla="*/ 2130662 h 3058561"/>
                <a:gd name="connsiteX13" fmla="*/ 6163192 w 10735192"/>
                <a:gd name="connsiteY13" fmla="*/ 1880726 h 3058561"/>
                <a:gd name="connsiteX14" fmla="*/ 6760600 w 10735192"/>
                <a:gd name="connsiteY14" fmla="*/ 789542 h 3058561"/>
                <a:gd name="connsiteX15" fmla="*/ 7437256 w 10735192"/>
                <a:gd name="connsiteY15" fmla="*/ 624950 h 3058561"/>
                <a:gd name="connsiteX16" fmla="*/ 8339464 w 10735192"/>
                <a:gd name="connsiteY16" fmla="*/ 893174 h 3058561"/>
                <a:gd name="connsiteX17" fmla="*/ 9406264 w 10735192"/>
                <a:gd name="connsiteY17" fmla="*/ 1466198 h 3058561"/>
                <a:gd name="connsiteX18" fmla="*/ 9942712 w 10735192"/>
                <a:gd name="connsiteY18" fmla="*/ 1435718 h 3058561"/>
                <a:gd name="connsiteX19" fmla="*/ 10735192 w 10735192"/>
                <a:gd name="connsiteY19" fmla="*/ 673718 h 3058561"/>
                <a:gd name="connsiteX0" fmla="*/ 79384 w 10735192"/>
                <a:gd name="connsiteY0" fmla="*/ 289670 h 3058561"/>
                <a:gd name="connsiteX1" fmla="*/ 189112 w 10735192"/>
                <a:gd name="connsiteY1" fmla="*/ 1783190 h 3058561"/>
                <a:gd name="connsiteX2" fmla="*/ 2030104 w 10735192"/>
                <a:gd name="connsiteY2" fmla="*/ 2935334 h 3058561"/>
                <a:gd name="connsiteX3" fmla="*/ 3779656 w 10735192"/>
                <a:gd name="connsiteY3" fmla="*/ 2807318 h 3058561"/>
                <a:gd name="connsiteX4" fmla="*/ 5011048 w 10735192"/>
                <a:gd name="connsiteY4" fmla="*/ 996806 h 3058561"/>
                <a:gd name="connsiteX5" fmla="*/ 4153169 w 10735192"/>
                <a:gd name="connsiteY5" fmla="*/ 241908 h 3058561"/>
                <a:gd name="connsiteX6" fmla="*/ 3761368 w 10735192"/>
                <a:gd name="connsiteY6" fmla="*/ 1063862 h 3058561"/>
                <a:gd name="connsiteX7" fmla="*/ 4396062 w 10735192"/>
                <a:gd name="connsiteY7" fmla="*/ 1691928 h 3058561"/>
                <a:gd name="connsiteX8" fmla="*/ 5315848 w 10735192"/>
                <a:gd name="connsiteY8" fmla="*/ 1216262 h 3058561"/>
                <a:gd name="connsiteX9" fmla="*/ 6102232 w 10735192"/>
                <a:gd name="connsiteY9" fmla="*/ 204326 h 3058561"/>
                <a:gd name="connsiteX10" fmla="*/ 6980056 w 10735192"/>
                <a:gd name="connsiteY10" fmla="*/ 88502 h 3058561"/>
                <a:gd name="connsiteX11" fmla="*/ 7534792 w 10735192"/>
                <a:gd name="connsiteY11" fmla="*/ 1234550 h 3058561"/>
                <a:gd name="connsiteX12" fmla="*/ 6748408 w 10735192"/>
                <a:gd name="connsiteY12" fmla="*/ 2130662 h 3058561"/>
                <a:gd name="connsiteX13" fmla="*/ 6163192 w 10735192"/>
                <a:gd name="connsiteY13" fmla="*/ 1880726 h 3058561"/>
                <a:gd name="connsiteX14" fmla="*/ 6760600 w 10735192"/>
                <a:gd name="connsiteY14" fmla="*/ 789542 h 3058561"/>
                <a:gd name="connsiteX15" fmla="*/ 7437256 w 10735192"/>
                <a:gd name="connsiteY15" fmla="*/ 624950 h 3058561"/>
                <a:gd name="connsiteX16" fmla="*/ 8339464 w 10735192"/>
                <a:gd name="connsiteY16" fmla="*/ 893174 h 3058561"/>
                <a:gd name="connsiteX17" fmla="*/ 9406264 w 10735192"/>
                <a:gd name="connsiteY17" fmla="*/ 1466198 h 3058561"/>
                <a:gd name="connsiteX18" fmla="*/ 9942712 w 10735192"/>
                <a:gd name="connsiteY18" fmla="*/ 1435718 h 3058561"/>
                <a:gd name="connsiteX19" fmla="*/ 10735192 w 10735192"/>
                <a:gd name="connsiteY19" fmla="*/ 673718 h 3058561"/>
                <a:gd name="connsiteX0" fmla="*/ 79384 w 10735192"/>
                <a:gd name="connsiteY0" fmla="*/ 289670 h 3058561"/>
                <a:gd name="connsiteX1" fmla="*/ 189112 w 10735192"/>
                <a:gd name="connsiteY1" fmla="*/ 1783190 h 3058561"/>
                <a:gd name="connsiteX2" fmla="*/ 2030104 w 10735192"/>
                <a:gd name="connsiteY2" fmla="*/ 2935334 h 3058561"/>
                <a:gd name="connsiteX3" fmla="*/ 3779656 w 10735192"/>
                <a:gd name="connsiteY3" fmla="*/ 2807318 h 3058561"/>
                <a:gd name="connsiteX4" fmla="*/ 5011048 w 10735192"/>
                <a:gd name="connsiteY4" fmla="*/ 996806 h 3058561"/>
                <a:gd name="connsiteX5" fmla="*/ 4153169 w 10735192"/>
                <a:gd name="connsiteY5" fmla="*/ 241908 h 3058561"/>
                <a:gd name="connsiteX6" fmla="*/ 3761368 w 10735192"/>
                <a:gd name="connsiteY6" fmla="*/ 1063862 h 3058561"/>
                <a:gd name="connsiteX7" fmla="*/ 4396062 w 10735192"/>
                <a:gd name="connsiteY7" fmla="*/ 1691928 h 3058561"/>
                <a:gd name="connsiteX8" fmla="*/ 5315848 w 10735192"/>
                <a:gd name="connsiteY8" fmla="*/ 1216262 h 3058561"/>
                <a:gd name="connsiteX9" fmla="*/ 6102232 w 10735192"/>
                <a:gd name="connsiteY9" fmla="*/ 204326 h 3058561"/>
                <a:gd name="connsiteX10" fmla="*/ 6980056 w 10735192"/>
                <a:gd name="connsiteY10" fmla="*/ 88502 h 3058561"/>
                <a:gd name="connsiteX11" fmla="*/ 7534792 w 10735192"/>
                <a:gd name="connsiteY11" fmla="*/ 1234550 h 3058561"/>
                <a:gd name="connsiteX12" fmla="*/ 6748408 w 10735192"/>
                <a:gd name="connsiteY12" fmla="*/ 2130662 h 3058561"/>
                <a:gd name="connsiteX13" fmla="*/ 6163192 w 10735192"/>
                <a:gd name="connsiteY13" fmla="*/ 1880726 h 3058561"/>
                <a:gd name="connsiteX14" fmla="*/ 6760600 w 10735192"/>
                <a:gd name="connsiteY14" fmla="*/ 789542 h 3058561"/>
                <a:gd name="connsiteX15" fmla="*/ 7437256 w 10735192"/>
                <a:gd name="connsiteY15" fmla="*/ 624950 h 3058561"/>
                <a:gd name="connsiteX16" fmla="*/ 8339464 w 10735192"/>
                <a:gd name="connsiteY16" fmla="*/ 893174 h 3058561"/>
                <a:gd name="connsiteX17" fmla="*/ 9406264 w 10735192"/>
                <a:gd name="connsiteY17" fmla="*/ 1466198 h 3058561"/>
                <a:gd name="connsiteX18" fmla="*/ 9942712 w 10735192"/>
                <a:gd name="connsiteY18" fmla="*/ 1435718 h 3058561"/>
                <a:gd name="connsiteX19" fmla="*/ 10735192 w 10735192"/>
                <a:gd name="connsiteY19" fmla="*/ 673718 h 3058561"/>
                <a:gd name="connsiteX0" fmla="*/ 79384 w 10735192"/>
                <a:gd name="connsiteY0" fmla="*/ 289670 h 3058561"/>
                <a:gd name="connsiteX1" fmla="*/ 189112 w 10735192"/>
                <a:gd name="connsiteY1" fmla="*/ 1783190 h 3058561"/>
                <a:gd name="connsiteX2" fmla="*/ 2030104 w 10735192"/>
                <a:gd name="connsiteY2" fmla="*/ 2935334 h 3058561"/>
                <a:gd name="connsiteX3" fmla="*/ 3779656 w 10735192"/>
                <a:gd name="connsiteY3" fmla="*/ 2807318 h 3058561"/>
                <a:gd name="connsiteX4" fmla="*/ 5011048 w 10735192"/>
                <a:gd name="connsiteY4" fmla="*/ 996806 h 3058561"/>
                <a:gd name="connsiteX5" fmla="*/ 4153169 w 10735192"/>
                <a:gd name="connsiteY5" fmla="*/ 241908 h 3058561"/>
                <a:gd name="connsiteX6" fmla="*/ 3654836 w 10735192"/>
                <a:gd name="connsiteY6" fmla="*/ 1019473 h 3058561"/>
                <a:gd name="connsiteX7" fmla="*/ 4396062 w 10735192"/>
                <a:gd name="connsiteY7" fmla="*/ 1691928 h 3058561"/>
                <a:gd name="connsiteX8" fmla="*/ 5315848 w 10735192"/>
                <a:gd name="connsiteY8" fmla="*/ 1216262 h 3058561"/>
                <a:gd name="connsiteX9" fmla="*/ 6102232 w 10735192"/>
                <a:gd name="connsiteY9" fmla="*/ 204326 h 3058561"/>
                <a:gd name="connsiteX10" fmla="*/ 6980056 w 10735192"/>
                <a:gd name="connsiteY10" fmla="*/ 88502 h 3058561"/>
                <a:gd name="connsiteX11" fmla="*/ 7534792 w 10735192"/>
                <a:gd name="connsiteY11" fmla="*/ 1234550 h 3058561"/>
                <a:gd name="connsiteX12" fmla="*/ 6748408 w 10735192"/>
                <a:gd name="connsiteY12" fmla="*/ 2130662 h 3058561"/>
                <a:gd name="connsiteX13" fmla="*/ 6163192 w 10735192"/>
                <a:gd name="connsiteY13" fmla="*/ 1880726 h 3058561"/>
                <a:gd name="connsiteX14" fmla="*/ 6760600 w 10735192"/>
                <a:gd name="connsiteY14" fmla="*/ 789542 h 3058561"/>
                <a:gd name="connsiteX15" fmla="*/ 7437256 w 10735192"/>
                <a:gd name="connsiteY15" fmla="*/ 624950 h 3058561"/>
                <a:gd name="connsiteX16" fmla="*/ 8339464 w 10735192"/>
                <a:gd name="connsiteY16" fmla="*/ 893174 h 3058561"/>
                <a:gd name="connsiteX17" fmla="*/ 9406264 w 10735192"/>
                <a:gd name="connsiteY17" fmla="*/ 1466198 h 3058561"/>
                <a:gd name="connsiteX18" fmla="*/ 9942712 w 10735192"/>
                <a:gd name="connsiteY18" fmla="*/ 1435718 h 3058561"/>
                <a:gd name="connsiteX19" fmla="*/ 10735192 w 10735192"/>
                <a:gd name="connsiteY19" fmla="*/ 673718 h 3058561"/>
                <a:gd name="connsiteX0" fmla="*/ 79384 w 10735192"/>
                <a:gd name="connsiteY0" fmla="*/ 289670 h 3058561"/>
                <a:gd name="connsiteX1" fmla="*/ 189112 w 10735192"/>
                <a:gd name="connsiteY1" fmla="*/ 1783190 h 3058561"/>
                <a:gd name="connsiteX2" fmla="*/ 2030104 w 10735192"/>
                <a:gd name="connsiteY2" fmla="*/ 2935334 h 3058561"/>
                <a:gd name="connsiteX3" fmla="*/ 3779656 w 10735192"/>
                <a:gd name="connsiteY3" fmla="*/ 2807318 h 3058561"/>
                <a:gd name="connsiteX4" fmla="*/ 5011048 w 10735192"/>
                <a:gd name="connsiteY4" fmla="*/ 996806 h 3058561"/>
                <a:gd name="connsiteX5" fmla="*/ 4153169 w 10735192"/>
                <a:gd name="connsiteY5" fmla="*/ 241908 h 3058561"/>
                <a:gd name="connsiteX6" fmla="*/ 3654836 w 10735192"/>
                <a:gd name="connsiteY6" fmla="*/ 1019473 h 3058561"/>
                <a:gd name="connsiteX7" fmla="*/ 4396062 w 10735192"/>
                <a:gd name="connsiteY7" fmla="*/ 1691928 h 3058561"/>
                <a:gd name="connsiteX8" fmla="*/ 5315848 w 10735192"/>
                <a:gd name="connsiteY8" fmla="*/ 1216262 h 3058561"/>
                <a:gd name="connsiteX9" fmla="*/ 6102232 w 10735192"/>
                <a:gd name="connsiteY9" fmla="*/ 204326 h 3058561"/>
                <a:gd name="connsiteX10" fmla="*/ 6980056 w 10735192"/>
                <a:gd name="connsiteY10" fmla="*/ 88502 h 3058561"/>
                <a:gd name="connsiteX11" fmla="*/ 7534792 w 10735192"/>
                <a:gd name="connsiteY11" fmla="*/ 1234550 h 3058561"/>
                <a:gd name="connsiteX12" fmla="*/ 6748408 w 10735192"/>
                <a:gd name="connsiteY12" fmla="*/ 2130662 h 3058561"/>
                <a:gd name="connsiteX13" fmla="*/ 6163192 w 10735192"/>
                <a:gd name="connsiteY13" fmla="*/ 1880726 h 3058561"/>
                <a:gd name="connsiteX14" fmla="*/ 6760600 w 10735192"/>
                <a:gd name="connsiteY14" fmla="*/ 789542 h 3058561"/>
                <a:gd name="connsiteX15" fmla="*/ 7437256 w 10735192"/>
                <a:gd name="connsiteY15" fmla="*/ 624950 h 3058561"/>
                <a:gd name="connsiteX16" fmla="*/ 8339464 w 10735192"/>
                <a:gd name="connsiteY16" fmla="*/ 893174 h 3058561"/>
                <a:gd name="connsiteX17" fmla="*/ 9406264 w 10735192"/>
                <a:gd name="connsiteY17" fmla="*/ 1466198 h 3058561"/>
                <a:gd name="connsiteX18" fmla="*/ 9942712 w 10735192"/>
                <a:gd name="connsiteY18" fmla="*/ 1435718 h 3058561"/>
                <a:gd name="connsiteX19" fmla="*/ 10735192 w 10735192"/>
                <a:gd name="connsiteY19" fmla="*/ 673718 h 3058561"/>
                <a:gd name="connsiteX0" fmla="*/ 79384 w 10735192"/>
                <a:gd name="connsiteY0" fmla="*/ 289670 h 3058561"/>
                <a:gd name="connsiteX1" fmla="*/ 189112 w 10735192"/>
                <a:gd name="connsiteY1" fmla="*/ 1783190 h 3058561"/>
                <a:gd name="connsiteX2" fmla="*/ 2030104 w 10735192"/>
                <a:gd name="connsiteY2" fmla="*/ 2935334 h 3058561"/>
                <a:gd name="connsiteX3" fmla="*/ 3779656 w 10735192"/>
                <a:gd name="connsiteY3" fmla="*/ 2807318 h 3058561"/>
                <a:gd name="connsiteX4" fmla="*/ 5011048 w 10735192"/>
                <a:gd name="connsiteY4" fmla="*/ 996806 h 3058561"/>
                <a:gd name="connsiteX5" fmla="*/ 4153169 w 10735192"/>
                <a:gd name="connsiteY5" fmla="*/ 241908 h 3058561"/>
                <a:gd name="connsiteX6" fmla="*/ 3654836 w 10735192"/>
                <a:gd name="connsiteY6" fmla="*/ 1019473 h 3058561"/>
                <a:gd name="connsiteX7" fmla="*/ 4396062 w 10735192"/>
                <a:gd name="connsiteY7" fmla="*/ 1691928 h 3058561"/>
                <a:gd name="connsiteX8" fmla="*/ 5315848 w 10735192"/>
                <a:gd name="connsiteY8" fmla="*/ 1216262 h 3058561"/>
                <a:gd name="connsiteX9" fmla="*/ 6102232 w 10735192"/>
                <a:gd name="connsiteY9" fmla="*/ 204326 h 3058561"/>
                <a:gd name="connsiteX10" fmla="*/ 6980056 w 10735192"/>
                <a:gd name="connsiteY10" fmla="*/ 88502 h 3058561"/>
                <a:gd name="connsiteX11" fmla="*/ 7534792 w 10735192"/>
                <a:gd name="connsiteY11" fmla="*/ 1234550 h 3058561"/>
                <a:gd name="connsiteX12" fmla="*/ 6748408 w 10735192"/>
                <a:gd name="connsiteY12" fmla="*/ 2130662 h 3058561"/>
                <a:gd name="connsiteX13" fmla="*/ 6163192 w 10735192"/>
                <a:gd name="connsiteY13" fmla="*/ 1880726 h 3058561"/>
                <a:gd name="connsiteX14" fmla="*/ 6760600 w 10735192"/>
                <a:gd name="connsiteY14" fmla="*/ 789542 h 3058561"/>
                <a:gd name="connsiteX15" fmla="*/ 7437256 w 10735192"/>
                <a:gd name="connsiteY15" fmla="*/ 624950 h 3058561"/>
                <a:gd name="connsiteX16" fmla="*/ 8339464 w 10735192"/>
                <a:gd name="connsiteY16" fmla="*/ 893174 h 3058561"/>
                <a:gd name="connsiteX17" fmla="*/ 9406264 w 10735192"/>
                <a:gd name="connsiteY17" fmla="*/ 1466198 h 3058561"/>
                <a:gd name="connsiteX18" fmla="*/ 9942712 w 10735192"/>
                <a:gd name="connsiteY18" fmla="*/ 1435718 h 3058561"/>
                <a:gd name="connsiteX19" fmla="*/ 10735192 w 10735192"/>
                <a:gd name="connsiteY19" fmla="*/ 673718 h 3058561"/>
                <a:gd name="connsiteX0" fmla="*/ 79384 w 10735192"/>
                <a:gd name="connsiteY0" fmla="*/ 289670 h 3058561"/>
                <a:gd name="connsiteX1" fmla="*/ 189112 w 10735192"/>
                <a:gd name="connsiteY1" fmla="*/ 1783190 h 3058561"/>
                <a:gd name="connsiteX2" fmla="*/ 2030104 w 10735192"/>
                <a:gd name="connsiteY2" fmla="*/ 2935334 h 3058561"/>
                <a:gd name="connsiteX3" fmla="*/ 3779656 w 10735192"/>
                <a:gd name="connsiteY3" fmla="*/ 2807318 h 3058561"/>
                <a:gd name="connsiteX4" fmla="*/ 5011048 w 10735192"/>
                <a:gd name="connsiteY4" fmla="*/ 996806 h 3058561"/>
                <a:gd name="connsiteX5" fmla="*/ 4153169 w 10735192"/>
                <a:gd name="connsiteY5" fmla="*/ 241908 h 3058561"/>
                <a:gd name="connsiteX6" fmla="*/ 3654836 w 10735192"/>
                <a:gd name="connsiteY6" fmla="*/ 1019473 h 3058561"/>
                <a:gd name="connsiteX7" fmla="*/ 4396062 w 10735192"/>
                <a:gd name="connsiteY7" fmla="*/ 1691928 h 3058561"/>
                <a:gd name="connsiteX8" fmla="*/ 5315848 w 10735192"/>
                <a:gd name="connsiteY8" fmla="*/ 1216262 h 3058561"/>
                <a:gd name="connsiteX9" fmla="*/ 6102232 w 10735192"/>
                <a:gd name="connsiteY9" fmla="*/ 204326 h 3058561"/>
                <a:gd name="connsiteX10" fmla="*/ 6980056 w 10735192"/>
                <a:gd name="connsiteY10" fmla="*/ 88502 h 3058561"/>
                <a:gd name="connsiteX11" fmla="*/ 7534792 w 10735192"/>
                <a:gd name="connsiteY11" fmla="*/ 1234550 h 3058561"/>
                <a:gd name="connsiteX12" fmla="*/ 6748408 w 10735192"/>
                <a:gd name="connsiteY12" fmla="*/ 2130662 h 3058561"/>
                <a:gd name="connsiteX13" fmla="*/ 6163192 w 10735192"/>
                <a:gd name="connsiteY13" fmla="*/ 1880726 h 3058561"/>
                <a:gd name="connsiteX14" fmla="*/ 6760600 w 10735192"/>
                <a:gd name="connsiteY14" fmla="*/ 789542 h 3058561"/>
                <a:gd name="connsiteX15" fmla="*/ 7437256 w 10735192"/>
                <a:gd name="connsiteY15" fmla="*/ 624950 h 3058561"/>
                <a:gd name="connsiteX16" fmla="*/ 8339464 w 10735192"/>
                <a:gd name="connsiteY16" fmla="*/ 893174 h 3058561"/>
                <a:gd name="connsiteX17" fmla="*/ 9406264 w 10735192"/>
                <a:gd name="connsiteY17" fmla="*/ 1466198 h 3058561"/>
                <a:gd name="connsiteX18" fmla="*/ 9942712 w 10735192"/>
                <a:gd name="connsiteY18" fmla="*/ 1435718 h 3058561"/>
                <a:gd name="connsiteX19" fmla="*/ 10735192 w 10735192"/>
                <a:gd name="connsiteY19" fmla="*/ 673718 h 3058561"/>
                <a:gd name="connsiteX0" fmla="*/ 79384 w 10735192"/>
                <a:gd name="connsiteY0" fmla="*/ 314802 h 3083693"/>
                <a:gd name="connsiteX1" fmla="*/ 189112 w 10735192"/>
                <a:gd name="connsiteY1" fmla="*/ 1808322 h 3083693"/>
                <a:gd name="connsiteX2" fmla="*/ 2030104 w 10735192"/>
                <a:gd name="connsiteY2" fmla="*/ 2960466 h 3083693"/>
                <a:gd name="connsiteX3" fmla="*/ 3779656 w 10735192"/>
                <a:gd name="connsiteY3" fmla="*/ 2832450 h 3083693"/>
                <a:gd name="connsiteX4" fmla="*/ 5011048 w 10735192"/>
                <a:gd name="connsiteY4" fmla="*/ 1021938 h 3083693"/>
                <a:gd name="connsiteX5" fmla="*/ 4153169 w 10735192"/>
                <a:gd name="connsiteY5" fmla="*/ 267040 h 3083693"/>
                <a:gd name="connsiteX6" fmla="*/ 3654836 w 10735192"/>
                <a:gd name="connsiteY6" fmla="*/ 1044605 h 3083693"/>
                <a:gd name="connsiteX7" fmla="*/ 4396062 w 10735192"/>
                <a:gd name="connsiteY7" fmla="*/ 1717060 h 3083693"/>
                <a:gd name="connsiteX8" fmla="*/ 5315848 w 10735192"/>
                <a:gd name="connsiteY8" fmla="*/ 1241394 h 3083693"/>
                <a:gd name="connsiteX9" fmla="*/ 6102232 w 10735192"/>
                <a:gd name="connsiteY9" fmla="*/ 229458 h 3083693"/>
                <a:gd name="connsiteX10" fmla="*/ 6980056 w 10735192"/>
                <a:gd name="connsiteY10" fmla="*/ 113634 h 3083693"/>
                <a:gd name="connsiteX11" fmla="*/ 7534792 w 10735192"/>
                <a:gd name="connsiteY11" fmla="*/ 1259682 h 3083693"/>
                <a:gd name="connsiteX12" fmla="*/ 6748408 w 10735192"/>
                <a:gd name="connsiteY12" fmla="*/ 2155794 h 3083693"/>
                <a:gd name="connsiteX13" fmla="*/ 6163192 w 10735192"/>
                <a:gd name="connsiteY13" fmla="*/ 1905858 h 3083693"/>
                <a:gd name="connsiteX14" fmla="*/ 6760600 w 10735192"/>
                <a:gd name="connsiteY14" fmla="*/ 814674 h 3083693"/>
                <a:gd name="connsiteX15" fmla="*/ 7437256 w 10735192"/>
                <a:gd name="connsiteY15" fmla="*/ 650082 h 3083693"/>
                <a:gd name="connsiteX16" fmla="*/ 8339464 w 10735192"/>
                <a:gd name="connsiteY16" fmla="*/ 918306 h 3083693"/>
                <a:gd name="connsiteX17" fmla="*/ 9406264 w 10735192"/>
                <a:gd name="connsiteY17" fmla="*/ 1491330 h 3083693"/>
                <a:gd name="connsiteX18" fmla="*/ 9942712 w 10735192"/>
                <a:gd name="connsiteY18" fmla="*/ 1460850 h 3083693"/>
                <a:gd name="connsiteX19" fmla="*/ 10735192 w 10735192"/>
                <a:gd name="connsiteY19" fmla="*/ 698850 h 3083693"/>
                <a:gd name="connsiteX0" fmla="*/ 79384 w 10735192"/>
                <a:gd name="connsiteY0" fmla="*/ 335175 h 3104066"/>
                <a:gd name="connsiteX1" fmla="*/ 189112 w 10735192"/>
                <a:gd name="connsiteY1" fmla="*/ 1828695 h 3104066"/>
                <a:gd name="connsiteX2" fmla="*/ 2030104 w 10735192"/>
                <a:gd name="connsiteY2" fmla="*/ 2980839 h 3104066"/>
                <a:gd name="connsiteX3" fmla="*/ 3779656 w 10735192"/>
                <a:gd name="connsiteY3" fmla="*/ 2852823 h 3104066"/>
                <a:gd name="connsiteX4" fmla="*/ 5011048 w 10735192"/>
                <a:gd name="connsiteY4" fmla="*/ 1042311 h 3104066"/>
                <a:gd name="connsiteX5" fmla="*/ 4153169 w 10735192"/>
                <a:gd name="connsiteY5" fmla="*/ 287413 h 3104066"/>
                <a:gd name="connsiteX6" fmla="*/ 3654836 w 10735192"/>
                <a:gd name="connsiteY6" fmla="*/ 1064978 h 3104066"/>
                <a:gd name="connsiteX7" fmla="*/ 4396062 w 10735192"/>
                <a:gd name="connsiteY7" fmla="*/ 1737433 h 3104066"/>
                <a:gd name="connsiteX8" fmla="*/ 5315848 w 10735192"/>
                <a:gd name="connsiteY8" fmla="*/ 1261767 h 3104066"/>
                <a:gd name="connsiteX9" fmla="*/ 6102232 w 10735192"/>
                <a:gd name="connsiteY9" fmla="*/ 249831 h 3104066"/>
                <a:gd name="connsiteX10" fmla="*/ 6980056 w 10735192"/>
                <a:gd name="connsiteY10" fmla="*/ 134007 h 3104066"/>
                <a:gd name="connsiteX11" fmla="*/ 6993254 w 10735192"/>
                <a:gd name="connsiteY11" fmla="*/ 1568579 h 3104066"/>
                <a:gd name="connsiteX12" fmla="*/ 6748408 w 10735192"/>
                <a:gd name="connsiteY12" fmla="*/ 2176167 h 3104066"/>
                <a:gd name="connsiteX13" fmla="*/ 6163192 w 10735192"/>
                <a:gd name="connsiteY13" fmla="*/ 1926231 h 3104066"/>
                <a:gd name="connsiteX14" fmla="*/ 6760600 w 10735192"/>
                <a:gd name="connsiteY14" fmla="*/ 835047 h 3104066"/>
                <a:gd name="connsiteX15" fmla="*/ 7437256 w 10735192"/>
                <a:gd name="connsiteY15" fmla="*/ 670455 h 3104066"/>
                <a:gd name="connsiteX16" fmla="*/ 8339464 w 10735192"/>
                <a:gd name="connsiteY16" fmla="*/ 938679 h 3104066"/>
                <a:gd name="connsiteX17" fmla="*/ 9406264 w 10735192"/>
                <a:gd name="connsiteY17" fmla="*/ 1511703 h 3104066"/>
                <a:gd name="connsiteX18" fmla="*/ 9942712 w 10735192"/>
                <a:gd name="connsiteY18" fmla="*/ 1481223 h 3104066"/>
                <a:gd name="connsiteX19" fmla="*/ 10735192 w 10735192"/>
                <a:gd name="connsiteY19" fmla="*/ 719223 h 3104066"/>
                <a:gd name="connsiteX0" fmla="*/ 79384 w 10735192"/>
                <a:gd name="connsiteY0" fmla="*/ 335175 h 3104066"/>
                <a:gd name="connsiteX1" fmla="*/ 189112 w 10735192"/>
                <a:gd name="connsiteY1" fmla="*/ 1828695 h 3104066"/>
                <a:gd name="connsiteX2" fmla="*/ 2030104 w 10735192"/>
                <a:gd name="connsiteY2" fmla="*/ 2980839 h 3104066"/>
                <a:gd name="connsiteX3" fmla="*/ 3779656 w 10735192"/>
                <a:gd name="connsiteY3" fmla="*/ 2852823 h 3104066"/>
                <a:gd name="connsiteX4" fmla="*/ 5011048 w 10735192"/>
                <a:gd name="connsiteY4" fmla="*/ 1042311 h 3104066"/>
                <a:gd name="connsiteX5" fmla="*/ 4153169 w 10735192"/>
                <a:gd name="connsiteY5" fmla="*/ 287413 h 3104066"/>
                <a:gd name="connsiteX6" fmla="*/ 3654836 w 10735192"/>
                <a:gd name="connsiteY6" fmla="*/ 1064978 h 3104066"/>
                <a:gd name="connsiteX7" fmla="*/ 4396062 w 10735192"/>
                <a:gd name="connsiteY7" fmla="*/ 1737433 h 3104066"/>
                <a:gd name="connsiteX8" fmla="*/ 5315848 w 10735192"/>
                <a:gd name="connsiteY8" fmla="*/ 1261767 h 3104066"/>
                <a:gd name="connsiteX9" fmla="*/ 6102232 w 10735192"/>
                <a:gd name="connsiteY9" fmla="*/ 249831 h 3104066"/>
                <a:gd name="connsiteX10" fmla="*/ 6980056 w 10735192"/>
                <a:gd name="connsiteY10" fmla="*/ 134007 h 3104066"/>
                <a:gd name="connsiteX11" fmla="*/ 6993254 w 10735192"/>
                <a:gd name="connsiteY11" fmla="*/ 1568579 h 3104066"/>
                <a:gd name="connsiteX12" fmla="*/ 6748408 w 10735192"/>
                <a:gd name="connsiteY12" fmla="*/ 2176167 h 3104066"/>
                <a:gd name="connsiteX13" fmla="*/ 5830279 w 10735192"/>
                <a:gd name="connsiteY13" fmla="*/ 1784188 h 3104066"/>
                <a:gd name="connsiteX14" fmla="*/ 6760600 w 10735192"/>
                <a:gd name="connsiteY14" fmla="*/ 835047 h 3104066"/>
                <a:gd name="connsiteX15" fmla="*/ 7437256 w 10735192"/>
                <a:gd name="connsiteY15" fmla="*/ 670455 h 3104066"/>
                <a:gd name="connsiteX16" fmla="*/ 8339464 w 10735192"/>
                <a:gd name="connsiteY16" fmla="*/ 938679 h 3104066"/>
                <a:gd name="connsiteX17" fmla="*/ 9406264 w 10735192"/>
                <a:gd name="connsiteY17" fmla="*/ 1511703 h 3104066"/>
                <a:gd name="connsiteX18" fmla="*/ 9942712 w 10735192"/>
                <a:gd name="connsiteY18" fmla="*/ 1481223 h 3104066"/>
                <a:gd name="connsiteX19" fmla="*/ 10735192 w 10735192"/>
                <a:gd name="connsiteY19" fmla="*/ 719223 h 3104066"/>
                <a:gd name="connsiteX0" fmla="*/ 79384 w 10735192"/>
                <a:gd name="connsiteY0" fmla="*/ 335175 h 3104066"/>
                <a:gd name="connsiteX1" fmla="*/ 189112 w 10735192"/>
                <a:gd name="connsiteY1" fmla="*/ 1828695 h 3104066"/>
                <a:gd name="connsiteX2" fmla="*/ 2030104 w 10735192"/>
                <a:gd name="connsiteY2" fmla="*/ 2980839 h 3104066"/>
                <a:gd name="connsiteX3" fmla="*/ 3779656 w 10735192"/>
                <a:gd name="connsiteY3" fmla="*/ 2852823 h 3104066"/>
                <a:gd name="connsiteX4" fmla="*/ 5011048 w 10735192"/>
                <a:gd name="connsiteY4" fmla="*/ 1042311 h 3104066"/>
                <a:gd name="connsiteX5" fmla="*/ 4153169 w 10735192"/>
                <a:gd name="connsiteY5" fmla="*/ 287413 h 3104066"/>
                <a:gd name="connsiteX6" fmla="*/ 3654836 w 10735192"/>
                <a:gd name="connsiteY6" fmla="*/ 1064978 h 3104066"/>
                <a:gd name="connsiteX7" fmla="*/ 4396062 w 10735192"/>
                <a:gd name="connsiteY7" fmla="*/ 1737433 h 3104066"/>
                <a:gd name="connsiteX8" fmla="*/ 5315848 w 10735192"/>
                <a:gd name="connsiteY8" fmla="*/ 1261767 h 3104066"/>
                <a:gd name="connsiteX9" fmla="*/ 6102232 w 10735192"/>
                <a:gd name="connsiteY9" fmla="*/ 249831 h 3104066"/>
                <a:gd name="connsiteX10" fmla="*/ 6980056 w 10735192"/>
                <a:gd name="connsiteY10" fmla="*/ 134007 h 3104066"/>
                <a:gd name="connsiteX11" fmla="*/ 6993254 w 10735192"/>
                <a:gd name="connsiteY11" fmla="*/ 1568579 h 3104066"/>
                <a:gd name="connsiteX12" fmla="*/ 6482078 w 10735192"/>
                <a:gd name="connsiteY12" fmla="*/ 2043002 h 3104066"/>
                <a:gd name="connsiteX13" fmla="*/ 5830279 w 10735192"/>
                <a:gd name="connsiteY13" fmla="*/ 1784188 h 3104066"/>
                <a:gd name="connsiteX14" fmla="*/ 6760600 w 10735192"/>
                <a:gd name="connsiteY14" fmla="*/ 835047 h 3104066"/>
                <a:gd name="connsiteX15" fmla="*/ 7437256 w 10735192"/>
                <a:gd name="connsiteY15" fmla="*/ 670455 h 3104066"/>
                <a:gd name="connsiteX16" fmla="*/ 8339464 w 10735192"/>
                <a:gd name="connsiteY16" fmla="*/ 938679 h 3104066"/>
                <a:gd name="connsiteX17" fmla="*/ 9406264 w 10735192"/>
                <a:gd name="connsiteY17" fmla="*/ 1511703 h 3104066"/>
                <a:gd name="connsiteX18" fmla="*/ 9942712 w 10735192"/>
                <a:gd name="connsiteY18" fmla="*/ 1481223 h 3104066"/>
                <a:gd name="connsiteX19" fmla="*/ 10735192 w 10735192"/>
                <a:gd name="connsiteY19" fmla="*/ 719223 h 3104066"/>
                <a:gd name="connsiteX0" fmla="*/ 79384 w 10735192"/>
                <a:gd name="connsiteY0" fmla="*/ 335175 h 3104066"/>
                <a:gd name="connsiteX1" fmla="*/ 189112 w 10735192"/>
                <a:gd name="connsiteY1" fmla="*/ 1828695 h 3104066"/>
                <a:gd name="connsiteX2" fmla="*/ 2030104 w 10735192"/>
                <a:gd name="connsiteY2" fmla="*/ 2980839 h 3104066"/>
                <a:gd name="connsiteX3" fmla="*/ 3779656 w 10735192"/>
                <a:gd name="connsiteY3" fmla="*/ 2852823 h 3104066"/>
                <a:gd name="connsiteX4" fmla="*/ 5011048 w 10735192"/>
                <a:gd name="connsiteY4" fmla="*/ 1042311 h 3104066"/>
                <a:gd name="connsiteX5" fmla="*/ 4153169 w 10735192"/>
                <a:gd name="connsiteY5" fmla="*/ 287413 h 3104066"/>
                <a:gd name="connsiteX6" fmla="*/ 3654836 w 10735192"/>
                <a:gd name="connsiteY6" fmla="*/ 1064978 h 3104066"/>
                <a:gd name="connsiteX7" fmla="*/ 4396062 w 10735192"/>
                <a:gd name="connsiteY7" fmla="*/ 1737433 h 3104066"/>
                <a:gd name="connsiteX8" fmla="*/ 5315848 w 10735192"/>
                <a:gd name="connsiteY8" fmla="*/ 1261767 h 3104066"/>
                <a:gd name="connsiteX9" fmla="*/ 6102232 w 10735192"/>
                <a:gd name="connsiteY9" fmla="*/ 249831 h 3104066"/>
                <a:gd name="connsiteX10" fmla="*/ 6980056 w 10735192"/>
                <a:gd name="connsiteY10" fmla="*/ 134007 h 3104066"/>
                <a:gd name="connsiteX11" fmla="*/ 6993254 w 10735192"/>
                <a:gd name="connsiteY11" fmla="*/ 1568579 h 3104066"/>
                <a:gd name="connsiteX12" fmla="*/ 6482078 w 10735192"/>
                <a:gd name="connsiteY12" fmla="*/ 2043002 h 3104066"/>
                <a:gd name="connsiteX13" fmla="*/ 5998955 w 10735192"/>
                <a:gd name="connsiteY13" fmla="*/ 1371377 h 3104066"/>
                <a:gd name="connsiteX14" fmla="*/ 6760600 w 10735192"/>
                <a:gd name="connsiteY14" fmla="*/ 835047 h 3104066"/>
                <a:gd name="connsiteX15" fmla="*/ 7437256 w 10735192"/>
                <a:gd name="connsiteY15" fmla="*/ 670455 h 3104066"/>
                <a:gd name="connsiteX16" fmla="*/ 8339464 w 10735192"/>
                <a:gd name="connsiteY16" fmla="*/ 938679 h 3104066"/>
                <a:gd name="connsiteX17" fmla="*/ 9406264 w 10735192"/>
                <a:gd name="connsiteY17" fmla="*/ 1511703 h 3104066"/>
                <a:gd name="connsiteX18" fmla="*/ 9942712 w 10735192"/>
                <a:gd name="connsiteY18" fmla="*/ 1481223 h 3104066"/>
                <a:gd name="connsiteX19" fmla="*/ 10735192 w 10735192"/>
                <a:gd name="connsiteY19" fmla="*/ 719223 h 3104066"/>
                <a:gd name="connsiteX0" fmla="*/ 79384 w 10735192"/>
                <a:gd name="connsiteY0" fmla="*/ 335175 h 3104066"/>
                <a:gd name="connsiteX1" fmla="*/ 189112 w 10735192"/>
                <a:gd name="connsiteY1" fmla="*/ 1828695 h 3104066"/>
                <a:gd name="connsiteX2" fmla="*/ 2030104 w 10735192"/>
                <a:gd name="connsiteY2" fmla="*/ 2980839 h 3104066"/>
                <a:gd name="connsiteX3" fmla="*/ 3779656 w 10735192"/>
                <a:gd name="connsiteY3" fmla="*/ 2852823 h 3104066"/>
                <a:gd name="connsiteX4" fmla="*/ 5011048 w 10735192"/>
                <a:gd name="connsiteY4" fmla="*/ 1042311 h 3104066"/>
                <a:gd name="connsiteX5" fmla="*/ 4153169 w 10735192"/>
                <a:gd name="connsiteY5" fmla="*/ 287413 h 3104066"/>
                <a:gd name="connsiteX6" fmla="*/ 3654836 w 10735192"/>
                <a:gd name="connsiteY6" fmla="*/ 1064978 h 3104066"/>
                <a:gd name="connsiteX7" fmla="*/ 4396062 w 10735192"/>
                <a:gd name="connsiteY7" fmla="*/ 1737433 h 3104066"/>
                <a:gd name="connsiteX8" fmla="*/ 5315848 w 10735192"/>
                <a:gd name="connsiteY8" fmla="*/ 1261767 h 3104066"/>
                <a:gd name="connsiteX9" fmla="*/ 6102232 w 10735192"/>
                <a:gd name="connsiteY9" fmla="*/ 249831 h 3104066"/>
                <a:gd name="connsiteX10" fmla="*/ 6980056 w 10735192"/>
                <a:gd name="connsiteY10" fmla="*/ 134007 h 3104066"/>
                <a:gd name="connsiteX11" fmla="*/ 6993254 w 10735192"/>
                <a:gd name="connsiteY11" fmla="*/ 1568579 h 3104066"/>
                <a:gd name="connsiteX12" fmla="*/ 6482078 w 10735192"/>
                <a:gd name="connsiteY12" fmla="*/ 2043002 h 3104066"/>
                <a:gd name="connsiteX13" fmla="*/ 5998955 w 10735192"/>
                <a:gd name="connsiteY13" fmla="*/ 1371377 h 3104066"/>
                <a:gd name="connsiteX14" fmla="*/ 6760600 w 10735192"/>
                <a:gd name="connsiteY14" fmla="*/ 835047 h 3104066"/>
                <a:gd name="connsiteX15" fmla="*/ 7437256 w 10735192"/>
                <a:gd name="connsiteY15" fmla="*/ 670455 h 3104066"/>
                <a:gd name="connsiteX16" fmla="*/ 8339464 w 10735192"/>
                <a:gd name="connsiteY16" fmla="*/ 938679 h 3104066"/>
                <a:gd name="connsiteX17" fmla="*/ 9406264 w 10735192"/>
                <a:gd name="connsiteY17" fmla="*/ 1511703 h 3104066"/>
                <a:gd name="connsiteX18" fmla="*/ 9942712 w 10735192"/>
                <a:gd name="connsiteY18" fmla="*/ 1481223 h 3104066"/>
                <a:gd name="connsiteX19" fmla="*/ 10735192 w 10735192"/>
                <a:gd name="connsiteY19" fmla="*/ 719223 h 3104066"/>
                <a:gd name="connsiteX0" fmla="*/ 79384 w 10735192"/>
                <a:gd name="connsiteY0" fmla="*/ 335175 h 3104066"/>
                <a:gd name="connsiteX1" fmla="*/ 189112 w 10735192"/>
                <a:gd name="connsiteY1" fmla="*/ 1828695 h 3104066"/>
                <a:gd name="connsiteX2" fmla="*/ 2030104 w 10735192"/>
                <a:gd name="connsiteY2" fmla="*/ 2980839 h 3104066"/>
                <a:gd name="connsiteX3" fmla="*/ 3779656 w 10735192"/>
                <a:gd name="connsiteY3" fmla="*/ 2852823 h 3104066"/>
                <a:gd name="connsiteX4" fmla="*/ 5011048 w 10735192"/>
                <a:gd name="connsiteY4" fmla="*/ 1042311 h 3104066"/>
                <a:gd name="connsiteX5" fmla="*/ 4153169 w 10735192"/>
                <a:gd name="connsiteY5" fmla="*/ 287413 h 3104066"/>
                <a:gd name="connsiteX6" fmla="*/ 3654836 w 10735192"/>
                <a:gd name="connsiteY6" fmla="*/ 1064978 h 3104066"/>
                <a:gd name="connsiteX7" fmla="*/ 4396062 w 10735192"/>
                <a:gd name="connsiteY7" fmla="*/ 1737433 h 3104066"/>
                <a:gd name="connsiteX8" fmla="*/ 5315848 w 10735192"/>
                <a:gd name="connsiteY8" fmla="*/ 1261767 h 3104066"/>
                <a:gd name="connsiteX9" fmla="*/ 6102232 w 10735192"/>
                <a:gd name="connsiteY9" fmla="*/ 249831 h 3104066"/>
                <a:gd name="connsiteX10" fmla="*/ 6980056 w 10735192"/>
                <a:gd name="connsiteY10" fmla="*/ 134007 h 3104066"/>
                <a:gd name="connsiteX11" fmla="*/ 6993254 w 10735192"/>
                <a:gd name="connsiteY11" fmla="*/ 1568579 h 3104066"/>
                <a:gd name="connsiteX12" fmla="*/ 6482078 w 10735192"/>
                <a:gd name="connsiteY12" fmla="*/ 2043002 h 3104066"/>
                <a:gd name="connsiteX13" fmla="*/ 5998955 w 10735192"/>
                <a:gd name="connsiteY13" fmla="*/ 1371377 h 3104066"/>
                <a:gd name="connsiteX14" fmla="*/ 6760600 w 10735192"/>
                <a:gd name="connsiteY14" fmla="*/ 835047 h 3104066"/>
                <a:gd name="connsiteX15" fmla="*/ 7437256 w 10735192"/>
                <a:gd name="connsiteY15" fmla="*/ 670455 h 3104066"/>
                <a:gd name="connsiteX16" fmla="*/ 8339464 w 10735192"/>
                <a:gd name="connsiteY16" fmla="*/ 938679 h 3104066"/>
                <a:gd name="connsiteX17" fmla="*/ 9406264 w 10735192"/>
                <a:gd name="connsiteY17" fmla="*/ 1511703 h 3104066"/>
                <a:gd name="connsiteX18" fmla="*/ 9942712 w 10735192"/>
                <a:gd name="connsiteY18" fmla="*/ 1481223 h 3104066"/>
                <a:gd name="connsiteX19" fmla="*/ 10735192 w 10735192"/>
                <a:gd name="connsiteY19" fmla="*/ 719223 h 3104066"/>
                <a:gd name="connsiteX0" fmla="*/ 79384 w 10735192"/>
                <a:gd name="connsiteY0" fmla="*/ 335175 h 3104066"/>
                <a:gd name="connsiteX1" fmla="*/ 189112 w 10735192"/>
                <a:gd name="connsiteY1" fmla="*/ 1828695 h 3104066"/>
                <a:gd name="connsiteX2" fmla="*/ 2030104 w 10735192"/>
                <a:gd name="connsiteY2" fmla="*/ 2980839 h 3104066"/>
                <a:gd name="connsiteX3" fmla="*/ 3779656 w 10735192"/>
                <a:gd name="connsiteY3" fmla="*/ 2852823 h 3104066"/>
                <a:gd name="connsiteX4" fmla="*/ 5011048 w 10735192"/>
                <a:gd name="connsiteY4" fmla="*/ 1042311 h 3104066"/>
                <a:gd name="connsiteX5" fmla="*/ 4153169 w 10735192"/>
                <a:gd name="connsiteY5" fmla="*/ 287413 h 3104066"/>
                <a:gd name="connsiteX6" fmla="*/ 3654836 w 10735192"/>
                <a:gd name="connsiteY6" fmla="*/ 1064978 h 3104066"/>
                <a:gd name="connsiteX7" fmla="*/ 4396062 w 10735192"/>
                <a:gd name="connsiteY7" fmla="*/ 1737433 h 3104066"/>
                <a:gd name="connsiteX8" fmla="*/ 5315848 w 10735192"/>
                <a:gd name="connsiteY8" fmla="*/ 1261767 h 3104066"/>
                <a:gd name="connsiteX9" fmla="*/ 6102232 w 10735192"/>
                <a:gd name="connsiteY9" fmla="*/ 249831 h 3104066"/>
                <a:gd name="connsiteX10" fmla="*/ 6980056 w 10735192"/>
                <a:gd name="connsiteY10" fmla="*/ 134007 h 3104066"/>
                <a:gd name="connsiteX11" fmla="*/ 6993254 w 10735192"/>
                <a:gd name="connsiteY11" fmla="*/ 1568579 h 3104066"/>
                <a:gd name="connsiteX12" fmla="*/ 6482078 w 10735192"/>
                <a:gd name="connsiteY12" fmla="*/ 2043002 h 3104066"/>
                <a:gd name="connsiteX13" fmla="*/ 5998955 w 10735192"/>
                <a:gd name="connsiteY13" fmla="*/ 1371377 h 3104066"/>
                <a:gd name="connsiteX14" fmla="*/ 6760600 w 10735192"/>
                <a:gd name="connsiteY14" fmla="*/ 835047 h 3104066"/>
                <a:gd name="connsiteX15" fmla="*/ 7437256 w 10735192"/>
                <a:gd name="connsiteY15" fmla="*/ 670455 h 3104066"/>
                <a:gd name="connsiteX16" fmla="*/ 8339464 w 10735192"/>
                <a:gd name="connsiteY16" fmla="*/ 938679 h 3104066"/>
                <a:gd name="connsiteX17" fmla="*/ 9406264 w 10735192"/>
                <a:gd name="connsiteY17" fmla="*/ 1511703 h 3104066"/>
                <a:gd name="connsiteX18" fmla="*/ 9942712 w 10735192"/>
                <a:gd name="connsiteY18" fmla="*/ 1481223 h 3104066"/>
                <a:gd name="connsiteX19" fmla="*/ 10735192 w 10735192"/>
                <a:gd name="connsiteY19" fmla="*/ 719223 h 3104066"/>
                <a:gd name="connsiteX0" fmla="*/ 79384 w 10735192"/>
                <a:gd name="connsiteY0" fmla="*/ 335175 h 3104066"/>
                <a:gd name="connsiteX1" fmla="*/ 189112 w 10735192"/>
                <a:gd name="connsiteY1" fmla="*/ 1828695 h 3104066"/>
                <a:gd name="connsiteX2" fmla="*/ 2030104 w 10735192"/>
                <a:gd name="connsiteY2" fmla="*/ 2980839 h 3104066"/>
                <a:gd name="connsiteX3" fmla="*/ 3779656 w 10735192"/>
                <a:gd name="connsiteY3" fmla="*/ 2852823 h 3104066"/>
                <a:gd name="connsiteX4" fmla="*/ 5011048 w 10735192"/>
                <a:gd name="connsiteY4" fmla="*/ 1042311 h 3104066"/>
                <a:gd name="connsiteX5" fmla="*/ 4153169 w 10735192"/>
                <a:gd name="connsiteY5" fmla="*/ 287413 h 3104066"/>
                <a:gd name="connsiteX6" fmla="*/ 3654836 w 10735192"/>
                <a:gd name="connsiteY6" fmla="*/ 1064978 h 3104066"/>
                <a:gd name="connsiteX7" fmla="*/ 4396062 w 10735192"/>
                <a:gd name="connsiteY7" fmla="*/ 1737433 h 3104066"/>
                <a:gd name="connsiteX8" fmla="*/ 5315848 w 10735192"/>
                <a:gd name="connsiteY8" fmla="*/ 1261767 h 3104066"/>
                <a:gd name="connsiteX9" fmla="*/ 6102232 w 10735192"/>
                <a:gd name="connsiteY9" fmla="*/ 249831 h 3104066"/>
                <a:gd name="connsiteX10" fmla="*/ 6980056 w 10735192"/>
                <a:gd name="connsiteY10" fmla="*/ 134007 h 3104066"/>
                <a:gd name="connsiteX11" fmla="*/ 6993254 w 10735192"/>
                <a:gd name="connsiteY11" fmla="*/ 1568579 h 3104066"/>
                <a:gd name="connsiteX12" fmla="*/ 6482078 w 10735192"/>
                <a:gd name="connsiteY12" fmla="*/ 2043002 h 3104066"/>
                <a:gd name="connsiteX13" fmla="*/ 5923495 w 10735192"/>
                <a:gd name="connsiteY13" fmla="*/ 1371377 h 3104066"/>
                <a:gd name="connsiteX14" fmla="*/ 6760600 w 10735192"/>
                <a:gd name="connsiteY14" fmla="*/ 835047 h 3104066"/>
                <a:gd name="connsiteX15" fmla="*/ 7437256 w 10735192"/>
                <a:gd name="connsiteY15" fmla="*/ 670455 h 3104066"/>
                <a:gd name="connsiteX16" fmla="*/ 8339464 w 10735192"/>
                <a:gd name="connsiteY16" fmla="*/ 938679 h 3104066"/>
                <a:gd name="connsiteX17" fmla="*/ 9406264 w 10735192"/>
                <a:gd name="connsiteY17" fmla="*/ 1511703 h 3104066"/>
                <a:gd name="connsiteX18" fmla="*/ 9942712 w 10735192"/>
                <a:gd name="connsiteY18" fmla="*/ 1481223 h 3104066"/>
                <a:gd name="connsiteX19" fmla="*/ 10735192 w 10735192"/>
                <a:gd name="connsiteY19" fmla="*/ 719223 h 3104066"/>
                <a:gd name="connsiteX0" fmla="*/ 79384 w 10735192"/>
                <a:gd name="connsiteY0" fmla="*/ 335175 h 3104066"/>
                <a:gd name="connsiteX1" fmla="*/ 189112 w 10735192"/>
                <a:gd name="connsiteY1" fmla="*/ 1828695 h 3104066"/>
                <a:gd name="connsiteX2" fmla="*/ 2030104 w 10735192"/>
                <a:gd name="connsiteY2" fmla="*/ 2980839 h 3104066"/>
                <a:gd name="connsiteX3" fmla="*/ 3779656 w 10735192"/>
                <a:gd name="connsiteY3" fmla="*/ 2852823 h 3104066"/>
                <a:gd name="connsiteX4" fmla="*/ 5011048 w 10735192"/>
                <a:gd name="connsiteY4" fmla="*/ 1042311 h 3104066"/>
                <a:gd name="connsiteX5" fmla="*/ 4153169 w 10735192"/>
                <a:gd name="connsiteY5" fmla="*/ 287413 h 3104066"/>
                <a:gd name="connsiteX6" fmla="*/ 3654836 w 10735192"/>
                <a:gd name="connsiteY6" fmla="*/ 1064978 h 3104066"/>
                <a:gd name="connsiteX7" fmla="*/ 4396062 w 10735192"/>
                <a:gd name="connsiteY7" fmla="*/ 1737433 h 3104066"/>
                <a:gd name="connsiteX8" fmla="*/ 5315848 w 10735192"/>
                <a:gd name="connsiteY8" fmla="*/ 1261767 h 3104066"/>
                <a:gd name="connsiteX9" fmla="*/ 6102232 w 10735192"/>
                <a:gd name="connsiteY9" fmla="*/ 249831 h 3104066"/>
                <a:gd name="connsiteX10" fmla="*/ 6980056 w 10735192"/>
                <a:gd name="connsiteY10" fmla="*/ 134007 h 3104066"/>
                <a:gd name="connsiteX11" fmla="*/ 6993254 w 10735192"/>
                <a:gd name="connsiteY11" fmla="*/ 1568579 h 3104066"/>
                <a:gd name="connsiteX12" fmla="*/ 6419934 w 10735192"/>
                <a:gd name="connsiteY12" fmla="*/ 2087390 h 3104066"/>
                <a:gd name="connsiteX13" fmla="*/ 5923495 w 10735192"/>
                <a:gd name="connsiteY13" fmla="*/ 1371377 h 3104066"/>
                <a:gd name="connsiteX14" fmla="*/ 6760600 w 10735192"/>
                <a:gd name="connsiteY14" fmla="*/ 835047 h 3104066"/>
                <a:gd name="connsiteX15" fmla="*/ 7437256 w 10735192"/>
                <a:gd name="connsiteY15" fmla="*/ 670455 h 3104066"/>
                <a:gd name="connsiteX16" fmla="*/ 8339464 w 10735192"/>
                <a:gd name="connsiteY16" fmla="*/ 938679 h 3104066"/>
                <a:gd name="connsiteX17" fmla="*/ 9406264 w 10735192"/>
                <a:gd name="connsiteY17" fmla="*/ 1511703 h 3104066"/>
                <a:gd name="connsiteX18" fmla="*/ 9942712 w 10735192"/>
                <a:gd name="connsiteY18" fmla="*/ 1481223 h 3104066"/>
                <a:gd name="connsiteX19" fmla="*/ 10735192 w 10735192"/>
                <a:gd name="connsiteY19" fmla="*/ 719223 h 3104066"/>
                <a:gd name="connsiteX0" fmla="*/ 79384 w 10735192"/>
                <a:gd name="connsiteY0" fmla="*/ 335175 h 3104066"/>
                <a:gd name="connsiteX1" fmla="*/ 189112 w 10735192"/>
                <a:gd name="connsiteY1" fmla="*/ 1828695 h 3104066"/>
                <a:gd name="connsiteX2" fmla="*/ 2030104 w 10735192"/>
                <a:gd name="connsiteY2" fmla="*/ 2980839 h 3104066"/>
                <a:gd name="connsiteX3" fmla="*/ 3779656 w 10735192"/>
                <a:gd name="connsiteY3" fmla="*/ 2852823 h 3104066"/>
                <a:gd name="connsiteX4" fmla="*/ 5011048 w 10735192"/>
                <a:gd name="connsiteY4" fmla="*/ 1042311 h 3104066"/>
                <a:gd name="connsiteX5" fmla="*/ 4153169 w 10735192"/>
                <a:gd name="connsiteY5" fmla="*/ 287413 h 3104066"/>
                <a:gd name="connsiteX6" fmla="*/ 3654836 w 10735192"/>
                <a:gd name="connsiteY6" fmla="*/ 1064978 h 3104066"/>
                <a:gd name="connsiteX7" fmla="*/ 4396062 w 10735192"/>
                <a:gd name="connsiteY7" fmla="*/ 1737433 h 3104066"/>
                <a:gd name="connsiteX8" fmla="*/ 5315848 w 10735192"/>
                <a:gd name="connsiteY8" fmla="*/ 1261767 h 3104066"/>
                <a:gd name="connsiteX9" fmla="*/ 6102232 w 10735192"/>
                <a:gd name="connsiteY9" fmla="*/ 249831 h 3104066"/>
                <a:gd name="connsiteX10" fmla="*/ 6980056 w 10735192"/>
                <a:gd name="connsiteY10" fmla="*/ 134007 h 3104066"/>
                <a:gd name="connsiteX11" fmla="*/ 6993254 w 10735192"/>
                <a:gd name="connsiteY11" fmla="*/ 1568579 h 3104066"/>
                <a:gd name="connsiteX12" fmla="*/ 6419934 w 10735192"/>
                <a:gd name="connsiteY12" fmla="*/ 2087390 h 3104066"/>
                <a:gd name="connsiteX13" fmla="*/ 5923495 w 10735192"/>
                <a:gd name="connsiteY13" fmla="*/ 1371377 h 3104066"/>
                <a:gd name="connsiteX14" fmla="*/ 6760600 w 10735192"/>
                <a:gd name="connsiteY14" fmla="*/ 835047 h 3104066"/>
                <a:gd name="connsiteX15" fmla="*/ 7437256 w 10735192"/>
                <a:gd name="connsiteY15" fmla="*/ 670455 h 3104066"/>
                <a:gd name="connsiteX16" fmla="*/ 8339464 w 10735192"/>
                <a:gd name="connsiteY16" fmla="*/ 938679 h 3104066"/>
                <a:gd name="connsiteX17" fmla="*/ 9406264 w 10735192"/>
                <a:gd name="connsiteY17" fmla="*/ 1511703 h 3104066"/>
                <a:gd name="connsiteX18" fmla="*/ 9942712 w 10735192"/>
                <a:gd name="connsiteY18" fmla="*/ 1481223 h 3104066"/>
                <a:gd name="connsiteX19" fmla="*/ 10735192 w 10735192"/>
                <a:gd name="connsiteY19" fmla="*/ 719223 h 3104066"/>
                <a:gd name="connsiteX0" fmla="*/ 79384 w 10735192"/>
                <a:gd name="connsiteY0" fmla="*/ 335175 h 3104066"/>
                <a:gd name="connsiteX1" fmla="*/ 189112 w 10735192"/>
                <a:gd name="connsiteY1" fmla="*/ 1828695 h 3104066"/>
                <a:gd name="connsiteX2" fmla="*/ 2030104 w 10735192"/>
                <a:gd name="connsiteY2" fmla="*/ 2980839 h 3104066"/>
                <a:gd name="connsiteX3" fmla="*/ 3779656 w 10735192"/>
                <a:gd name="connsiteY3" fmla="*/ 2852823 h 3104066"/>
                <a:gd name="connsiteX4" fmla="*/ 5011048 w 10735192"/>
                <a:gd name="connsiteY4" fmla="*/ 1042311 h 3104066"/>
                <a:gd name="connsiteX5" fmla="*/ 4153169 w 10735192"/>
                <a:gd name="connsiteY5" fmla="*/ 287413 h 3104066"/>
                <a:gd name="connsiteX6" fmla="*/ 3654836 w 10735192"/>
                <a:gd name="connsiteY6" fmla="*/ 1064978 h 3104066"/>
                <a:gd name="connsiteX7" fmla="*/ 4396062 w 10735192"/>
                <a:gd name="connsiteY7" fmla="*/ 1737433 h 3104066"/>
                <a:gd name="connsiteX8" fmla="*/ 5315848 w 10735192"/>
                <a:gd name="connsiteY8" fmla="*/ 1261767 h 3104066"/>
                <a:gd name="connsiteX9" fmla="*/ 6102232 w 10735192"/>
                <a:gd name="connsiteY9" fmla="*/ 249831 h 3104066"/>
                <a:gd name="connsiteX10" fmla="*/ 6980056 w 10735192"/>
                <a:gd name="connsiteY10" fmla="*/ 134007 h 3104066"/>
                <a:gd name="connsiteX11" fmla="*/ 6993254 w 10735192"/>
                <a:gd name="connsiteY11" fmla="*/ 1568579 h 3104066"/>
                <a:gd name="connsiteX12" fmla="*/ 6419934 w 10735192"/>
                <a:gd name="connsiteY12" fmla="*/ 2087390 h 3104066"/>
                <a:gd name="connsiteX13" fmla="*/ 5923495 w 10735192"/>
                <a:gd name="connsiteY13" fmla="*/ 1371377 h 3104066"/>
                <a:gd name="connsiteX14" fmla="*/ 6760600 w 10735192"/>
                <a:gd name="connsiteY14" fmla="*/ 835047 h 3104066"/>
                <a:gd name="connsiteX15" fmla="*/ 7437256 w 10735192"/>
                <a:gd name="connsiteY15" fmla="*/ 670455 h 3104066"/>
                <a:gd name="connsiteX16" fmla="*/ 8339464 w 10735192"/>
                <a:gd name="connsiteY16" fmla="*/ 938679 h 3104066"/>
                <a:gd name="connsiteX17" fmla="*/ 9406264 w 10735192"/>
                <a:gd name="connsiteY17" fmla="*/ 1511703 h 3104066"/>
                <a:gd name="connsiteX18" fmla="*/ 9942712 w 10735192"/>
                <a:gd name="connsiteY18" fmla="*/ 1481223 h 3104066"/>
                <a:gd name="connsiteX19" fmla="*/ 10735192 w 10735192"/>
                <a:gd name="connsiteY19" fmla="*/ 719223 h 3104066"/>
                <a:gd name="connsiteX0" fmla="*/ 79384 w 10735192"/>
                <a:gd name="connsiteY0" fmla="*/ 335175 h 3104066"/>
                <a:gd name="connsiteX1" fmla="*/ 189112 w 10735192"/>
                <a:gd name="connsiteY1" fmla="*/ 1828695 h 3104066"/>
                <a:gd name="connsiteX2" fmla="*/ 2030104 w 10735192"/>
                <a:gd name="connsiteY2" fmla="*/ 2980839 h 3104066"/>
                <a:gd name="connsiteX3" fmla="*/ 3779656 w 10735192"/>
                <a:gd name="connsiteY3" fmla="*/ 2852823 h 3104066"/>
                <a:gd name="connsiteX4" fmla="*/ 5011048 w 10735192"/>
                <a:gd name="connsiteY4" fmla="*/ 1042311 h 3104066"/>
                <a:gd name="connsiteX5" fmla="*/ 4153169 w 10735192"/>
                <a:gd name="connsiteY5" fmla="*/ 287413 h 3104066"/>
                <a:gd name="connsiteX6" fmla="*/ 3654836 w 10735192"/>
                <a:gd name="connsiteY6" fmla="*/ 1064978 h 3104066"/>
                <a:gd name="connsiteX7" fmla="*/ 4396062 w 10735192"/>
                <a:gd name="connsiteY7" fmla="*/ 1737433 h 3104066"/>
                <a:gd name="connsiteX8" fmla="*/ 5315848 w 10735192"/>
                <a:gd name="connsiteY8" fmla="*/ 1261767 h 3104066"/>
                <a:gd name="connsiteX9" fmla="*/ 6102232 w 10735192"/>
                <a:gd name="connsiteY9" fmla="*/ 249831 h 3104066"/>
                <a:gd name="connsiteX10" fmla="*/ 6980056 w 10735192"/>
                <a:gd name="connsiteY10" fmla="*/ 134007 h 3104066"/>
                <a:gd name="connsiteX11" fmla="*/ 6993254 w 10735192"/>
                <a:gd name="connsiteY11" fmla="*/ 1568579 h 3104066"/>
                <a:gd name="connsiteX12" fmla="*/ 6419934 w 10735192"/>
                <a:gd name="connsiteY12" fmla="*/ 2087390 h 3104066"/>
                <a:gd name="connsiteX13" fmla="*/ 5923495 w 10735192"/>
                <a:gd name="connsiteY13" fmla="*/ 1371377 h 3104066"/>
                <a:gd name="connsiteX14" fmla="*/ 6760600 w 10735192"/>
                <a:gd name="connsiteY14" fmla="*/ 835047 h 3104066"/>
                <a:gd name="connsiteX15" fmla="*/ 7437256 w 10735192"/>
                <a:gd name="connsiteY15" fmla="*/ 670455 h 3104066"/>
                <a:gd name="connsiteX16" fmla="*/ 8339464 w 10735192"/>
                <a:gd name="connsiteY16" fmla="*/ 938679 h 3104066"/>
                <a:gd name="connsiteX17" fmla="*/ 9406264 w 10735192"/>
                <a:gd name="connsiteY17" fmla="*/ 1511703 h 3104066"/>
                <a:gd name="connsiteX18" fmla="*/ 9942712 w 10735192"/>
                <a:gd name="connsiteY18" fmla="*/ 1481223 h 3104066"/>
                <a:gd name="connsiteX19" fmla="*/ 10735192 w 10735192"/>
                <a:gd name="connsiteY19" fmla="*/ 719223 h 3104066"/>
                <a:gd name="connsiteX0" fmla="*/ 79384 w 10735192"/>
                <a:gd name="connsiteY0" fmla="*/ 335175 h 3104066"/>
                <a:gd name="connsiteX1" fmla="*/ 189112 w 10735192"/>
                <a:gd name="connsiteY1" fmla="*/ 1828695 h 3104066"/>
                <a:gd name="connsiteX2" fmla="*/ 2030104 w 10735192"/>
                <a:gd name="connsiteY2" fmla="*/ 2980839 h 3104066"/>
                <a:gd name="connsiteX3" fmla="*/ 3779656 w 10735192"/>
                <a:gd name="connsiteY3" fmla="*/ 2852823 h 3104066"/>
                <a:gd name="connsiteX4" fmla="*/ 5011048 w 10735192"/>
                <a:gd name="connsiteY4" fmla="*/ 1042311 h 3104066"/>
                <a:gd name="connsiteX5" fmla="*/ 4153169 w 10735192"/>
                <a:gd name="connsiteY5" fmla="*/ 287413 h 3104066"/>
                <a:gd name="connsiteX6" fmla="*/ 3654836 w 10735192"/>
                <a:gd name="connsiteY6" fmla="*/ 1064978 h 3104066"/>
                <a:gd name="connsiteX7" fmla="*/ 4396062 w 10735192"/>
                <a:gd name="connsiteY7" fmla="*/ 1737433 h 3104066"/>
                <a:gd name="connsiteX8" fmla="*/ 5315848 w 10735192"/>
                <a:gd name="connsiteY8" fmla="*/ 1261767 h 3104066"/>
                <a:gd name="connsiteX9" fmla="*/ 6102232 w 10735192"/>
                <a:gd name="connsiteY9" fmla="*/ 249831 h 3104066"/>
                <a:gd name="connsiteX10" fmla="*/ 6980056 w 10735192"/>
                <a:gd name="connsiteY10" fmla="*/ 134007 h 3104066"/>
                <a:gd name="connsiteX11" fmla="*/ 6993254 w 10735192"/>
                <a:gd name="connsiteY11" fmla="*/ 1568579 h 3104066"/>
                <a:gd name="connsiteX12" fmla="*/ 6419934 w 10735192"/>
                <a:gd name="connsiteY12" fmla="*/ 2087390 h 3104066"/>
                <a:gd name="connsiteX13" fmla="*/ 5923495 w 10735192"/>
                <a:gd name="connsiteY13" fmla="*/ 1371377 h 3104066"/>
                <a:gd name="connsiteX14" fmla="*/ 6760600 w 10735192"/>
                <a:gd name="connsiteY14" fmla="*/ 835047 h 3104066"/>
                <a:gd name="connsiteX15" fmla="*/ 7437256 w 10735192"/>
                <a:gd name="connsiteY15" fmla="*/ 670455 h 3104066"/>
                <a:gd name="connsiteX16" fmla="*/ 8339464 w 10735192"/>
                <a:gd name="connsiteY16" fmla="*/ 938679 h 3104066"/>
                <a:gd name="connsiteX17" fmla="*/ 9406264 w 10735192"/>
                <a:gd name="connsiteY17" fmla="*/ 1511703 h 3104066"/>
                <a:gd name="connsiteX18" fmla="*/ 9942712 w 10735192"/>
                <a:gd name="connsiteY18" fmla="*/ 1481223 h 3104066"/>
                <a:gd name="connsiteX19" fmla="*/ 10735192 w 10735192"/>
                <a:gd name="connsiteY19" fmla="*/ 719223 h 3104066"/>
                <a:gd name="connsiteX0" fmla="*/ 79384 w 9942712"/>
                <a:gd name="connsiteY0" fmla="*/ 335175 h 3104066"/>
                <a:gd name="connsiteX1" fmla="*/ 189112 w 9942712"/>
                <a:gd name="connsiteY1" fmla="*/ 1828695 h 3104066"/>
                <a:gd name="connsiteX2" fmla="*/ 2030104 w 9942712"/>
                <a:gd name="connsiteY2" fmla="*/ 2980839 h 3104066"/>
                <a:gd name="connsiteX3" fmla="*/ 3779656 w 9942712"/>
                <a:gd name="connsiteY3" fmla="*/ 2852823 h 3104066"/>
                <a:gd name="connsiteX4" fmla="*/ 5011048 w 9942712"/>
                <a:gd name="connsiteY4" fmla="*/ 1042311 h 3104066"/>
                <a:gd name="connsiteX5" fmla="*/ 4153169 w 9942712"/>
                <a:gd name="connsiteY5" fmla="*/ 287413 h 3104066"/>
                <a:gd name="connsiteX6" fmla="*/ 3654836 w 9942712"/>
                <a:gd name="connsiteY6" fmla="*/ 1064978 h 3104066"/>
                <a:gd name="connsiteX7" fmla="*/ 4396062 w 9942712"/>
                <a:gd name="connsiteY7" fmla="*/ 1737433 h 3104066"/>
                <a:gd name="connsiteX8" fmla="*/ 5315848 w 9942712"/>
                <a:gd name="connsiteY8" fmla="*/ 1261767 h 3104066"/>
                <a:gd name="connsiteX9" fmla="*/ 6102232 w 9942712"/>
                <a:gd name="connsiteY9" fmla="*/ 249831 h 3104066"/>
                <a:gd name="connsiteX10" fmla="*/ 6980056 w 9942712"/>
                <a:gd name="connsiteY10" fmla="*/ 134007 h 3104066"/>
                <a:gd name="connsiteX11" fmla="*/ 6993254 w 9942712"/>
                <a:gd name="connsiteY11" fmla="*/ 1568579 h 3104066"/>
                <a:gd name="connsiteX12" fmla="*/ 6419934 w 9942712"/>
                <a:gd name="connsiteY12" fmla="*/ 2087390 h 3104066"/>
                <a:gd name="connsiteX13" fmla="*/ 5923495 w 9942712"/>
                <a:gd name="connsiteY13" fmla="*/ 1371377 h 3104066"/>
                <a:gd name="connsiteX14" fmla="*/ 6760600 w 9942712"/>
                <a:gd name="connsiteY14" fmla="*/ 835047 h 3104066"/>
                <a:gd name="connsiteX15" fmla="*/ 7437256 w 9942712"/>
                <a:gd name="connsiteY15" fmla="*/ 670455 h 3104066"/>
                <a:gd name="connsiteX16" fmla="*/ 8339464 w 9942712"/>
                <a:gd name="connsiteY16" fmla="*/ 938679 h 3104066"/>
                <a:gd name="connsiteX17" fmla="*/ 9406264 w 9942712"/>
                <a:gd name="connsiteY17" fmla="*/ 1511703 h 3104066"/>
                <a:gd name="connsiteX18" fmla="*/ 9942712 w 9942712"/>
                <a:gd name="connsiteY18" fmla="*/ 1481223 h 3104066"/>
                <a:gd name="connsiteX0" fmla="*/ 79384 w 9406264"/>
                <a:gd name="connsiteY0" fmla="*/ 335175 h 3104066"/>
                <a:gd name="connsiteX1" fmla="*/ 189112 w 9406264"/>
                <a:gd name="connsiteY1" fmla="*/ 1828695 h 3104066"/>
                <a:gd name="connsiteX2" fmla="*/ 2030104 w 9406264"/>
                <a:gd name="connsiteY2" fmla="*/ 2980839 h 3104066"/>
                <a:gd name="connsiteX3" fmla="*/ 3779656 w 9406264"/>
                <a:gd name="connsiteY3" fmla="*/ 2852823 h 3104066"/>
                <a:gd name="connsiteX4" fmla="*/ 5011048 w 9406264"/>
                <a:gd name="connsiteY4" fmla="*/ 1042311 h 3104066"/>
                <a:gd name="connsiteX5" fmla="*/ 4153169 w 9406264"/>
                <a:gd name="connsiteY5" fmla="*/ 287413 h 3104066"/>
                <a:gd name="connsiteX6" fmla="*/ 3654836 w 9406264"/>
                <a:gd name="connsiteY6" fmla="*/ 1064978 h 3104066"/>
                <a:gd name="connsiteX7" fmla="*/ 4396062 w 9406264"/>
                <a:gd name="connsiteY7" fmla="*/ 1737433 h 3104066"/>
                <a:gd name="connsiteX8" fmla="*/ 5315848 w 9406264"/>
                <a:gd name="connsiteY8" fmla="*/ 1261767 h 3104066"/>
                <a:gd name="connsiteX9" fmla="*/ 6102232 w 9406264"/>
                <a:gd name="connsiteY9" fmla="*/ 249831 h 3104066"/>
                <a:gd name="connsiteX10" fmla="*/ 6980056 w 9406264"/>
                <a:gd name="connsiteY10" fmla="*/ 134007 h 3104066"/>
                <a:gd name="connsiteX11" fmla="*/ 6993254 w 9406264"/>
                <a:gd name="connsiteY11" fmla="*/ 1568579 h 3104066"/>
                <a:gd name="connsiteX12" fmla="*/ 6419934 w 9406264"/>
                <a:gd name="connsiteY12" fmla="*/ 2087390 h 3104066"/>
                <a:gd name="connsiteX13" fmla="*/ 5923495 w 9406264"/>
                <a:gd name="connsiteY13" fmla="*/ 1371377 h 3104066"/>
                <a:gd name="connsiteX14" fmla="*/ 6760600 w 9406264"/>
                <a:gd name="connsiteY14" fmla="*/ 835047 h 3104066"/>
                <a:gd name="connsiteX15" fmla="*/ 7437256 w 9406264"/>
                <a:gd name="connsiteY15" fmla="*/ 670455 h 3104066"/>
                <a:gd name="connsiteX16" fmla="*/ 8339464 w 9406264"/>
                <a:gd name="connsiteY16" fmla="*/ 938679 h 3104066"/>
                <a:gd name="connsiteX17" fmla="*/ 9406264 w 9406264"/>
                <a:gd name="connsiteY17" fmla="*/ 1511703 h 3104066"/>
                <a:gd name="connsiteX0" fmla="*/ 79384 w 8339464"/>
                <a:gd name="connsiteY0" fmla="*/ 335175 h 3104066"/>
                <a:gd name="connsiteX1" fmla="*/ 189112 w 8339464"/>
                <a:gd name="connsiteY1" fmla="*/ 1828695 h 3104066"/>
                <a:gd name="connsiteX2" fmla="*/ 2030104 w 8339464"/>
                <a:gd name="connsiteY2" fmla="*/ 2980839 h 3104066"/>
                <a:gd name="connsiteX3" fmla="*/ 3779656 w 8339464"/>
                <a:gd name="connsiteY3" fmla="*/ 2852823 h 3104066"/>
                <a:gd name="connsiteX4" fmla="*/ 5011048 w 8339464"/>
                <a:gd name="connsiteY4" fmla="*/ 1042311 h 3104066"/>
                <a:gd name="connsiteX5" fmla="*/ 4153169 w 8339464"/>
                <a:gd name="connsiteY5" fmla="*/ 287413 h 3104066"/>
                <a:gd name="connsiteX6" fmla="*/ 3654836 w 8339464"/>
                <a:gd name="connsiteY6" fmla="*/ 1064978 h 3104066"/>
                <a:gd name="connsiteX7" fmla="*/ 4396062 w 8339464"/>
                <a:gd name="connsiteY7" fmla="*/ 1737433 h 3104066"/>
                <a:gd name="connsiteX8" fmla="*/ 5315848 w 8339464"/>
                <a:gd name="connsiteY8" fmla="*/ 1261767 h 3104066"/>
                <a:gd name="connsiteX9" fmla="*/ 6102232 w 8339464"/>
                <a:gd name="connsiteY9" fmla="*/ 249831 h 3104066"/>
                <a:gd name="connsiteX10" fmla="*/ 6980056 w 8339464"/>
                <a:gd name="connsiteY10" fmla="*/ 134007 h 3104066"/>
                <a:gd name="connsiteX11" fmla="*/ 6993254 w 8339464"/>
                <a:gd name="connsiteY11" fmla="*/ 1568579 h 3104066"/>
                <a:gd name="connsiteX12" fmla="*/ 6419934 w 8339464"/>
                <a:gd name="connsiteY12" fmla="*/ 2087390 h 3104066"/>
                <a:gd name="connsiteX13" fmla="*/ 5923495 w 8339464"/>
                <a:gd name="connsiteY13" fmla="*/ 1371377 h 3104066"/>
                <a:gd name="connsiteX14" fmla="*/ 6760600 w 8339464"/>
                <a:gd name="connsiteY14" fmla="*/ 835047 h 3104066"/>
                <a:gd name="connsiteX15" fmla="*/ 7437256 w 8339464"/>
                <a:gd name="connsiteY15" fmla="*/ 670455 h 3104066"/>
                <a:gd name="connsiteX16" fmla="*/ 8339464 w 8339464"/>
                <a:gd name="connsiteY16" fmla="*/ 938679 h 3104066"/>
                <a:gd name="connsiteX0" fmla="*/ 79384 w 7437256"/>
                <a:gd name="connsiteY0" fmla="*/ 335175 h 3104066"/>
                <a:gd name="connsiteX1" fmla="*/ 189112 w 7437256"/>
                <a:gd name="connsiteY1" fmla="*/ 1828695 h 3104066"/>
                <a:gd name="connsiteX2" fmla="*/ 2030104 w 7437256"/>
                <a:gd name="connsiteY2" fmla="*/ 2980839 h 3104066"/>
                <a:gd name="connsiteX3" fmla="*/ 3779656 w 7437256"/>
                <a:gd name="connsiteY3" fmla="*/ 2852823 h 3104066"/>
                <a:gd name="connsiteX4" fmla="*/ 5011048 w 7437256"/>
                <a:gd name="connsiteY4" fmla="*/ 1042311 h 3104066"/>
                <a:gd name="connsiteX5" fmla="*/ 4153169 w 7437256"/>
                <a:gd name="connsiteY5" fmla="*/ 287413 h 3104066"/>
                <a:gd name="connsiteX6" fmla="*/ 3654836 w 7437256"/>
                <a:gd name="connsiteY6" fmla="*/ 1064978 h 3104066"/>
                <a:gd name="connsiteX7" fmla="*/ 4396062 w 7437256"/>
                <a:gd name="connsiteY7" fmla="*/ 1737433 h 3104066"/>
                <a:gd name="connsiteX8" fmla="*/ 5315848 w 7437256"/>
                <a:gd name="connsiteY8" fmla="*/ 1261767 h 3104066"/>
                <a:gd name="connsiteX9" fmla="*/ 6102232 w 7437256"/>
                <a:gd name="connsiteY9" fmla="*/ 249831 h 3104066"/>
                <a:gd name="connsiteX10" fmla="*/ 6980056 w 7437256"/>
                <a:gd name="connsiteY10" fmla="*/ 134007 h 3104066"/>
                <a:gd name="connsiteX11" fmla="*/ 6993254 w 7437256"/>
                <a:gd name="connsiteY11" fmla="*/ 1568579 h 3104066"/>
                <a:gd name="connsiteX12" fmla="*/ 6419934 w 7437256"/>
                <a:gd name="connsiteY12" fmla="*/ 2087390 h 3104066"/>
                <a:gd name="connsiteX13" fmla="*/ 5923495 w 7437256"/>
                <a:gd name="connsiteY13" fmla="*/ 1371377 h 3104066"/>
                <a:gd name="connsiteX14" fmla="*/ 6760600 w 7437256"/>
                <a:gd name="connsiteY14" fmla="*/ 835047 h 3104066"/>
                <a:gd name="connsiteX15" fmla="*/ 7437256 w 7437256"/>
                <a:gd name="connsiteY15" fmla="*/ 670455 h 3104066"/>
                <a:gd name="connsiteX0" fmla="*/ 79384 w 7077668"/>
                <a:gd name="connsiteY0" fmla="*/ 335175 h 3104066"/>
                <a:gd name="connsiteX1" fmla="*/ 189112 w 7077668"/>
                <a:gd name="connsiteY1" fmla="*/ 1828695 h 3104066"/>
                <a:gd name="connsiteX2" fmla="*/ 2030104 w 7077668"/>
                <a:gd name="connsiteY2" fmla="*/ 2980839 h 3104066"/>
                <a:gd name="connsiteX3" fmla="*/ 3779656 w 7077668"/>
                <a:gd name="connsiteY3" fmla="*/ 2852823 h 3104066"/>
                <a:gd name="connsiteX4" fmla="*/ 5011048 w 7077668"/>
                <a:gd name="connsiteY4" fmla="*/ 1042311 h 3104066"/>
                <a:gd name="connsiteX5" fmla="*/ 4153169 w 7077668"/>
                <a:gd name="connsiteY5" fmla="*/ 287413 h 3104066"/>
                <a:gd name="connsiteX6" fmla="*/ 3654836 w 7077668"/>
                <a:gd name="connsiteY6" fmla="*/ 1064978 h 3104066"/>
                <a:gd name="connsiteX7" fmla="*/ 4396062 w 7077668"/>
                <a:gd name="connsiteY7" fmla="*/ 1737433 h 3104066"/>
                <a:gd name="connsiteX8" fmla="*/ 5315848 w 7077668"/>
                <a:gd name="connsiteY8" fmla="*/ 1261767 h 3104066"/>
                <a:gd name="connsiteX9" fmla="*/ 6102232 w 7077668"/>
                <a:gd name="connsiteY9" fmla="*/ 249831 h 3104066"/>
                <a:gd name="connsiteX10" fmla="*/ 6980056 w 7077668"/>
                <a:gd name="connsiteY10" fmla="*/ 134007 h 3104066"/>
                <a:gd name="connsiteX11" fmla="*/ 6993254 w 7077668"/>
                <a:gd name="connsiteY11" fmla="*/ 1568579 h 3104066"/>
                <a:gd name="connsiteX12" fmla="*/ 6419934 w 7077668"/>
                <a:gd name="connsiteY12" fmla="*/ 2087390 h 3104066"/>
                <a:gd name="connsiteX13" fmla="*/ 5923495 w 7077668"/>
                <a:gd name="connsiteY13" fmla="*/ 1371377 h 3104066"/>
                <a:gd name="connsiteX14" fmla="*/ 6760600 w 7077668"/>
                <a:gd name="connsiteY14" fmla="*/ 835047 h 3104066"/>
                <a:gd name="connsiteX0" fmla="*/ 79384 w 7077668"/>
                <a:gd name="connsiteY0" fmla="*/ 335175 h 3104066"/>
                <a:gd name="connsiteX1" fmla="*/ 189112 w 7077668"/>
                <a:gd name="connsiteY1" fmla="*/ 1828695 h 3104066"/>
                <a:gd name="connsiteX2" fmla="*/ 2030104 w 7077668"/>
                <a:gd name="connsiteY2" fmla="*/ 2980839 h 3104066"/>
                <a:gd name="connsiteX3" fmla="*/ 3779656 w 7077668"/>
                <a:gd name="connsiteY3" fmla="*/ 2852823 h 3104066"/>
                <a:gd name="connsiteX4" fmla="*/ 5011048 w 7077668"/>
                <a:gd name="connsiteY4" fmla="*/ 1042311 h 3104066"/>
                <a:gd name="connsiteX5" fmla="*/ 4153169 w 7077668"/>
                <a:gd name="connsiteY5" fmla="*/ 287413 h 3104066"/>
                <a:gd name="connsiteX6" fmla="*/ 3654836 w 7077668"/>
                <a:gd name="connsiteY6" fmla="*/ 1064978 h 3104066"/>
                <a:gd name="connsiteX7" fmla="*/ 4396062 w 7077668"/>
                <a:gd name="connsiteY7" fmla="*/ 1737433 h 3104066"/>
                <a:gd name="connsiteX8" fmla="*/ 5315848 w 7077668"/>
                <a:gd name="connsiteY8" fmla="*/ 1261767 h 3104066"/>
                <a:gd name="connsiteX9" fmla="*/ 6102232 w 7077668"/>
                <a:gd name="connsiteY9" fmla="*/ 249831 h 3104066"/>
                <a:gd name="connsiteX10" fmla="*/ 6980056 w 7077668"/>
                <a:gd name="connsiteY10" fmla="*/ 134007 h 3104066"/>
                <a:gd name="connsiteX11" fmla="*/ 6993254 w 7077668"/>
                <a:gd name="connsiteY11" fmla="*/ 1568579 h 3104066"/>
                <a:gd name="connsiteX12" fmla="*/ 6419934 w 7077668"/>
                <a:gd name="connsiteY12" fmla="*/ 2087390 h 3104066"/>
                <a:gd name="connsiteX13" fmla="*/ 5923495 w 7077668"/>
                <a:gd name="connsiteY13" fmla="*/ 1371377 h 3104066"/>
                <a:gd name="connsiteX0" fmla="*/ 0 w 6888556"/>
                <a:gd name="connsiteY0" fmla="*/ 1828695 h 3104066"/>
                <a:gd name="connsiteX1" fmla="*/ 1840992 w 6888556"/>
                <a:gd name="connsiteY1" fmla="*/ 2980839 h 3104066"/>
                <a:gd name="connsiteX2" fmla="*/ 3590544 w 6888556"/>
                <a:gd name="connsiteY2" fmla="*/ 2852823 h 3104066"/>
                <a:gd name="connsiteX3" fmla="*/ 4821936 w 6888556"/>
                <a:gd name="connsiteY3" fmla="*/ 1042311 h 3104066"/>
                <a:gd name="connsiteX4" fmla="*/ 3964057 w 6888556"/>
                <a:gd name="connsiteY4" fmla="*/ 287413 h 3104066"/>
                <a:gd name="connsiteX5" fmla="*/ 3465724 w 6888556"/>
                <a:gd name="connsiteY5" fmla="*/ 1064978 h 3104066"/>
                <a:gd name="connsiteX6" fmla="*/ 4206950 w 6888556"/>
                <a:gd name="connsiteY6" fmla="*/ 1737433 h 3104066"/>
                <a:gd name="connsiteX7" fmla="*/ 5126736 w 6888556"/>
                <a:gd name="connsiteY7" fmla="*/ 1261767 h 3104066"/>
                <a:gd name="connsiteX8" fmla="*/ 5913120 w 6888556"/>
                <a:gd name="connsiteY8" fmla="*/ 249831 h 3104066"/>
                <a:gd name="connsiteX9" fmla="*/ 6790944 w 6888556"/>
                <a:gd name="connsiteY9" fmla="*/ 134007 h 3104066"/>
                <a:gd name="connsiteX10" fmla="*/ 6804142 w 6888556"/>
                <a:gd name="connsiteY10" fmla="*/ 1568579 h 3104066"/>
                <a:gd name="connsiteX11" fmla="*/ 6230822 w 6888556"/>
                <a:gd name="connsiteY11" fmla="*/ 2087390 h 3104066"/>
                <a:gd name="connsiteX12" fmla="*/ 5734383 w 6888556"/>
                <a:gd name="connsiteY12" fmla="*/ 1371377 h 3104066"/>
                <a:gd name="connsiteX0" fmla="*/ 0 w 5047564"/>
                <a:gd name="connsiteY0" fmla="*/ 2980839 h 3104066"/>
                <a:gd name="connsiteX1" fmla="*/ 1749552 w 5047564"/>
                <a:gd name="connsiteY1" fmla="*/ 2852823 h 3104066"/>
                <a:gd name="connsiteX2" fmla="*/ 2980944 w 5047564"/>
                <a:gd name="connsiteY2" fmla="*/ 1042311 h 3104066"/>
                <a:gd name="connsiteX3" fmla="*/ 2123065 w 5047564"/>
                <a:gd name="connsiteY3" fmla="*/ 287413 h 3104066"/>
                <a:gd name="connsiteX4" fmla="*/ 1624732 w 5047564"/>
                <a:gd name="connsiteY4" fmla="*/ 1064978 h 3104066"/>
                <a:gd name="connsiteX5" fmla="*/ 2365958 w 5047564"/>
                <a:gd name="connsiteY5" fmla="*/ 1737433 h 3104066"/>
                <a:gd name="connsiteX6" fmla="*/ 3285744 w 5047564"/>
                <a:gd name="connsiteY6" fmla="*/ 1261767 h 3104066"/>
                <a:gd name="connsiteX7" fmla="*/ 4072128 w 5047564"/>
                <a:gd name="connsiteY7" fmla="*/ 249831 h 3104066"/>
                <a:gd name="connsiteX8" fmla="*/ 4949952 w 5047564"/>
                <a:gd name="connsiteY8" fmla="*/ 134007 h 3104066"/>
                <a:gd name="connsiteX9" fmla="*/ 4963150 w 5047564"/>
                <a:gd name="connsiteY9" fmla="*/ 1568579 h 3104066"/>
                <a:gd name="connsiteX10" fmla="*/ 4389830 w 5047564"/>
                <a:gd name="connsiteY10" fmla="*/ 2087390 h 3104066"/>
                <a:gd name="connsiteX11" fmla="*/ 3893391 w 5047564"/>
                <a:gd name="connsiteY11" fmla="*/ 1371377 h 3104066"/>
                <a:gd name="connsiteX0" fmla="*/ 129562 w 3427574"/>
                <a:gd name="connsiteY0" fmla="*/ 2852823 h 2852823"/>
                <a:gd name="connsiteX1" fmla="*/ 1360954 w 3427574"/>
                <a:gd name="connsiteY1" fmla="*/ 1042311 h 2852823"/>
                <a:gd name="connsiteX2" fmla="*/ 503075 w 3427574"/>
                <a:gd name="connsiteY2" fmla="*/ 287413 h 2852823"/>
                <a:gd name="connsiteX3" fmla="*/ 4742 w 3427574"/>
                <a:gd name="connsiteY3" fmla="*/ 1064978 h 2852823"/>
                <a:gd name="connsiteX4" fmla="*/ 745968 w 3427574"/>
                <a:gd name="connsiteY4" fmla="*/ 1737433 h 2852823"/>
                <a:gd name="connsiteX5" fmla="*/ 1665754 w 3427574"/>
                <a:gd name="connsiteY5" fmla="*/ 1261767 h 2852823"/>
                <a:gd name="connsiteX6" fmla="*/ 2452138 w 3427574"/>
                <a:gd name="connsiteY6" fmla="*/ 249831 h 2852823"/>
                <a:gd name="connsiteX7" fmla="*/ 3329962 w 3427574"/>
                <a:gd name="connsiteY7" fmla="*/ 134007 h 2852823"/>
                <a:gd name="connsiteX8" fmla="*/ 3343160 w 3427574"/>
                <a:gd name="connsiteY8" fmla="*/ 1568579 h 2852823"/>
                <a:gd name="connsiteX9" fmla="*/ 2769840 w 3427574"/>
                <a:gd name="connsiteY9" fmla="*/ 2087390 h 2852823"/>
                <a:gd name="connsiteX10" fmla="*/ 2273401 w 3427574"/>
                <a:gd name="connsiteY10" fmla="*/ 1371377 h 2852823"/>
                <a:gd name="connsiteX0" fmla="*/ 1360954 w 3427574"/>
                <a:gd name="connsiteY0" fmla="*/ 1042311 h 2087397"/>
                <a:gd name="connsiteX1" fmla="*/ 503075 w 3427574"/>
                <a:gd name="connsiteY1" fmla="*/ 287413 h 2087397"/>
                <a:gd name="connsiteX2" fmla="*/ 4742 w 3427574"/>
                <a:gd name="connsiteY2" fmla="*/ 1064978 h 2087397"/>
                <a:gd name="connsiteX3" fmla="*/ 745968 w 3427574"/>
                <a:gd name="connsiteY3" fmla="*/ 1737433 h 2087397"/>
                <a:gd name="connsiteX4" fmla="*/ 1665754 w 3427574"/>
                <a:gd name="connsiteY4" fmla="*/ 1261767 h 2087397"/>
                <a:gd name="connsiteX5" fmla="*/ 2452138 w 3427574"/>
                <a:gd name="connsiteY5" fmla="*/ 249831 h 2087397"/>
                <a:gd name="connsiteX6" fmla="*/ 3329962 w 3427574"/>
                <a:gd name="connsiteY6" fmla="*/ 134007 h 2087397"/>
                <a:gd name="connsiteX7" fmla="*/ 3343160 w 3427574"/>
                <a:gd name="connsiteY7" fmla="*/ 1568579 h 2087397"/>
                <a:gd name="connsiteX8" fmla="*/ 2769840 w 3427574"/>
                <a:gd name="connsiteY8" fmla="*/ 2087390 h 2087397"/>
                <a:gd name="connsiteX9" fmla="*/ 2273401 w 3427574"/>
                <a:gd name="connsiteY9" fmla="*/ 1371377 h 2087397"/>
                <a:gd name="connsiteX0" fmla="*/ 503075 w 3427574"/>
                <a:gd name="connsiteY0" fmla="*/ 287413 h 2087397"/>
                <a:gd name="connsiteX1" fmla="*/ 4742 w 3427574"/>
                <a:gd name="connsiteY1" fmla="*/ 1064978 h 2087397"/>
                <a:gd name="connsiteX2" fmla="*/ 745968 w 3427574"/>
                <a:gd name="connsiteY2" fmla="*/ 1737433 h 2087397"/>
                <a:gd name="connsiteX3" fmla="*/ 1665754 w 3427574"/>
                <a:gd name="connsiteY3" fmla="*/ 1261767 h 2087397"/>
                <a:gd name="connsiteX4" fmla="*/ 2452138 w 3427574"/>
                <a:gd name="connsiteY4" fmla="*/ 249831 h 2087397"/>
                <a:gd name="connsiteX5" fmla="*/ 3329962 w 3427574"/>
                <a:gd name="connsiteY5" fmla="*/ 134007 h 2087397"/>
                <a:gd name="connsiteX6" fmla="*/ 3343160 w 3427574"/>
                <a:gd name="connsiteY6" fmla="*/ 1568579 h 2087397"/>
                <a:gd name="connsiteX7" fmla="*/ 2769840 w 3427574"/>
                <a:gd name="connsiteY7" fmla="*/ 2087390 h 2087397"/>
                <a:gd name="connsiteX8" fmla="*/ 2273401 w 3427574"/>
                <a:gd name="connsiteY8" fmla="*/ 1371377 h 2087397"/>
                <a:gd name="connsiteX0" fmla="*/ 0 w 3422832"/>
                <a:gd name="connsiteY0" fmla="*/ 1064978 h 2087397"/>
                <a:gd name="connsiteX1" fmla="*/ 741226 w 3422832"/>
                <a:gd name="connsiteY1" fmla="*/ 1737433 h 2087397"/>
                <a:gd name="connsiteX2" fmla="*/ 1661012 w 3422832"/>
                <a:gd name="connsiteY2" fmla="*/ 1261767 h 2087397"/>
                <a:gd name="connsiteX3" fmla="*/ 2447396 w 3422832"/>
                <a:gd name="connsiteY3" fmla="*/ 249831 h 2087397"/>
                <a:gd name="connsiteX4" fmla="*/ 3325220 w 3422832"/>
                <a:gd name="connsiteY4" fmla="*/ 134007 h 2087397"/>
                <a:gd name="connsiteX5" fmla="*/ 3338418 w 3422832"/>
                <a:gd name="connsiteY5" fmla="*/ 1568579 h 2087397"/>
                <a:gd name="connsiteX6" fmla="*/ 2765098 w 3422832"/>
                <a:gd name="connsiteY6" fmla="*/ 2087390 h 2087397"/>
                <a:gd name="connsiteX7" fmla="*/ 2268659 w 3422832"/>
                <a:gd name="connsiteY7" fmla="*/ 1371377 h 2087397"/>
                <a:gd name="connsiteX0" fmla="*/ 0 w 2681606"/>
                <a:gd name="connsiteY0" fmla="*/ 1737433 h 2087397"/>
                <a:gd name="connsiteX1" fmla="*/ 919786 w 2681606"/>
                <a:gd name="connsiteY1" fmla="*/ 1261767 h 2087397"/>
                <a:gd name="connsiteX2" fmla="*/ 1706170 w 2681606"/>
                <a:gd name="connsiteY2" fmla="*/ 249831 h 2087397"/>
                <a:gd name="connsiteX3" fmla="*/ 2583994 w 2681606"/>
                <a:gd name="connsiteY3" fmla="*/ 134007 h 2087397"/>
                <a:gd name="connsiteX4" fmla="*/ 2597192 w 2681606"/>
                <a:gd name="connsiteY4" fmla="*/ 1568579 h 2087397"/>
                <a:gd name="connsiteX5" fmla="*/ 2023872 w 2681606"/>
                <a:gd name="connsiteY5" fmla="*/ 2087390 h 2087397"/>
                <a:gd name="connsiteX6" fmla="*/ 1527433 w 2681606"/>
                <a:gd name="connsiteY6" fmla="*/ 1371377 h 2087397"/>
                <a:gd name="connsiteX0" fmla="*/ 0 w 1761820"/>
                <a:gd name="connsiteY0" fmla="*/ 1261767 h 2087397"/>
                <a:gd name="connsiteX1" fmla="*/ 786384 w 1761820"/>
                <a:gd name="connsiteY1" fmla="*/ 249831 h 2087397"/>
                <a:gd name="connsiteX2" fmla="*/ 1664208 w 1761820"/>
                <a:gd name="connsiteY2" fmla="*/ 134007 h 2087397"/>
                <a:gd name="connsiteX3" fmla="*/ 1677406 w 1761820"/>
                <a:gd name="connsiteY3" fmla="*/ 1568579 h 2087397"/>
                <a:gd name="connsiteX4" fmla="*/ 1104086 w 1761820"/>
                <a:gd name="connsiteY4" fmla="*/ 2087390 h 2087397"/>
                <a:gd name="connsiteX5" fmla="*/ 607647 w 1761820"/>
                <a:gd name="connsiteY5" fmla="*/ 1371377 h 2087397"/>
                <a:gd name="connsiteX0" fmla="*/ 206258 w 1181694"/>
                <a:gd name="connsiteY0" fmla="*/ 249831 h 2087397"/>
                <a:gd name="connsiteX1" fmla="*/ 1084082 w 1181694"/>
                <a:gd name="connsiteY1" fmla="*/ 134007 h 2087397"/>
                <a:gd name="connsiteX2" fmla="*/ 1097280 w 1181694"/>
                <a:gd name="connsiteY2" fmla="*/ 1568579 h 2087397"/>
                <a:gd name="connsiteX3" fmla="*/ 523960 w 1181694"/>
                <a:gd name="connsiteY3" fmla="*/ 2087390 h 2087397"/>
                <a:gd name="connsiteX4" fmla="*/ 27521 w 1181694"/>
                <a:gd name="connsiteY4" fmla="*/ 1371377 h 2087397"/>
                <a:gd name="connsiteX0" fmla="*/ 312790 w 1174769"/>
                <a:gd name="connsiteY0" fmla="*/ 128890 h 2294930"/>
                <a:gd name="connsiteX1" fmla="*/ 1084082 w 1174769"/>
                <a:gd name="connsiteY1" fmla="*/ 341540 h 2294930"/>
                <a:gd name="connsiteX2" fmla="*/ 1097280 w 1174769"/>
                <a:gd name="connsiteY2" fmla="*/ 1776112 h 2294930"/>
                <a:gd name="connsiteX3" fmla="*/ 523960 w 1174769"/>
                <a:gd name="connsiteY3" fmla="*/ 2294923 h 2294930"/>
                <a:gd name="connsiteX4" fmla="*/ 27521 w 1174769"/>
                <a:gd name="connsiteY4" fmla="*/ 1578910 h 2294930"/>
                <a:gd name="connsiteX0" fmla="*/ 0 w 1809861"/>
                <a:gd name="connsiteY0" fmla="*/ 128890 h 2398989"/>
                <a:gd name="connsiteX1" fmla="*/ 771292 w 1809861"/>
                <a:gd name="connsiteY1" fmla="*/ 341540 h 2398989"/>
                <a:gd name="connsiteX2" fmla="*/ 784490 w 1809861"/>
                <a:gd name="connsiteY2" fmla="*/ 1776112 h 2398989"/>
                <a:gd name="connsiteX3" fmla="*/ 211170 w 1809861"/>
                <a:gd name="connsiteY3" fmla="*/ 2294923 h 2398989"/>
                <a:gd name="connsiteX4" fmla="*/ 1809861 w 1809861"/>
                <a:gd name="connsiteY4" fmla="*/ 2058304 h 2398989"/>
                <a:gd name="connsiteX0" fmla="*/ 0 w 1809861"/>
                <a:gd name="connsiteY0" fmla="*/ 128890 h 2058304"/>
                <a:gd name="connsiteX1" fmla="*/ 771292 w 1809861"/>
                <a:gd name="connsiteY1" fmla="*/ 341540 h 2058304"/>
                <a:gd name="connsiteX2" fmla="*/ 784490 w 1809861"/>
                <a:gd name="connsiteY2" fmla="*/ 1776112 h 2058304"/>
                <a:gd name="connsiteX3" fmla="*/ 1809861 w 1809861"/>
                <a:gd name="connsiteY3" fmla="*/ 2058304 h 2058304"/>
                <a:gd name="connsiteX0" fmla="*/ 0 w 1809861"/>
                <a:gd name="connsiteY0" fmla="*/ 108028 h 2037442"/>
                <a:gd name="connsiteX1" fmla="*/ 771292 w 1809861"/>
                <a:gd name="connsiteY1" fmla="*/ 320678 h 2037442"/>
                <a:gd name="connsiteX2" fmla="*/ 1183985 w 1809861"/>
                <a:gd name="connsiteY2" fmla="*/ 1107180 h 2037442"/>
                <a:gd name="connsiteX3" fmla="*/ 1809861 w 1809861"/>
                <a:gd name="connsiteY3" fmla="*/ 2037442 h 2037442"/>
                <a:gd name="connsiteX0" fmla="*/ 0 w 1929709"/>
                <a:gd name="connsiteY0" fmla="*/ 108028 h 1107440"/>
                <a:gd name="connsiteX1" fmla="*/ 771292 w 1929709"/>
                <a:gd name="connsiteY1" fmla="*/ 320678 h 1107440"/>
                <a:gd name="connsiteX2" fmla="*/ 1183985 w 1929709"/>
                <a:gd name="connsiteY2" fmla="*/ 1107180 h 1107440"/>
                <a:gd name="connsiteX3" fmla="*/ 1929709 w 1929709"/>
                <a:gd name="connsiteY3" fmla="*/ 230836 h 1107440"/>
                <a:gd name="connsiteX0" fmla="*/ 0 w 2006589"/>
                <a:gd name="connsiteY0" fmla="*/ 108028 h 1107440"/>
                <a:gd name="connsiteX1" fmla="*/ 771292 w 2006589"/>
                <a:gd name="connsiteY1" fmla="*/ 320678 h 1107440"/>
                <a:gd name="connsiteX2" fmla="*/ 1183985 w 2006589"/>
                <a:gd name="connsiteY2" fmla="*/ 1107180 h 1107440"/>
                <a:gd name="connsiteX3" fmla="*/ 1929709 w 2006589"/>
                <a:gd name="connsiteY3" fmla="*/ 230836 h 1107440"/>
                <a:gd name="connsiteX0" fmla="*/ 0 w 2006589"/>
                <a:gd name="connsiteY0" fmla="*/ 30563 h 1029975"/>
                <a:gd name="connsiteX1" fmla="*/ 771292 w 2006589"/>
                <a:gd name="connsiteY1" fmla="*/ 243213 h 1029975"/>
                <a:gd name="connsiteX2" fmla="*/ 1183985 w 2006589"/>
                <a:gd name="connsiteY2" fmla="*/ 1029715 h 1029975"/>
                <a:gd name="connsiteX3" fmla="*/ 1929709 w 2006589"/>
                <a:gd name="connsiteY3" fmla="*/ 153371 h 1029975"/>
                <a:gd name="connsiteX0" fmla="*/ 0 w 2042070"/>
                <a:gd name="connsiteY0" fmla="*/ 30563 h 1110589"/>
                <a:gd name="connsiteX1" fmla="*/ 771292 w 2042070"/>
                <a:gd name="connsiteY1" fmla="*/ 243213 h 1110589"/>
                <a:gd name="connsiteX2" fmla="*/ 1183985 w 2042070"/>
                <a:gd name="connsiteY2" fmla="*/ 1029715 h 1110589"/>
                <a:gd name="connsiteX3" fmla="*/ 1929709 w 2042070"/>
                <a:gd name="connsiteY3" fmla="*/ 153371 h 1110589"/>
                <a:gd name="connsiteX0" fmla="*/ 0 w 2002989"/>
                <a:gd name="connsiteY0" fmla="*/ 108190 h 1108440"/>
                <a:gd name="connsiteX1" fmla="*/ 1130837 w 2002989"/>
                <a:gd name="connsiteY1" fmla="*/ 94460 h 1108440"/>
                <a:gd name="connsiteX2" fmla="*/ 1183985 w 2002989"/>
                <a:gd name="connsiteY2" fmla="*/ 1107342 h 1108440"/>
                <a:gd name="connsiteX3" fmla="*/ 1929709 w 2002989"/>
                <a:gd name="connsiteY3" fmla="*/ 230998 h 1108440"/>
                <a:gd name="connsiteX0" fmla="*/ 0 w 2048696"/>
                <a:gd name="connsiteY0" fmla="*/ 73911 h 615627"/>
                <a:gd name="connsiteX1" fmla="*/ 1130837 w 2048696"/>
                <a:gd name="connsiteY1" fmla="*/ 60181 h 615627"/>
                <a:gd name="connsiteX2" fmla="*/ 1650062 w 2048696"/>
                <a:gd name="connsiteY2" fmla="*/ 575914 h 615627"/>
                <a:gd name="connsiteX3" fmla="*/ 1929709 w 2048696"/>
                <a:gd name="connsiteY3" fmla="*/ 196719 h 615627"/>
                <a:gd name="connsiteX0" fmla="*/ 0 w 1900591"/>
                <a:gd name="connsiteY0" fmla="*/ 73911 h 619355"/>
                <a:gd name="connsiteX1" fmla="*/ 1130837 w 1900591"/>
                <a:gd name="connsiteY1" fmla="*/ 60181 h 619355"/>
                <a:gd name="connsiteX2" fmla="*/ 1650062 w 1900591"/>
                <a:gd name="connsiteY2" fmla="*/ 575914 h 619355"/>
                <a:gd name="connsiteX3" fmla="*/ 1752156 w 1900591"/>
                <a:gd name="connsiteY3" fmla="*/ 205597 h 619355"/>
                <a:gd name="connsiteX0" fmla="*/ 0 w 1917541"/>
                <a:gd name="connsiteY0" fmla="*/ 73911 h 687197"/>
                <a:gd name="connsiteX1" fmla="*/ 1130837 w 1917541"/>
                <a:gd name="connsiteY1" fmla="*/ 60181 h 687197"/>
                <a:gd name="connsiteX2" fmla="*/ 1650062 w 1917541"/>
                <a:gd name="connsiteY2" fmla="*/ 575914 h 687197"/>
                <a:gd name="connsiteX3" fmla="*/ 1752156 w 1917541"/>
                <a:gd name="connsiteY3" fmla="*/ 205597 h 687197"/>
                <a:gd name="connsiteX0" fmla="*/ 0 w 2272648"/>
                <a:gd name="connsiteY0" fmla="*/ 234826 h 635048"/>
                <a:gd name="connsiteX1" fmla="*/ 1485944 w 2272648"/>
                <a:gd name="connsiteY1" fmla="*/ 8032 h 635048"/>
                <a:gd name="connsiteX2" fmla="*/ 2005169 w 2272648"/>
                <a:gd name="connsiteY2" fmla="*/ 523765 h 635048"/>
                <a:gd name="connsiteX3" fmla="*/ 2107263 w 2272648"/>
                <a:gd name="connsiteY3" fmla="*/ 153448 h 635048"/>
                <a:gd name="connsiteX0" fmla="*/ 0 w 2272648"/>
                <a:gd name="connsiteY0" fmla="*/ 305421 h 705643"/>
                <a:gd name="connsiteX1" fmla="*/ 1485944 w 2272648"/>
                <a:gd name="connsiteY1" fmla="*/ 78627 h 705643"/>
                <a:gd name="connsiteX2" fmla="*/ 2005169 w 2272648"/>
                <a:gd name="connsiteY2" fmla="*/ 594360 h 705643"/>
                <a:gd name="connsiteX3" fmla="*/ 2107263 w 2272648"/>
                <a:gd name="connsiteY3" fmla="*/ 224043 h 705643"/>
                <a:gd name="connsiteX0" fmla="*/ 0 w 2272648"/>
                <a:gd name="connsiteY0" fmla="*/ 396028 h 796250"/>
                <a:gd name="connsiteX1" fmla="*/ 1485944 w 2272648"/>
                <a:gd name="connsiteY1" fmla="*/ 169234 h 796250"/>
                <a:gd name="connsiteX2" fmla="*/ 2005169 w 2272648"/>
                <a:gd name="connsiteY2" fmla="*/ 684967 h 796250"/>
                <a:gd name="connsiteX3" fmla="*/ 2107263 w 2272648"/>
                <a:gd name="connsiteY3" fmla="*/ 314650 h 796250"/>
                <a:gd name="connsiteX0" fmla="*/ 0 w 2320931"/>
                <a:gd name="connsiteY0" fmla="*/ 81378 h 397544"/>
                <a:gd name="connsiteX1" fmla="*/ 2005169 w 2320931"/>
                <a:gd name="connsiteY1" fmla="*/ 370317 h 397544"/>
                <a:gd name="connsiteX2" fmla="*/ 2107263 w 2320931"/>
                <a:gd name="connsiteY2" fmla="*/ 0 h 397544"/>
                <a:gd name="connsiteX0" fmla="*/ 0 w 2283726"/>
                <a:gd name="connsiteY0" fmla="*/ 340709 h 781520"/>
                <a:gd name="connsiteX1" fmla="*/ 2005169 w 2283726"/>
                <a:gd name="connsiteY1" fmla="*/ 629648 h 781520"/>
                <a:gd name="connsiteX2" fmla="*/ 2107263 w 2283726"/>
                <a:gd name="connsiteY2" fmla="*/ 259331 h 781520"/>
                <a:gd name="connsiteX0" fmla="*/ 0 w 2283726"/>
                <a:gd name="connsiteY0" fmla="*/ 479995 h 920806"/>
                <a:gd name="connsiteX1" fmla="*/ 2005169 w 2283726"/>
                <a:gd name="connsiteY1" fmla="*/ 768934 h 920806"/>
                <a:gd name="connsiteX2" fmla="*/ 2107263 w 2283726"/>
                <a:gd name="connsiteY2" fmla="*/ 398617 h 920806"/>
                <a:gd name="connsiteX0" fmla="*/ 0 w 2458966"/>
                <a:gd name="connsiteY0" fmla="*/ 449801 h 744007"/>
                <a:gd name="connsiteX1" fmla="*/ 2005169 w 2458966"/>
                <a:gd name="connsiteY1" fmla="*/ 738740 h 744007"/>
                <a:gd name="connsiteX2" fmla="*/ 2298133 w 2458966"/>
                <a:gd name="connsiteY2" fmla="*/ 0 h 744007"/>
                <a:gd name="connsiteX0" fmla="*/ 0 w 2458966"/>
                <a:gd name="connsiteY0" fmla="*/ 449801 h 741552"/>
                <a:gd name="connsiteX1" fmla="*/ 2005169 w 2458966"/>
                <a:gd name="connsiteY1" fmla="*/ 738740 h 741552"/>
                <a:gd name="connsiteX2" fmla="*/ 2298133 w 2458966"/>
                <a:gd name="connsiteY2" fmla="*/ 0 h 741552"/>
                <a:gd name="connsiteX0" fmla="*/ 0 w 2276497"/>
                <a:gd name="connsiteY0" fmla="*/ 416146 h 705529"/>
                <a:gd name="connsiteX1" fmla="*/ 2005169 w 2276497"/>
                <a:gd name="connsiteY1" fmla="*/ 705085 h 705529"/>
                <a:gd name="connsiteX2" fmla="*/ 2036242 w 2276497"/>
                <a:gd name="connsiteY2" fmla="*/ 241553 h 705529"/>
                <a:gd name="connsiteX0" fmla="*/ 0 w 2255009"/>
                <a:gd name="connsiteY0" fmla="*/ 462796 h 865534"/>
                <a:gd name="connsiteX1" fmla="*/ 2005169 w 2255009"/>
                <a:gd name="connsiteY1" fmla="*/ 751735 h 865534"/>
                <a:gd name="connsiteX2" fmla="*/ 2036242 w 2255009"/>
                <a:gd name="connsiteY2" fmla="*/ 288203 h 865534"/>
                <a:gd name="connsiteX0" fmla="*/ 0 w 2005169"/>
                <a:gd name="connsiteY0" fmla="*/ 462796 h 751735"/>
                <a:gd name="connsiteX1" fmla="*/ 2005169 w 2005169"/>
                <a:gd name="connsiteY1" fmla="*/ 751735 h 751735"/>
                <a:gd name="connsiteX0" fmla="*/ 0 w 1619089"/>
                <a:gd name="connsiteY0" fmla="*/ 573101 h 573101"/>
                <a:gd name="connsiteX1" fmla="*/ 1619089 w 1619089"/>
                <a:gd name="connsiteY1" fmla="*/ 470880 h 573101"/>
                <a:gd name="connsiteX0" fmla="*/ 0 w 1639323"/>
                <a:gd name="connsiteY0" fmla="*/ 665160 h 665160"/>
                <a:gd name="connsiteX1" fmla="*/ 1619089 w 1639323"/>
                <a:gd name="connsiteY1" fmla="*/ 562939 h 665160"/>
                <a:gd name="connsiteX0" fmla="*/ 0 w 1622578"/>
                <a:gd name="connsiteY0" fmla="*/ 718976 h 718976"/>
                <a:gd name="connsiteX1" fmla="*/ 1619089 w 1622578"/>
                <a:gd name="connsiteY1" fmla="*/ 616755 h 718976"/>
                <a:gd name="connsiteX0" fmla="*/ 0 w 719459"/>
                <a:gd name="connsiteY0" fmla="*/ 721303 h 721303"/>
                <a:gd name="connsiteX1" fmla="*/ 694529 w 719459"/>
                <a:gd name="connsiteY1" fmla="*/ 614002 h 721303"/>
                <a:gd name="connsiteX0" fmla="*/ 0 w 703626"/>
                <a:gd name="connsiteY0" fmla="*/ 241287 h 728176"/>
                <a:gd name="connsiteX1" fmla="*/ 694529 w 703626"/>
                <a:gd name="connsiteY1" fmla="*/ 133986 h 728176"/>
                <a:gd name="connsiteX0" fmla="*/ 0 w 1044321"/>
                <a:gd name="connsiteY0" fmla="*/ 107301 h 856357"/>
                <a:gd name="connsiteX1" fmla="*/ 694529 w 1044321"/>
                <a:gd name="connsiteY1" fmla="*/ 0 h 856357"/>
                <a:gd name="connsiteX0" fmla="*/ 0 w 1470878"/>
                <a:gd name="connsiteY0" fmla="*/ 473061 h 1115031"/>
                <a:gd name="connsiteX1" fmla="*/ 1192369 w 1470878"/>
                <a:gd name="connsiteY1" fmla="*/ 0 h 1115031"/>
                <a:gd name="connsiteX0" fmla="*/ 0 w 1501106"/>
                <a:gd name="connsiteY0" fmla="*/ 473061 h 1223615"/>
                <a:gd name="connsiteX1" fmla="*/ 1192369 w 1501106"/>
                <a:gd name="connsiteY1" fmla="*/ 0 h 1223615"/>
                <a:gd name="connsiteX0" fmla="*/ 0 w 1517372"/>
                <a:gd name="connsiteY0" fmla="*/ 473061 h 1162929"/>
                <a:gd name="connsiteX1" fmla="*/ 1192369 w 1517372"/>
                <a:gd name="connsiteY1" fmla="*/ 0 h 1162929"/>
                <a:gd name="connsiteX0" fmla="*/ 0 w 1521825"/>
                <a:gd name="connsiteY0" fmla="*/ 574661 h 1236610"/>
                <a:gd name="connsiteX1" fmla="*/ 1197449 w 1521825"/>
                <a:gd name="connsiteY1" fmla="*/ 0 h 1236610"/>
                <a:gd name="connsiteX0" fmla="*/ 0 w 1539292"/>
                <a:gd name="connsiteY0" fmla="*/ 574661 h 1149817"/>
                <a:gd name="connsiteX1" fmla="*/ 1438999 w 1539292"/>
                <a:gd name="connsiteY1" fmla="*/ 245684 h 1149817"/>
                <a:gd name="connsiteX2" fmla="*/ 1197449 w 1539292"/>
                <a:gd name="connsiteY2" fmla="*/ 0 h 1149817"/>
                <a:gd name="connsiteX0" fmla="*/ 0 w 1459442"/>
                <a:gd name="connsiteY0" fmla="*/ 574661 h 1891324"/>
                <a:gd name="connsiteX1" fmla="*/ 719671 w 1459442"/>
                <a:gd name="connsiteY1" fmla="*/ 1227140 h 1891324"/>
                <a:gd name="connsiteX2" fmla="*/ 1197449 w 1459442"/>
                <a:gd name="connsiteY2" fmla="*/ 0 h 1891324"/>
                <a:gd name="connsiteX0" fmla="*/ 0 w 1694860"/>
                <a:gd name="connsiteY0" fmla="*/ 574661 h 1278352"/>
                <a:gd name="connsiteX1" fmla="*/ 719671 w 1694860"/>
                <a:gd name="connsiteY1" fmla="*/ 1227140 h 1278352"/>
                <a:gd name="connsiteX2" fmla="*/ 1197449 w 1694860"/>
                <a:gd name="connsiteY2" fmla="*/ 0 h 1278352"/>
                <a:gd name="connsiteX0" fmla="*/ 0 w 1316856"/>
                <a:gd name="connsiteY0" fmla="*/ 599045 h 1301416"/>
                <a:gd name="connsiteX1" fmla="*/ 719671 w 1316856"/>
                <a:gd name="connsiteY1" fmla="*/ 1251524 h 1301416"/>
                <a:gd name="connsiteX2" fmla="*/ 606137 w 1316856"/>
                <a:gd name="connsiteY2" fmla="*/ 0 h 1301416"/>
                <a:gd name="connsiteX0" fmla="*/ 0 w 1141309"/>
                <a:gd name="connsiteY0" fmla="*/ 599045 h 1251524"/>
                <a:gd name="connsiteX1" fmla="*/ 719671 w 1141309"/>
                <a:gd name="connsiteY1" fmla="*/ 1251524 h 1251524"/>
                <a:gd name="connsiteX2" fmla="*/ 1140294 w 1141309"/>
                <a:gd name="connsiteY2" fmla="*/ 526100 h 1251524"/>
                <a:gd name="connsiteX3" fmla="*/ 606137 w 1141309"/>
                <a:gd name="connsiteY3" fmla="*/ 0 h 1251524"/>
                <a:gd name="connsiteX0" fmla="*/ 0 w 1141309"/>
                <a:gd name="connsiteY0" fmla="*/ 586853 h 1239332"/>
                <a:gd name="connsiteX1" fmla="*/ 719671 w 1141309"/>
                <a:gd name="connsiteY1" fmla="*/ 1239332 h 1239332"/>
                <a:gd name="connsiteX2" fmla="*/ 1140294 w 1141309"/>
                <a:gd name="connsiteY2" fmla="*/ 513908 h 1239332"/>
                <a:gd name="connsiteX3" fmla="*/ 203801 w 1141309"/>
                <a:gd name="connsiteY3" fmla="*/ 0 h 1239332"/>
                <a:gd name="connsiteX0" fmla="*/ 0 w 1141309"/>
                <a:gd name="connsiteY0" fmla="*/ 586853 h 1239332"/>
                <a:gd name="connsiteX1" fmla="*/ 719671 w 1141309"/>
                <a:gd name="connsiteY1" fmla="*/ 1239332 h 1239332"/>
                <a:gd name="connsiteX2" fmla="*/ 1140294 w 1141309"/>
                <a:gd name="connsiteY2" fmla="*/ 513908 h 1239332"/>
                <a:gd name="connsiteX3" fmla="*/ 506311 w 1141309"/>
                <a:gd name="connsiteY3" fmla="*/ 142052 h 1239332"/>
                <a:gd name="connsiteX4" fmla="*/ 203801 w 1141309"/>
                <a:gd name="connsiteY4" fmla="*/ 0 h 1239332"/>
                <a:gd name="connsiteX0" fmla="*/ 0 w 1141309"/>
                <a:gd name="connsiteY0" fmla="*/ 451391 h 1103870"/>
                <a:gd name="connsiteX1" fmla="*/ 719671 w 1141309"/>
                <a:gd name="connsiteY1" fmla="*/ 1103870 h 1103870"/>
                <a:gd name="connsiteX2" fmla="*/ 1140294 w 1141309"/>
                <a:gd name="connsiteY2" fmla="*/ 378446 h 1103870"/>
                <a:gd name="connsiteX3" fmla="*/ 506311 w 1141309"/>
                <a:gd name="connsiteY3" fmla="*/ 6590 h 1103870"/>
                <a:gd name="connsiteX4" fmla="*/ 849977 w 1141309"/>
                <a:gd name="connsiteY4" fmla="*/ 675306 h 1103870"/>
                <a:gd name="connsiteX0" fmla="*/ 0 w 1173344"/>
                <a:gd name="connsiteY0" fmla="*/ 451391 h 1204589"/>
                <a:gd name="connsiteX1" fmla="*/ 719671 w 1173344"/>
                <a:gd name="connsiteY1" fmla="*/ 1103870 h 1204589"/>
                <a:gd name="connsiteX2" fmla="*/ 1140294 w 1173344"/>
                <a:gd name="connsiteY2" fmla="*/ 378446 h 1204589"/>
                <a:gd name="connsiteX3" fmla="*/ 506311 w 1173344"/>
                <a:gd name="connsiteY3" fmla="*/ 6590 h 1204589"/>
                <a:gd name="connsiteX4" fmla="*/ 849977 w 1173344"/>
                <a:gd name="connsiteY4" fmla="*/ 675306 h 1204589"/>
                <a:gd name="connsiteX0" fmla="*/ 0 w 1181357"/>
                <a:gd name="connsiteY0" fmla="*/ 451391 h 1001586"/>
                <a:gd name="connsiteX1" fmla="*/ 744055 w 1181357"/>
                <a:gd name="connsiteY1" fmla="*/ 878318 h 1001586"/>
                <a:gd name="connsiteX2" fmla="*/ 1140294 w 1181357"/>
                <a:gd name="connsiteY2" fmla="*/ 378446 h 1001586"/>
                <a:gd name="connsiteX3" fmla="*/ 506311 w 1181357"/>
                <a:gd name="connsiteY3" fmla="*/ 6590 h 1001586"/>
                <a:gd name="connsiteX4" fmla="*/ 849977 w 1181357"/>
                <a:gd name="connsiteY4" fmla="*/ 675306 h 1001586"/>
                <a:gd name="connsiteX0" fmla="*/ 0 w 1181357"/>
                <a:gd name="connsiteY0" fmla="*/ 451391 h 1001586"/>
                <a:gd name="connsiteX1" fmla="*/ 744055 w 1181357"/>
                <a:gd name="connsiteY1" fmla="*/ 878318 h 1001586"/>
                <a:gd name="connsiteX2" fmla="*/ 1140294 w 1181357"/>
                <a:gd name="connsiteY2" fmla="*/ 378446 h 1001586"/>
                <a:gd name="connsiteX3" fmla="*/ 506311 w 1181357"/>
                <a:gd name="connsiteY3" fmla="*/ 6590 h 1001586"/>
                <a:gd name="connsiteX4" fmla="*/ 849977 w 1181357"/>
                <a:gd name="connsiteY4" fmla="*/ 675306 h 1001586"/>
                <a:gd name="connsiteX0" fmla="*/ 0 w 1370333"/>
                <a:gd name="connsiteY0" fmla="*/ 201455 h 1001586"/>
                <a:gd name="connsiteX1" fmla="*/ 933031 w 1370333"/>
                <a:gd name="connsiteY1" fmla="*/ 878318 h 1001586"/>
                <a:gd name="connsiteX2" fmla="*/ 1329270 w 1370333"/>
                <a:gd name="connsiteY2" fmla="*/ 378446 h 1001586"/>
                <a:gd name="connsiteX3" fmla="*/ 695287 w 1370333"/>
                <a:gd name="connsiteY3" fmla="*/ 6590 h 1001586"/>
                <a:gd name="connsiteX4" fmla="*/ 1038953 w 1370333"/>
                <a:gd name="connsiteY4" fmla="*/ 675306 h 1001586"/>
                <a:gd name="connsiteX0" fmla="*/ 0 w 1370333"/>
                <a:gd name="connsiteY0" fmla="*/ 201455 h 1001586"/>
                <a:gd name="connsiteX1" fmla="*/ 933031 w 1370333"/>
                <a:gd name="connsiteY1" fmla="*/ 878318 h 1001586"/>
                <a:gd name="connsiteX2" fmla="*/ 1329270 w 1370333"/>
                <a:gd name="connsiteY2" fmla="*/ 378446 h 1001586"/>
                <a:gd name="connsiteX3" fmla="*/ 695287 w 1370333"/>
                <a:gd name="connsiteY3" fmla="*/ 6590 h 1001586"/>
                <a:gd name="connsiteX4" fmla="*/ 1038953 w 1370333"/>
                <a:gd name="connsiteY4" fmla="*/ 675306 h 1001586"/>
                <a:gd name="connsiteX0" fmla="*/ 0 w 1420283"/>
                <a:gd name="connsiteY0" fmla="*/ 201455 h 878318"/>
                <a:gd name="connsiteX1" fmla="*/ 933031 w 1420283"/>
                <a:gd name="connsiteY1" fmla="*/ 878318 h 878318"/>
                <a:gd name="connsiteX2" fmla="*/ 1329270 w 1420283"/>
                <a:gd name="connsiteY2" fmla="*/ 378446 h 878318"/>
                <a:gd name="connsiteX3" fmla="*/ 695287 w 1420283"/>
                <a:gd name="connsiteY3" fmla="*/ 6590 h 878318"/>
                <a:gd name="connsiteX4" fmla="*/ 1038953 w 1420283"/>
                <a:gd name="connsiteY4" fmla="*/ 675306 h 878318"/>
                <a:gd name="connsiteX0" fmla="*/ 0 w 2448086"/>
                <a:gd name="connsiteY0" fmla="*/ 201552 h 878415"/>
                <a:gd name="connsiteX1" fmla="*/ 933031 w 2448086"/>
                <a:gd name="connsiteY1" fmla="*/ 878415 h 878415"/>
                <a:gd name="connsiteX2" fmla="*/ 1329270 w 2448086"/>
                <a:gd name="connsiteY2" fmla="*/ 378543 h 878415"/>
                <a:gd name="connsiteX3" fmla="*/ 695287 w 2448086"/>
                <a:gd name="connsiteY3" fmla="*/ 6687 h 878415"/>
                <a:gd name="connsiteX4" fmla="*/ 2447129 w 2448086"/>
                <a:gd name="connsiteY4" fmla="*/ 663211 h 878415"/>
                <a:gd name="connsiteX0" fmla="*/ 0 w 2448086"/>
                <a:gd name="connsiteY0" fmla="*/ 201552 h 878415"/>
                <a:gd name="connsiteX1" fmla="*/ 933031 w 2448086"/>
                <a:gd name="connsiteY1" fmla="*/ 878415 h 878415"/>
                <a:gd name="connsiteX2" fmla="*/ 1329270 w 2448086"/>
                <a:gd name="connsiteY2" fmla="*/ 378543 h 878415"/>
                <a:gd name="connsiteX3" fmla="*/ 695287 w 2448086"/>
                <a:gd name="connsiteY3" fmla="*/ 6687 h 878415"/>
                <a:gd name="connsiteX4" fmla="*/ 2447129 w 2448086"/>
                <a:gd name="connsiteY4" fmla="*/ 663211 h 878415"/>
                <a:gd name="connsiteX0" fmla="*/ 0 w 2448041"/>
                <a:gd name="connsiteY0" fmla="*/ 194865 h 871728"/>
                <a:gd name="connsiteX1" fmla="*/ 933031 w 2448041"/>
                <a:gd name="connsiteY1" fmla="*/ 871728 h 871728"/>
                <a:gd name="connsiteX2" fmla="*/ 1329270 w 2448041"/>
                <a:gd name="connsiteY2" fmla="*/ 371856 h 871728"/>
                <a:gd name="connsiteX3" fmla="*/ 695287 w 2448041"/>
                <a:gd name="connsiteY3" fmla="*/ 0 h 871728"/>
                <a:gd name="connsiteX4" fmla="*/ 2447129 w 2448041"/>
                <a:gd name="connsiteY4" fmla="*/ 656524 h 871728"/>
                <a:gd name="connsiteX0" fmla="*/ 0 w 2448041"/>
                <a:gd name="connsiteY0" fmla="*/ 248590 h 925453"/>
                <a:gd name="connsiteX1" fmla="*/ 933031 w 2448041"/>
                <a:gd name="connsiteY1" fmla="*/ 925453 h 925453"/>
                <a:gd name="connsiteX2" fmla="*/ 1329270 w 2448041"/>
                <a:gd name="connsiteY2" fmla="*/ 425581 h 925453"/>
                <a:gd name="connsiteX3" fmla="*/ 695287 w 2448041"/>
                <a:gd name="connsiteY3" fmla="*/ 53725 h 925453"/>
                <a:gd name="connsiteX4" fmla="*/ 2447129 w 2448041"/>
                <a:gd name="connsiteY4" fmla="*/ 710249 h 925453"/>
                <a:gd name="connsiteX0" fmla="*/ 0 w 2448041"/>
                <a:gd name="connsiteY0" fmla="*/ 248590 h 925453"/>
                <a:gd name="connsiteX1" fmla="*/ 933031 w 2448041"/>
                <a:gd name="connsiteY1" fmla="*/ 925453 h 925453"/>
                <a:gd name="connsiteX2" fmla="*/ 1329270 w 2448041"/>
                <a:gd name="connsiteY2" fmla="*/ 425581 h 925453"/>
                <a:gd name="connsiteX3" fmla="*/ 695287 w 2448041"/>
                <a:gd name="connsiteY3" fmla="*/ 53725 h 925453"/>
                <a:gd name="connsiteX4" fmla="*/ 2447129 w 2448041"/>
                <a:gd name="connsiteY4" fmla="*/ 710249 h 925453"/>
                <a:gd name="connsiteX0" fmla="*/ 0 w 2448041"/>
                <a:gd name="connsiteY0" fmla="*/ 248590 h 932574"/>
                <a:gd name="connsiteX1" fmla="*/ 933031 w 2448041"/>
                <a:gd name="connsiteY1" fmla="*/ 925453 h 932574"/>
                <a:gd name="connsiteX2" fmla="*/ 1329270 w 2448041"/>
                <a:gd name="connsiteY2" fmla="*/ 425581 h 932574"/>
                <a:gd name="connsiteX3" fmla="*/ 695287 w 2448041"/>
                <a:gd name="connsiteY3" fmla="*/ 53725 h 932574"/>
                <a:gd name="connsiteX4" fmla="*/ 2447129 w 2448041"/>
                <a:gd name="connsiteY4" fmla="*/ 710249 h 932574"/>
                <a:gd name="connsiteX0" fmla="*/ 0 w 2448041"/>
                <a:gd name="connsiteY0" fmla="*/ 248590 h 1137681"/>
                <a:gd name="connsiteX1" fmla="*/ 774535 w 2448041"/>
                <a:gd name="connsiteY1" fmla="*/ 1132717 h 1137681"/>
                <a:gd name="connsiteX2" fmla="*/ 1329270 w 2448041"/>
                <a:gd name="connsiteY2" fmla="*/ 425581 h 1137681"/>
                <a:gd name="connsiteX3" fmla="*/ 695287 w 2448041"/>
                <a:gd name="connsiteY3" fmla="*/ 53725 h 1137681"/>
                <a:gd name="connsiteX4" fmla="*/ 2447129 w 2448041"/>
                <a:gd name="connsiteY4" fmla="*/ 710249 h 1137681"/>
                <a:gd name="connsiteX0" fmla="*/ 0 w 2448041"/>
                <a:gd name="connsiteY0" fmla="*/ 278858 h 1167949"/>
                <a:gd name="connsiteX1" fmla="*/ 774535 w 2448041"/>
                <a:gd name="connsiteY1" fmla="*/ 1162985 h 1167949"/>
                <a:gd name="connsiteX2" fmla="*/ 1329270 w 2448041"/>
                <a:gd name="connsiteY2" fmla="*/ 455849 h 1167949"/>
                <a:gd name="connsiteX3" fmla="*/ 695287 w 2448041"/>
                <a:gd name="connsiteY3" fmla="*/ 83993 h 1167949"/>
                <a:gd name="connsiteX4" fmla="*/ 2447129 w 2448041"/>
                <a:gd name="connsiteY4" fmla="*/ 740517 h 1167949"/>
                <a:gd name="connsiteX0" fmla="*/ 0 w 1339279"/>
                <a:gd name="connsiteY0" fmla="*/ 278858 h 1167949"/>
                <a:gd name="connsiteX1" fmla="*/ 774535 w 1339279"/>
                <a:gd name="connsiteY1" fmla="*/ 1162985 h 1167949"/>
                <a:gd name="connsiteX2" fmla="*/ 1329270 w 1339279"/>
                <a:gd name="connsiteY2" fmla="*/ 455849 h 1167949"/>
                <a:gd name="connsiteX3" fmla="*/ 695287 w 1339279"/>
                <a:gd name="connsiteY3" fmla="*/ 83993 h 1167949"/>
                <a:gd name="connsiteX0" fmla="*/ 0 w 1339279"/>
                <a:gd name="connsiteY0" fmla="*/ 0 h 889091"/>
                <a:gd name="connsiteX1" fmla="*/ 774535 w 1339279"/>
                <a:gd name="connsiteY1" fmla="*/ 884127 h 889091"/>
                <a:gd name="connsiteX2" fmla="*/ 1329270 w 1339279"/>
                <a:gd name="connsiteY2" fmla="*/ 176991 h 889091"/>
                <a:gd name="connsiteX0" fmla="*/ 0 w 774535"/>
                <a:gd name="connsiteY0" fmla="*/ 0 h 884127"/>
                <a:gd name="connsiteX1" fmla="*/ 774535 w 774535"/>
                <a:gd name="connsiteY1" fmla="*/ 884127 h 884127"/>
                <a:gd name="connsiteX0" fmla="*/ 0 w 183223"/>
                <a:gd name="connsiteY0" fmla="*/ 0 h 325200"/>
                <a:gd name="connsiteX1" fmla="*/ 183223 w 183223"/>
                <a:gd name="connsiteY1" fmla="*/ 286719 h 325200"/>
                <a:gd name="connsiteX0" fmla="*/ 0 w 204745"/>
                <a:gd name="connsiteY0" fmla="*/ 0 h 325200"/>
                <a:gd name="connsiteX1" fmla="*/ 183223 w 204745"/>
                <a:gd name="connsiteY1" fmla="*/ 286719 h 325200"/>
                <a:gd name="connsiteX0" fmla="*/ 0 w 183223"/>
                <a:gd name="connsiteY0" fmla="*/ 0 h 286719"/>
                <a:gd name="connsiteX1" fmla="*/ 183223 w 183223"/>
                <a:gd name="connsiteY1" fmla="*/ 286719 h 286719"/>
                <a:gd name="connsiteX0" fmla="*/ 0 w 152743"/>
                <a:gd name="connsiteY0" fmla="*/ 0 h 244047"/>
                <a:gd name="connsiteX1" fmla="*/ 152743 w 152743"/>
                <a:gd name="connsiteY1" fmla="*/ 244047 h 244047"/>
                <a:gd name="connsiteX0" fmla="*/ 12747 w 42026"/>
                <a:gd name="connsiteY0" fmla="*/ 0 h 329772"/>
                <a:gd name="connsiteX1" fmla="*/ 16900 w 42026"/>
                <a:gd name="connsiteY1" fmla="*/ 329772 h 329772"/>
                <a:gd name="connsiteX0" fmla="*/ 0 w 45080"/>
                <a:gd name="connsiteY0" fmla="*/ 0 h 329772"/>
                <a:gd name="connsiteX1" fmla="*/ 4153 w 45080"/>
                <a:gd name="connsiteY1" fmla="*/ 329772 h 329772"/>
                <a:gd name="connsiteX0" fmla="*/ 0 w 11012"/>
                <a:gd name="connsiteY0" fmla="*/ 0 h 329772"/>
                <a:gd name="connsiteX1" fmla="*/ 4153 w 11012"/>
                <a:gd name="connsiteY1" fmla="*/ 329772 h 329772"/>
                <a:gd name="connsiteX0" fmla="*/ 0 w 4153"/>
                <a:gd name="connsiteY0" fmla="*/ 0 h 329772"/>
                <a:gd name="connsiteX1" fmla="*/ 4153 w 4153"/>
                <a:gd name="connsiteY1" fmla="*/ 329772 h 329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53" h="329772">
                  <a:moveTo>
                    <a:pt x="0" y="0"/>
                  </a:moveTo>
                  <a:cubicBezTo>
                    <a:pt x="1892" y="163264"/>
                    <a:pt x="1880" y="200417"/>
                    <a:pt x="4153" y="329772"/>
                  </a:cubicBezTo>
                </a:path>
              </a:pathLst>
            </a:custGeom>
            <a:noFill/>
            <a:ln w="38100">
              <a:solidFill>
                <a:srgbClr val="F3570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E57DEFF-BDB1-CF41-13F5-372E0E9A19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53857">
            <a:off x="8521698" y="4554584"/>
            <a:ext cx="628055" cy="68024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AB8E727-74C4-5812-378C-F91354733D0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899" y="5913602"/>
            <a:ext cx="207069" cy="207069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06A45FE1-20F3-3FA2-D575-3345AA9BDE8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575" y="6098105"/>
            <a:ext cx="146134" cy="146134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A0699196-BB20-E1A8-6CE0-03F73073FAF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252" y="5678009"/>
            <a:ext cx="228818" cy="228818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18B520DF-6802-AAB6-DD08-B75A07B3ABD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039" y="529933"/>
            <a:ext cx="228818" cy="228818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25359239-68F0-771B-4289-68F4C391ADC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250" y="2467763"/>
            <a:ext cx="228818" cy="228818"/>
          </a:xfrm>
          <a:prstGeom prst="rect">
            <a:avLst/>
          </a:prstGeom>
        </p:spPr>
      </p:pic>
      <p:sp>
        <p:nvSpPr>
          <p:cNvPr id="107" name="Полилиния: фигура 106">
            <a:extLst>
              <a:ext uri="{FF2B5EF4-FFF2-40B4-BE49-F238E27FC236}">
                <a16:creationId xmlns:a16="http://schemas.microsoft.com/office/drawing/2014/main" id="{BC1AF455-4ADF-8A6E-FDF1-98BB48A78495}"/>
              </a:ext>
            </a:extLst>
          </p:cNvPr>
          <p:cNvSpPr/>
          <p:nvPr/>
        </p:nvSpPr>
        <p:spPr>
          <a:xfrm>
            <a:off x="8713412" y="804259"/>
            <a:ext cx="248834" cy="626119"/>
          </a:xfrm>
          <a:custGeom>
            <a:avLst/>
            <a:gdLst>
              <a:gd name="connsiteX0" fmla="*/ 37712 w 10407008"/>
              <a:gd name="connsiteY0" fmla="*/ 481584 h 3014990"/>
              <a:gd name="connsiteX1" fmla="*/ 25520 w 10407008"/>
              <a:gd name="connsiteY1" fmla="*/ 1609344 h 3014990"/>
              <a:gd name="connsiteX2" fmla="*/ 116960 w 10407008"/>
              <a:gd name="connsiteY2" fmla="*/ 1901952 h 3014990"/>
              <a:gd name="connsiteX3" fmla="*/ 257168 w 10407008"/>
              <a:gd name="connsiteY3" fmla="*/ 2170176 h 3014990"/>
              <a:gd name="connsiteX4" fmla="*/ 982592 w 10407008"/>
              <a:gd name="connsiteY4" fmla="*/ 2657856 h 3014990"/>
              <a:gd name="connsiteX5" fmla="*/ 1701920 w 10407008"/>
              <a:gd name="connsiteY5" fmla="*/ 2901696 h 3014990"/>
              <a:gd name="connsiteX6" fmla="*/ 2287136 w 10407008"/>
              <a:gd name="connsiteY6" fmla="*/ 3011424 h 3014990"/>
              <a:gd name="connsiteX7" fmla="*/ 2878448 w 10407008"/>
              <a:gd name="connsiteY7" fmla="*/ 2993136 h 3014990"/>
              <a:gd name="connsiteX8" fmla="*/ 3451472 w 10407008"/>
              <a:gd name="connsiteY8" fmla="*/ 2773680 h 3014990"/>
              <a:gd name="connsiteX9" fmla="*/ 4189088 w 10407008"/>
              <a:gd name="connsiteY9" fmla="*/ 2097024 h 3014990"/>
              <a:gd name="connsiteX10" fmla="*/ 4439024 w 10407008"/>
              <a:gd name="connsiteY10" fmla="*/ 1627632 h 3014990"/>
              <a:gd name="connsiteX11" fmla="*/ 4481696 w 10407008"/>
              <a:gd name="connsiteY11" fmla="*/ 1335024 h 3014990"/>
              <a:gd name="connsiteX12" fmla="*/ 4469504 w 10407008"/>
              <a:gd name="connsiteY12" fmla="*/ 682752 h 3014990"/>
              <a:gd name="connsiteX13" fmla="*/ 4365872 w 10407008"/>
              <a:gd name="connsiteY13" fmla="*/ 445008 h 3014990"/>
              <a:gd name="connsiteX14" fmla="*/ 4182992 w 10407008"/>
              <a:gd name="connsiteY14" fmla="*/ 365760 h 3014990"/>
              <a:gd name="connsiteX15" fmla="*/ 3829424 w 10407008"/>
              <a:gd name="connsiteY15" fmla="*/ 292608 h 3014990"/>
              <a:gd name="connsiteX16" fmla="*/ 3158864 w 10407008"/>
              <a:gd name="connsiteY16" fmla="*/ 457200 h 3014990"/>
              <a:gd name="connsiteX17" fmla="*/ 3110096 w 10407008"/>
              <a:gd name="connsiteY17" fmla="*/ 633984 h 3014990"/>
              <a:gd name="connsiteX18" fmla="*/ 3122288 w 10407008"/>
              <a:gd name="connsiteY18" fmla="*/ 938784 h 3014990"/>
              <a:gd name="connsiteX19" fmla="*/ 3414896 w 10407008"/>
              <a:gd name="connsiteY19" fmla="*/ 1292352 h 3014990"/>
              <a:gd name="connsiteX20" fmla="*/ 3658736 w 10407008"/>
              <a:gd name="connsiteY20" fmla="*/ 1432560 h 3014990"/>
              <a:gd name="connsiteX21" fmla="*/ 4396352 w 10407008"/>
              <a:gd name="connsiteY21" fmla="*/ 1511808 h 3014990"/>
              <a:gd name="connsiteX22" fmla="*/ 4987664 w 10407008"/>
              <a:gd name="connsiteY22" fmla="*/ 1182624 h 3014990"/>
              <a:gd name="connsiteX23" fmla="*/ 5536304 w 10407008"/>
              <a:gd name="connsiteY23" fmla="*/ 463296 h 3014990"/>
              <a:gd name="connsiteX24" fmla="*/ 5774048 w 10407008"/>
              <a:gd name="connsiteY24" fmla="*/ 170688 h 3014990"/>
              <a:gd name="connsiteX25" fmla="*/ 6401936 w 10407008"/>
              <a:gd name="connsiteY25" fmla="*/ 0 h 3014990"/>
              <a:gd name="connsiteX26" fmla="*/ 6651872 w 10407008"/>
              <a:gd name="connsiteY26" fmla="*/ 54864 h 3014990"/>
              <a:gd name="connsiteX27" fmla="*/ 6871328 w 10407008"/>
              <a:gd name="connsiteY27" fmla="*/ 256032 h 3014990"/>
              <a:gd name="connsiteX28" fmla="*/ 7145648 w 10407008"/>
              <a:gd name="connsiteY28" fmla="*/ 859536 h 3014990"/>
              <a:gd name="connsiteX29" fmla="*/ 7206608 w 10407008"/>
              <a:gd name="connsiteY29" fmla="*/ 1200912 h 3014990"/>
              <a:gd name="connsiteX30" fmla="*/ 7029824 w 10407008"/>
              <a:gd name="connsiteY30" fmla="*/ 1840992 h 3014990"/>
              <a:gd name="connsiteX31" fmla="*/ 6810368 w 10407008"/>
              <a:gd name="connsiteY31" fmla="*/ 2023872 h 3014990"/>
              <a:gd name="connsiteX32" fmla="*/ 6420224 w 10407008"/>
              <a:gd name="connsiteY32" fmla="*/ 2097024 h 3014990"/>
              <a:gd name="connsiteX33" fmla="*/ 5920352 w 10407008"/>
              <a:gd name="connsiteY33" fmla="*/ 1999488 h 3014990"/>
              <a:gd name="connsiteX34" fmla="*/ 5835008 w 10407008"/>
              <a:gd name="connsiteY34" fmla="*/ 1847088 h 3014990"/>
              <a:gd name="connsiteX35" fmla="*/ 5822816 w 10407008"/>
              <a:gd name="connsiteY35" fmla="*/ 1645920 h 3014990"/>
              <a:gd name="connsiteX36" fmla="*/ 6066656 w 10407008"/>
              <a:gd name="connsiteY36" fmla="*/ 1109472 h 3014990"/>
              <a:gd name="connsiteX37" fmla="*/ 6432416 w 10407008"/>
              <a:gd name="connsiteY37" fmla="*/ 755904 h 3014990"/>
              <a:gd name="connsiteX38" fmla="*/ 7109072 w 10407008"/>
              <a:gd name="connsiteY38" fmla="*/ 591312 h 3014990"/>
              <a:gd name="connsiteX39" fmla="*/ 7572368 w 10407008"/>
              <a:gd name="connsiteY39" fmla="*/ 652272 h 3014990"/>
              <a:gd name="connsiteX40" fmla="*/ 8011280 w 10407008"/>
              <a:gd name="connsiteY40" fmla="*/ 859536 h 3014990"/>
              <a:gd name="connsiteX41" fmla="*/ 9078080 w 10407008"/>
              <a:gd name="connsiteY41" fmla="*/ 1432560 h 3014990"/>
              <a:gd name="connsiteX42" fmla="*/ 9328016 w 10407008"/>
              <a:gd name="connsiteY42" fmla="*/ 1469136 h 3014990"/>
              <a:gd name="connsiteX43" fmla="*/ 9614528 w 10407008"/>
              <a:gd name="connsiteY43" fmla="*/ 1402080 h 3014990"/>
              <a:gd name="connsiteX44" fmla="*/ 10321664 w 10407008"/>
              <a:gd name="connsiteY44" fmla="*/ 804672 h 3014990"/>
              <a:gd name="connsiteX45" fmla="*/ 10407008 w 10407008"/>
              <a:gd name="connsiteY45" fmla="*/ 640080 h 3014990"/>
              <a:gd name="connsiteX0" fmla="*/ 71281 w 10440577"/>
              <a:gd name="connsiteY0" fmla="*/ 481584 h 3014990"/>
              <a:gd name="connsiteX1" fmla="*/ 16417 w 10440577"/>
              <a:gd name="connsiteY1" fmla="*/ 1139952 h 3014990"/>
              <a:gd name="connsiteX2" fmla="*/ 150529 w 10440577"/>
              <a:gd name="connsiteY2" fmla="*/ 1901952 h 3014990"/>
              <a:gd name="connsiteX3" fmla="*/ 290737 w 10440577"/>
              <a:gd name="connsiteY3" fmla="*/ 2170176 h 3014990"/>
              <a:gd name="connsiteX4" fmla="*/ 1016161 w 10440577"/>
              <a:gd name="connsiteY4" fmla="*/ 2657856 h 3014990"/>
              <a:gd name="connsiteX5" fmla="*/ 1735489 w 10440577"/>
              <a:gd name="connsiteY5" fmla="*/ 2901696 h 3014990"/>
              <a:gd name="connsiteX6" fmla="*/ 2320705 w 10440577"/>
              <a:gd name="connsiteY6" fmla="*/ 3011424 h 3014990"/>
              <a:gd name="connsiteX7" fmla="*/ 2912017 w 10440577"/>
              <a:gd name="connsiteY7" fmla="*/ 2993136 h 3014990"/>
              <a:gd name="connsiteX8" fmla="*/ 3485041 w 10440577"/>
              <a:gd name="connsiteY8" fmla="*/ 2773680 h 3014990"/>
              <a:gd name="connsiteX9" fmla="*/ 4222657 w 10440577"/>
              <a:gd name="connsiteY9" fmla="*/ 2097024 h 3014990"/>
              <a:gd name="connsiteX10" fmla="*/ 4472593 w 10440577"/>
              <a:gd name="connsiteY10" fmla="*/ 1627632 h 3014990"/>
              <a:gd name="connsiteX11" fmla="*/ 4515265 w 10440577"/>
              <a:gd name="connsiteY11" fmla="*/ 1335024 h 3014990"/>
              <a:gd name="connsiteX12" fmla="*/ 4503073 w 10440577"/>
              <a:gd name="connsiteY12" fmla="*/ 682752 h 3014990"/>
              <a:gd name="connsiteX13" fmla="*/ 4399441 w 10440577"/>
              <a:gd name="connsiteY13" fmla="*/ 445008 h 3014990"/>
              <a:gd name="connsiteX14" fmla="*/ 4216561 w 10440577"/>
              <a:gd name="connsiteY14" fmla="*/ 365760 h 3014990"/>
              <a:gd name="connsiteX15" fmla="*/ 3862993 w 10440577"/>
              <a:gd name="connsiteY15" fmla="*/ 292608 h 3014990"/>
              <a:gd name="connsiteX16" fmla="*/ 3192433 w 10440577"/>
              <a:gd name="connsiteY16" fmla="*/ 457200 h 3014990"/>
              <a:gd name="connsiteX17" fmla="*/ 3143665 w 10440577"/>
              <a:gd name="connsiteY17" fmla="*/ 633984 h 3014990"/>
              <a:gd name="connsiteX18" fmla="*/ 3155857 w 10440577"/>
              <a:gd name="connsiteY18" fmla="*/ 938784 h 3014990"/>
              <a:gd name="connsiteX19" fmla="*/ 3448465 w 10440577"/>
              <a:gd name="connsiteY19" fmla="*/ 1292352 h 3014990"/>
              <a:gd name="connsiteX20" fmla="*/ 3692305 w 10440577"/>
              <a:gd name="connsiteY20" fmla="*/ 1432560 h 3014990"/>
              <a:gd name="connsiteX21" fmla="*/ 4429921 w 10440577"/>
              <a:gd name="connsiteY21" fmla="*/ 1511808 h 3014990"/>
              <a:gd name="connsiteX22" fmla="*/ 5021233 w 10440577"/>
              <a:gd name="connsiteY22" fmla="*/ 1182624 h 3014990"/>
              <a:gd name="connsiteX23" fmla="*/ 5569873 w 10440577"/>
              <a:gd name="connsiteY23" fmla="*/ 463296 h 3014990"/>
              <a:gd name="connsiteX24" fmla="*/ 5807617 w 10440577"/>
              <a:gd name="connsiteY24" fmla="*/ 170688 h 3014990"/>
              <a:gd name="connsiteX25" fmla="*/ 6435505 w 10440577"/>
              <a:gd name="connsiteY25" fmla="*/ 0 h 3014990"/>
              <a:gd name="connsiteX26" fmla="*/ 6685441 w 10440577"/>
              <a:gd name="connsiteY26" fmla="*/ 54864 h 3014990"/>
              <a:gd name="connsiteX27" fmla="*/ 6904897 w 10440577"/>
              <a:gd name="connsiteY27" fmla="*/ 256032 h 3014990"/>
              <a:gd name="connsiteX28" fmla="*/ 7179217 w 10440577"/>
              <a:gd name="connsiteY28" fmla="*/ 859536 h 3014990"/>
              <a:gd name="connsiteX29" fmla="*/ 7240177 w 10440577"/>
              <a:gd name="connsiteY29" fmla="*/ 1200912 h 3014990"/>
              <a:gd name="connsiteX30" fmla="*/ 7063393 w 10440577"/>
              <a:gd name="connsiteY30" fmla="*/ 1840992 h 3014990"/>
              <a:gd name="connsiteX31" fmla="*/ 6843937 w 10440577"/>
              <a:gd name="connsiteY31" fmla="*/ 2023872 h 3014990"/>
              <a:gd name="connsiteX32" fmla="*/ 6453793 w 10440577"/>
              <a:gd name="connsiteY32" fmla="*/ 2097024 h 3014990"/>
              <a:gd name="connsiteX33" fmla="*/ 5953921 w 10440577"/>
              <a:gd name="connsiteY33" fmla="*/ 1999488 h 3014990"/>
              <a:gd name="connsiteX34" fmla="*/ 5868577 w 10440577"/>
              <a:gd name="connsiteY34" fmla="*/ 1847088 h 3014990"/>
              <a:gd name="connsiteX35" fmla="*/ 5856385 w 10440577"/>
              <a:gd name="connsiteY35" fmla="*/ 1645920 h 3014990"/>
              <a:gd name="connsiteX36" fmla="*/ 6100225 w 10440577"/>
              <a:gd name="connsiteY36" fmla="*/ 1109472 h 3014990"/>
              <a:gd name="connsiteX37" fmla="*/ 6465985 w 10440577"/>
              <a:gd name="connsiteY37" fmla="*/ 755904 h 3014990"/>
              <a:gd name="connsiteX38" fmla="*/ 7142641 w 10440577"/>
              <a:gd name="connsiteY38" fmla="*/ 591312 h 3014990"/>
              <a:gd name="connsiteX39" fmla="*/ 7605937 w 10440577"/>
              <a:gd name="connsiteY39" fmla="*/ 652272 h 3014990"/>
              <a:gd name="connsiteX40" fmla="*/ 8044849 w 10440577"/>
              <a:gd name="connsiteY40" fmla="*/ 859536 h 3014990"/>
              <a:gd name="connsiteX41" fmla="*/ 9111649 w 10440577"/>
              <a:gd name="connsiteY41" fmla="*/ 1432560 h 3014990"/>
              <a:gd name="connsiteX42" fmla="*/ 9361585 w 10440577"/>
              <a:gd name="connsiteY42" fmla="*/ 1469136 h 3014990"/>
              <a:gd name="connsiteX43" fmla="*/ 9648097 w 10440577"/>
              <a:gd name="connsiteY43" fmla="*/ 1402080 h 3014990"/>
              <a:gd name="connsiteX44" fmla="*/ 10355233 w 10440577"/>
              <a:gd name="connsiteY44" fmla="*/ 804672 h 3014990"/>
              <a:gd name="connsiteX45" fmla="*/ 10440577 w 10440577"/>
              <a:gd name="connsiteY45" fmla="*/ 640080 h 3014990"/>
              <a:gd name="connsiteX0" fmla="*/ 9724 w 10476556"/>
              <a:gd name="connsiteY0" fmla="*/ 323088 h 3014990"/>
              <a:gd name="connsiteX1" fmla="*/ 52396 w 10476556"/>
              <a:gd name="connsiteY1" fmla="*/ 1139952 h 3014990"/>
              <a:gd name="connsiteX2" fmla="*/ 186508 w 10476556"/>
              <a:gd name="connsiteY2" fmla="*/ 1901952 h 3014990"/>
              <a:gd name="connsiteX3" fmla="*/ 326716 w 10476556"/>
              <a:gd name="connsiteY3" fmla="*/ 2170176 h 3014990"/>
              <a:gd name="connsiteX4" fmla="*/ 1052140 w 10476556"/>
              <a:gd name="connsiteY4" fmla="*/ 2657856 h 3014990"/>
              <a:gd name="connsiteX5" fmla="*/ 1771468 w 10476556"/>
              <a:gd name="connsiteY5" fmla="*/ 2901696 h 3014990"/>
              <a:gd name="connsiteX6" fmla="*/ 2356684 w 10476556"/>
              <a:gd name="connsiteY6" fmla="*/ 3011424 h 3014990"/>
              <a:gd name="connsiteX7" fmla="*/ 2947996 w 10476556"/>
              <a:gd name="connsiteY7" fmla="*/ 2993136 h 3014990"/>
              <a:gd name="connsiteX8" fmla="*/ 3521020 w 10476556"/>
              <a:gd name="connsiteY8" fmla="*/ 2773680 h 3014990"/>
              <a:gd name="connsiteX9" fmla="*/ 4258636 w 10476556"/>
              <a:gd name="connsiteY9" fmla="*/ 2097024 h 3014990"/>
              <a:gd name="connsiteX10" fmla="*/ 4508572 w 10476556"/>
              <a:gd name="connsiteY10" fmla="*/ 1627632 h 3014990"/>
              <a:gd name="connsiteX11" fmla="*/ 4551244 w 10476556"/>
              <a:gd name="connsiteY11" fmla="*/ 1335024 h 3014990"/>
              <a:gd name="connsiteX12" fmla="*/ 4539052 w 10476556"/>
              <a:gd name="connsiteY12" fmla="*/ 682752 h 3014990"/>
              <a:gd name="connsiteX13" fmla="*/ 4435420 w 10476556"/>
              <a:gd name="connsiteY13" fmla="*/ 445008 h 3014990"/>
              <a:gd name="connsiteX14" fmla="*/ 4252540 w 10476556"/>
              <a:gd name="connsiteY14" fmla="*/ 365760 h 3014990"/>
              <a:gd name="connsiteX15" fmla="*/ 3898972 w 10476556"/>
              <a:gd name="connsiteY15" fmla="*/ 292608 h 3014990"/>
              <a:gd name="connsiteX16" fmla="*/ 3228412 w 10476556"/>
              <a:gd name="connsiteY16" fmla="*/ 457200 h 3014990"/>
              <a:gd name="connsiteX17" fmla="*/ 3179644 w 10476556"/>
              <a:gd name="connsiteY17" fmla="*/ 633984 h 3014990"/>
              <a:gd name="connsiteX18" fmla="*/ 3191836 w 10476556"/>
              <a:gd name="connsiteY18" fmla="*/ 938784 h 3014990"/>
              <a:gd name="connsiteX19" fmla="*/ 3484444 w 10476556"/>
              <a:gd name="connsiteY19" fmla="*/ 1292352 h 3014990"/>
              <a:gd name="connsiteX20" fmla="*/ 3728284 w 10476556"/>
              <a:gd name="connsiteY20" fmla="*/ 1432560 h 3014990"/>
              <a:gd name="connsiteX21" fmla="*/ 4465900 w 10476556"/>
              <a:gd name="connsiteY21" fmla="*/ 1511808 h 3014990"/>
              <a:gd name="connsiteX22" fmla="*/ 5057212 w 10476556"/>
              <a:gd name="connsiteY22" fmla="*/ 1182624 h 3014990"/>
              <a:gd name="connsiteX23" fmla="*/ 5605852 w 10476556"/>
              <a:gd name="connsiteY23" fmla="*/ 463296 h 3014990"/>
              <a:gd name="connsiteX24" fmla="*/ 5843596 w 10476556"/>
              <a:gd name="connsiteY24" fmla="*/ 170688 h 3014990"/>
              <a:gd name="connsiteX25" fmla="*/ 6471484 w 10476556"/>
              <a:gd name="connsiteY25" fmla="*/ 0 h 3014990"/>
              <a:gd name="connsiteX26" fmla="*/ 6721420 w 10476556"/>
              <a:gd name="connsiteY26" fmla="*/ 54864 h 3014990"/>
              <a:gd name="connsiteX27" fmla="*/ 6940876 w 10476556"/>
              <a:gd name="connsiteY27" fmla="*/ 256032 h 3014990"/>
              <a:gd name="connsiteX28" fmla="*/ 7215196 w 10476556"/>
              <a:gd name="connsiteY28" fmla="*/ 859536 h 3014990"/>
              <a:gd name="connsiteX29" fmla="*/ 7276156 w 10476556"/>
              <a:gd name="connsiteY29" fmla="*/ 1200912 h 3014990"/>
              <a:gd name="connsiteX30" fmla="*/ 7099372 w 10476556"/>
              <a:gd name="connsiteY30" fmla="*/ 1840992 h 3014990"/>
              <a:gd name="connsiteX31" fmla="*/ 6879916 w 10476556"/>
              <a:gd name="connsiteY31" fmla="*/ 2023872 h 3014990"/>
              <a:gd name="connsiteX32" fmla="*/ 6489772 w 10476556"/>
              <a:gd name="connsiteY32" fmla="*/ 2097024 h 3014990"/>
              <a:gd name="connsiteX33" fmla="*/ 5989900 w 10476556"/>
              <a:gd name="connsiteY33" fmla="*/ 1999488 h 3014990"/>
              <a:gd name="connsiteX34" fmla="*/ 5904556 w 10476556"/>
              <a:gd name="connsiteY34" fmla="*/ 1847088 h 3014990"/>
              <a:gd name="connsiteX35" fmla="*/ 5892364 w 10476556"/>
              <a:gd name="connsiteY35" fmla="*/ 1645920 h 3014990"/>
              <a:gd name="connsiteX36" fmla="*/ 6136204 w 10476556"/>
              <a:gd name="connsiteY36" fmla="*/ 1109472 h 3014990"/>
              <a:gd name="connsiteX37" fmla="*/ 6501964 w 10476556"/>
              <a:gd name="connsiteY37" fmla="*/ 755904 h 3014990"/>
              <a:gd name="connsiteX38" fmla="*/ 7178620 w 10476556"/>
              <a:gd name="connsiteY38" fmla="*/ 591312 h 3014990"/>
              <a:gd name="connsiteX39" fmla="*/ 7641916 w 10476556"/>
              <a:gd name="connsiteY39" fmla="*/ 652272 h 3014990"/>
              <a:gd name="connsiteX40" fmla="*/ 8080828 w 10476556"/>
              <a:gd name="connsiteY40" fmla="*/ 859536 h 3014990"/>
              <a:gd name="connsiteX41" fmla="*/ 9147628 w 10476556"/>
              <a:gd name="connsiteY41" fmla="*/ 1432560 h 3014990"/>
              <a:gd name="connsiteX42" fmla="*/ 9397564 w 10476556"/>
              <a:gd name="connsiteY42" fmla="*/ 1469136 h 3014990"/>
              <a:gd name="connsiteX43" fmla="*/ 9684076 w 10476556"/>
              <a:gd name="connsiteY43" fmla="*/ 1402080 h 3014990"/>
              <a:gd name="connsiteX44" fmla="*/ 10391212 w 10476556"/>
              <a:gd name="connsiteY44" fmla="*/ 804672 h 3014990"/>
              <a:gd name="connsiteX45" fmla="*/ 10476556 w 10476556"/>
              <a:gd name="connsiteY45" fmla="*/ 640080 h 3014990"/>
              <a:gd name="connsiteX0" fmla="*/ 13584 w 10480416"/>
              <a:gd name="connsiteY0" fmla="*/ 323088 h 3014990"/>
              <a:gd name="connsiteX1" fmla="*/ 56256 w 10480416"/>
              <a:gd name="connsiteY1" fmla="*/ 1139952 h 3014990"/>
              <a:gd name="connsiteX2" fmla="*/ 330576 w 10480416"/>
              <a:gd name="connsiteY2" fmla="*/ 2170176 h 3014990"/>
              <a:gd name="connsiteX3" fmla="*/ 1056000 w 10480416"/>
              <a:gd name="connsiteY3" fmla="*/ 2657856 h 3014990"/>
              <a:gd name="connsiteX4" fmla="*/ 1775328 w 10480416"/>
              <a:gd name="connsiteY4" fmla="*/ 2901696 h 3014990"/>
              <a:gd name="connsiteX5" fmla="*/ 2360544 w 10480416"/>
              <a:gd name="connsiteY5" fmla="*/ 3011424 h 3014990"/>
              <a:gd name="connsiteX6" fmla="*/ 2951856 w 10480416"/>
              <a:gd name="connsiteY6" fmla="*/ 2993136 h 3014990"/>
              <a:gd name="connsiteX7" fmla="*/ 3524880 w 10480416"/>
              <a:gd name="connsiteY7" fmla="*/ 2773680 h 3014990"/>
              <a:gd name="connsiteX8" fmla="*/ 4262496 w 10480416"/>
              <a:gd name="connsiteY8" fmla="*/ 2097024 h 3014990"/>
              <a:gd name="connsiteX9" fmla="*/ 4512432 w 10480416"/>
              <a:gd name="connsiteY9" fmla="*/ 1627632 h 3014990"/>
              <a:gd name="connsiteX10" fmla="*/ 4555104 w 10480416"/>
              <a:gd name="connsiteY10" fmla="*/ 1335024 h 3014990"/>
              <a:gd name="connsiteX11" fmla="*/ 4542912 w 10480416"/>
              <a:gd name="connsiteY11" fmla="*/ 682752 h 3014990"/>
              <a:gd name="connsiteX12" fmla="*/ 4439280 w 10480416"/>
              <a:gd name="connsiteY12" fmla="*/ 445008 h 3014990"/>
              <a:gd name="connsiteX13" fmla="*/ 4256400 w 10480416"/>
              <a:gd name="connsiteY13" fmla="*/ 365760 h 3014990"/>
              <a:gd name="connsiteX14" fmla="*/ 3902832 w 10480416"/>
              <a:gd name="connsiteY14" fmla="*/ 292608 h 3014990"/>
              <a:gd name="connsiteX15" fmla="*/ 3232272 w 10480416"/>
              <a:gd name="connsiteY15" fmla="*/ 457200 h 3014990"/>
              <a:gd name="connsiteX16" fmla="*/ 3183504 w 10480416"/>
              <a:gd name="connsiteY16" fmla="*/ 633984 h 3014990"/>
              <a:gd name="connsiteX17" fmla="*/ 3195696 w 10480416"/>
              <a:gd name="connsiteY17" fmla="*/ 938784 h 3014990"/>
              <a:gd name="connsiteX18" fmla="*/ 3488304 w 10480416"/>
              <a:gd name="connsiteY18" fmla="*/ 1292352 h 3014990"/>
              <a:gd name="connsiteX19" fmla="*/ 3732144 w 10480416"/>
              <a:gd name="connsiteY19" fmla="*/ 1432560 h 3014990"/>
              <a:gd name="connsiteX20" fmla="*/ 4469760 w 10480416"/>
              <a:gd name="connsiteY20" fmla="*/ 1511808 h 3014990"/>
              <a:gd name="connsiteX21" fmla="*/ 5061072 w 10480416"/>
              <a:gd name="connsiteY21" fmla="*/ 1182624 h 3014990"/>
              <a:gd name="connsiteX22" fmla="*/ 5609712 w 10480416"/>
              <a:gd name="connsiteY22" fmla="*/ 463296 h 3014990"/>
              <a:gd name="connsiteX23" fmla="*/ 5847456 w 10480416"/>
              <a:gd name="connsiteY23" fmla="*/ 170688 h 3014990"/>
              <a:gd name="connsiteX24" fmla="*/ 6475344 w 10480416"/>
              <a:gd name="connsiteY24" fmla="*/ 0 h 3014990"/>
              <a:gd name="connsiteX25" fmla="*/ 6725280 w 10480416"/>
              <a:gd name="connsiteY25" fmla="*/ 54864 h 3014990"/>
              <a:gd name="connsiteX26" fmla="*/ 6944736 w 10480416"/>
              <a:gd name="connsiteY26" fmla="*/ 256032 h 3014990"/>
              <a:gd name="connsiteX27" fmla="*/ 7219056 w 10480416"/>
              <a:gd name="connsiteY27" fmla="*/ 859536 h 3014990"/>
              <a:gd name="connsiteX28" fmla="*/ 7280016 w 10480416"/>
              <a:gd name="connsiteY28" fmla="*/ 1200912 h 3014990"/>
              <a:gd name="connsiteX29" fmla="*/ 7103232 w 10480416"/>
              <a:gd name="connsiteY29" fmla="*/ 1840992 h 3014990"/>
              <a:gd name="connsiteX30" fmla="*/ 6883776 w 10480416"/>
              <a:gd name="connsiteY30" fmla="*/ 2023872 h 3014990"/>
              <a:gd name="connsiteX31" fmla="*/ 6493632 w 10480416"/>
              <a:gd name="connsiteY31" fmla="*/ 2097024 h 3014990"/>
              <a:gd name="connsiteX32" fmla="*/ 5993760 w 10480416"/>
              <a:gd name="connsiteY32" fmla="*/ 1999488 h 3014990"/>
              <a:gd name="connsiteX33" fmla="*/ 5908416 w 10480416"/>
              <a:gd name="connsiteY33" fmla="*/ 1847088 h 3014990"/>
              <a:gd name="connsiteX34" fmla="*/ 5896224 w 10480416"/>
              <a:gd name="connsiteY34" fmla="*/ 1645920 h 3014990"/>
              <a:gd name="connsiteX35" fmla="*/ 6140064 w 10480416"/>
              <a:gd name="connsiteY35" fmla="*/ 1109472 h 3014990"/>
              <a:gd name="connsiteX36" fmla="*/ 6505824 w 10480416"/>
              <a:gd name="connsiteY36" fmla="*/ 755904 h 3014990"/>
              <a:gd name="connsiteX37" fmla="*/ 7182480 w 10480416"/>
              <a:gd name="connsiteY37" fmla="*/ 591312 h 3014990"/>
              <a:gd name="connsiteX38" fmla="*/ 7645776 w 10480416"/>
              <a:gd name="connsiteY38" fmla="*/ 652272 h 3014990"/>
              <a:gd name="connsiteX39" fmla="*/ 8084688 w 10480416"/>
              <a:gd name="connsiteY39" fmla="*/ 859536 h 3014990"/>
              <a:gd name="connsiteX40" fmla="*/ 9151488 w 10480416"/>
              <a:gd name="connsiteY40" fmla="*/ 1432560 h 3014990"/>
              <a:gd name="connsiteX41" fmla="*/ 9401424 w 10480416"/>
              <a:gd name="connsiteY41" fmla="*/ 1469136 h 3014990"/>
              <a:gd name="connsiteX42" fmla="*/ 9687936 w 10480416"/>
              <a:gd name="connsiteY42" fmla="*/ 1402080 h 3014990"/>
              <a:gd name="connsiteX43" fmla="*/ 10395072 w 10480416"/>
              <a:gd name="connsiteY43" fmla="*/ 804672 h 3014990"/>
              <a:gd name="connsiteX44" fmla="*/ 10480416 w 10480416"/>
              <a:gd name="connsiteY44" fmla="*/ 640080 h 3014990"/>
              <a:gd name="connsiteX0" fmla="*/ 56195 w 10523027"/>
              <a:gd name="connsiteY0" fmla="*/ 323088 h 3014990"/>
              <a:gd name="connsiteX1" fmla="*/ 98867 w 10523027"/>
              <a:gd name="connsiteY1" fmla="*/ 1139952 h 3014990"/>
              <a:gd name="connsiteX2" fmla="*/ 1098611 w 10523027"/>
              <a:gd name="connsiteY2" fmla="*/ 2657856 h 3014990"/>
              <a:gd name="connsiteX3" fmla="*/ 1817939 w 10523027"/>
              <a:gd name="connsiteY3" fmla="*/ 2901696 h 3014990"/>
              <a:gd name="connsiteX4" fmla="*/ 2403155 w 10523027"/>
              <a:gd name="connsiteY4" fmla="*/ 3011424 h 3014990"/>
              <a:gd name="connsiteX5" fmla="*/ 2994467 w 10523027"/>
              <a:gd name="connsiteY5" fmla="*/ 2993136 h 3014990"/>
              <a:gd name="connsiteX6" fmla="*/ 3567491 w 10523027"/>
              <a:gd name="connsiteY6" fmla="*/ 2773680 h 3014990"/>
              <a:gd name="connsiteX7" fmla="*/ 4305107 w 10523027"/>
              <a:gd name="connsiteY7" fmla="*/ 2097024 h 3014990"/>
              <a:gd name="connsiteX8" fmla="*/ 4555043 w 10523027"/>
              <a:gd name="connsiteY8" fmla="*/ 1627632 h 3014990"/>
              <a:gd name="connsiteX9" fmla="*/ 4597715 w 10523027"/>
              <a:gd name="connsiteY9" fmla="*/ 1335024 h 3014990"/>
              <a:gd name="connsiteX10" fmla="*/ 4585523 w 10523027"/>
              <a:gd name="connsiteY10" fmla="*/ 682752 h 3014990"/>
              <a:gd name="connsiteX11" fmla="*/ 4481891 w 10523027"/>
              <a:gd name="connsiteY11" fmla="*/ 445008 h 3014990"/>
              <a:gd name="connsiteX12" fmla="*/ 4299011 w 10523027"/>
              <a:gd name="connsiteY12" fmla="*/ 365760 h 3014990"/>
              <a:gd name="connsiteX13" fmla="*/ 3945443 w 10523027"/>
              <a:gd name="connsiteY13" fmla="*/ 292608 h 3014990"/>
              <a:gd name="connsiteX14" fmla="*/ 3274883 w 10523027"/>
              <a:gd name="connsiteY14" fmla="*/ 457200 h 3014990"/>
              <a:gd name="connsiteX15" fmla="*/ 3226115 w 10523027"/>
              <a:gd name="connsiteY15" fmla="*/ 633984 h 3014990"/>
              <a:gd name="connsiteX16" fmla="*/ 3238307 w 10523027"/>
              <a:gd name="connsiteY16" fmla="*/ 938784 h 3014990"/>
              <a:gd name="connsiteX17" fmla="*/ 3530915 w 10523027"/>
              <a:gd name="connsiteY17" fmla="*/ 1292352 h 3014990"/>
              <a:gd name="connsiteX18" fmla="*/ 3774755 w 10523027"/>
              <a:gd name="connsiteY18" fmla="*/ 1432560 h 3014990"/>
              <a:gd name="connsiteX19" fmla="*/ 4512371 w 10523027"/>
              <a:gd name="connsiteY19" fmla="*/ 1511808 h 3014990"/>
              <a:gd name="connsiteX20" fmla="*/ 5103683 w 10523027"/>
              <a:gd name="connsiteY20" fmla="*/ 1182624 h 3014990"/>
              <a:gd name="connsiteX21" fmla="*/ 5652323 w 10523027"/>
              <a:gd name="connsiteY21" fmla="*/ 463296 h 3014990"/>
              <a:gd name="connsiteX22" fmla="*/ 5890067 w 10523027"/>
              <a:gd name="connsiteY22" fmla="*/ 170688 h 3014990"/>
              <a:gd name="connsiteX23" fmla="*/ 6517955 w 10523027"/>
              <a:gd name="connsiteY23" fmla="*/ 0 h 3014990"/>
              <a:gd name="connsiteX24" fmla="*/ 6767891 w 10523027"/>
              <a:gd name="connsiteY24" fmla="*/ 54864 h 3014990"/>
              <a:gd name="connsiteX25" fmla="*/ 6987347 w 10523027"/>
              <a:gd name="connsiteY25" fmla="*/ 256032 h 3014990"/>
              <a:gd name="connsiteX26" fmla="*/ 7261667 w 10523027"/>
              <a:gd name="connsiteY26" fmla="*/ 859536 h 3014990"/>
              <a:gd name="connsiteX27" fmla="*/ 7322627 w 10523027"/>
              <a:gd name="connsiteY27" fmla="*/ 1200912 h 3014990"/>
              <a:gd name="connsiteX28" fmla="*/ 7145843 w 10523027"/>
              <a:gd name="connsiteY28" fmla="*/ 1840992 h 3014990"/>
              <a:gd name="connsiteX29" fmla="*/ 6926387 w 10523027"/>
              <a:gd name="connsiteY29" fmla="*/ 2023872 h 3014990"/>
              <a:gd name="connsiteX30" fmla="*/ 6536243 w 10523027"/>
              <a:gd name="connsiteY30" fmla="*/ 2097024 h 3014990"/>
              <a:gd name="connsiteX31" fmla="*/ 6036371 w 10523027"/>
              <a:gd name="connsiteY31" fmla="*/ 1999488 h 3014990"/>
              <a:gd name="connsiteX32" fmla="*/ 5951027 w 10523027"/>
              <a:gd name="connsiteY32" fmla="*/ 1847088 h 3014990"/>
              <a:gd name="connsiteX33" fmla="*/ 5938835 w 10523027"/>
              <a:gd name="connsiteY33" fmla="*/ 1645920 h 3014990"/>
              <a:gd name="connsiteX34" fmla="*/ 6182675 w 10523027"/>
              <a:gd name="connsiteY34" fmla="*/ 1109472 h 3014990"/>
              <a:gd name="connsiteX35" fmla="*/ 6548435 w 10523027"/>
              <a:gd name="connsiteY35" fmla="*/ 755904 h 3014990"/>
              <a:gd name="connsiteX36" fmla="*/ 7225091 w 10523027"/>
              <a:gd name="connsiteY36" fmla="*/ 591312 h 3014990"/>
              <a:gd name="connsiteX37" fmla="*/ 7688387 w 10523027"/>
              <a:gd name="connsiteY37" fmla="*/ 652272 h 3014990"/>
              <a:gd name="connsiteX38" fmla="*/ 8127299 w 10523027"/>
              <a:gd name="connsiteY38" fmla="*/ 859536 h 3014990"/>
              <a:gd name="connsiteX39" fmla="*/ 9194099 w 10523027"/>
              <a:gd name="connsiteY39" fmla="*/ 1432560 h 3014990"/>
              <a:gd name="connsiteX40" fmla="*/ 9444035 w 10523027"/>
              <a:gd name="connsiteY40" fmla="*/ 1469136 h 3014990"/>
              <a:gd name="connsiteX41" fmla="*/ 9730547 w 10523027"/>
              <a:gd name="connsiteY41" fmla="*/ 1402080 h 3014990"/>
              <a:gd name="connsiteX42" fmla="*/ 10437683 w 10523027"/>
              <a:gd name="connsiteY42" fmla="*/ 804672 h 3014990"/>
              <a:gd name="connsiteX43" fmla="*/ 10523027 w 10523027"/>
              <a:gd name="connsiteY43" fmla="*/ 640080 h 3014990"/>
              <a:gd name="connsiteX0" fmla="*/ 107633 w 10574465"/>
              <a:gd name="connsiteY0" fmla="*/ 323088 h 3064575"/>
              <a:gd name="connsiteX1" fmla="*/ 150305 w 10574465"/>
              <a:gd name="connsiteY1" fmla="*/ 1139952 h 3064575"/>
              <a:gd name="connsiteX2" fmla="*/ 1869377 w 10574465"/>
              <a:gd name="connsiteY2" fmla="*/ 2901696 h 3064575"/>
              <a:gd name="connsiteX3" fmla="*/ 2454593 w 10574465"/>
              <a:gd name="connsiteY3" fmla="*/ 3011424 h 3064575"/>
              <a:gd name="connsiteX4" fmla="*/ 3045905 w 10574465"/>
              <a:gd name="connsiteY4" fmla="*/ 2993136 h 3064575"/>
              <a:gd name="connsiteX5" fmla="*/ 3618929 w 10574465"/>
              <a:gd name="connsiteY5" fmla="*/ 2773680 h 3064575"/>
              <a:gd name="connsiteX6" fmla="*/ 4356545 w 10574465"/>
              <a:gd name="connsiteY6" fmla="*/ 2097024 h 3064575"/>
              <a:gd name="connsiteX7" fmla="*/ 4606481 w 10574465"/>
              <a:gd name="connsiteY7" fmla="*/ 1627632 h 3064575"/>
              <a:gd name="connsiteX8" fmla="*/ 4649153 w 10574465"/>
              <a:gd name="connsiteY8" fmla="*/ 1335024 h 3064575"/>
              <a:gd name="connsiteX9" fmla="*/ 4636961 w 10574465"/>
              <a:gd name="connsiteY9" fmla="*/ 682752 h 3064575"/>
              <a:gd name="connsiteX10" fmla="*/ 4533329 w 10574465"/>
              <a:gd name="connsiteY10" fmla="*/ 445008 h 3064575"/>
              <a:gd name="connsiteX11" fmla="*/ 4350449 w 10574465"/>
              <a:gd name="connsiteY11" fmla="*/ 365760 h 3064575"/>
              <a:gd name="connsiteX12" fmla="*/ 3996881 w 10574465"/>
              <a:gd name="connsiteY12" fmla="*/ 292608 h 3064575"/>
              <a:gd name="connsiteX13" fmla="*/ 3326321 w 10574465"/>
              <a:gd name="connsiteY13" fmla="*/ 457200 h 3064575"/>
              <a:gd name="connsiteX14" fmla="*/ 3277553 w 10574465"/>
              <a:gd name="connsiteY14" fmla="*/ 633984 h 3064575"/>
              <a:gd name="connsiteX15" fmla="*/ 3289745 w 10574465"/>
              <a:gd name="connsiteY15" fmla="*/ 938784 h 3064575"/>
              <a:gd name="connsiteX16" fmla="*/ 3582353 w 10574465"/>
              <a:gd name="connsiteY16" fmla="*/ 1292352 h 3064575"/>
              <a:gd name="connsiteX17" fmla="*/ 3826193 w 10574465"/>
              <a:gd name="connsiteY17" fmla="*/ 1432560 h 3064575"/>
              <a:gd name="connsiteX18" fmla="*/ 4563809 w 10574465"/>
              <a:gd name="connsiteY18" fmla="*/ 1511808 h 3064575"/>
              <a:gd name="connsiteX19" fmla="*/ 5155121 w 10574465"/>
              <a:gd name="connsiteY19" fmla="*/ 1182624 h 3064575"/>
              <a:gd name="connsiteX20" fmla="*/ 5703761 w 10574465"/>
              <a:gd name="connsiteY20" fmla="*/ 463296 h 3064575"/>
              <a:gd name="connsiteX21" fmla="*/ 5941505 w 10574465"/>
              <a:gd name="connsiteY21" fmla="*/ 170688 h 3064575"/>
              <a:gd name="connsiteX22" fmla="*/ 6569393 w 10574465"/>
              <a:gd name="connsiteY22" fmla="*/ 0 h 3064575"/>
              <a:gd name="connsiteX23" fmla="*/ 6819329 w 10574465"/>
              <a:gd name="connsiteY23" fmla="*/ 54864 h 3064575"/>
              <a:gd name="connsiteX24" fmla="*/ 7038785 w 10574465"/>
              <a:gd name="connsiteY24" fmla="*/ 256032 h 3064575"/>
              <a:gd name="connsiteX25" fmla="*/ 7313105 w 10574465"/>
              <a:gd name="connsiteY25" fmla="*/ 859536 h 3064575"/>
              <a:gd name="connsiteX26" fmla="*/ 7374065 w 10574465"/>
              <a:gd name="connsiteY26" fmla="*/ 1200912 h 3064575"/>
              <a:gd name="connsiteX27" fmla="*/ 7197281 w 10574465"/>
              <a:gd name="connsiteY27" fmla="*/ 1840992 h 3064575"/>
              <a:gd name="connsiteX28" fmla="*/ 6977825 w 10574465"/>
              <a:gd name="connsiteY28" fmla="*/ 2023872 h 3064575"/>
              <a:gd name="connsiteX29" fmla="*/ 6587681 w 10574465"/>
              <a:gd name="connsiteY29" fmla="*/ 2097024 h 3064575"/>
              <a:gd name="connsiteX30" fmla="*/ 6087809 w 10574465"/>
              <a:gd name="connsiteY30" fmla="*/ 1999488 h 3064575"/>
              <a:gd name="connsiteX31" fmla="*/ 6002465 w 10574465"/>
              <a:gd name="connsiteY31" fmla="*/ 1847088 h 3064575"/>
              <a:gd name="connsiteX32" fmla="*/ 5990273 w 10574465"/>
              <a:gd name="connsiteY32" fmla="*/ 1645920 h 3064575"/>
              <a:gd name="connsiteX33" fmla="*/ 6234113 w 10574465"/>
              <a:gd name="connsiteY33" fmla="*/ 1109472 h 3064575"/>
              <a:gd name="connsiteX34" fmla="*/ 6599873 w 10574465"/>
              <a:gd name="connsiteY34" fmla="*/ 755904 h 3064575"/>
              <a:gd name="connsiteX35" fmla="*/ 7276529 w 10574465"/>
              <a:gd name="connsiteY35" fmla="*/ 591312 h 3064575"/>
              <a:gd name="connsiteX36" fmla="*/ 7739825 w 10574465"/>
              <a:gd name="connsiteY36" fmla="*/ 652272 h 3064575"/>
              <a:gd name="connsiteX37" fmla="*/ 8178737 w 10574465"/>
              <a:gd name="connsiteY37" fmla="*/ 859536 h 3064575"/>
              <a:gd name="connsiteX38" fmla="*/ 9245537 w 10574465"/>
              <a:gd name="connsiteY38" fmla="*/ 1432560 h 3064575"/>
              <a:gd name="connsiteX39" fmla="*/ 9495473 w 10574465"/>
              <a:gd name="connsiteY39" fmla="*/ 1469136 h 3064575"/>
              <a:gd name="connsiteX40" fmla="*/ 9781985 w 10574465"/>
              <a:gd name="connsiteY40" fmla="*/ 1402080 h 3064575"/>
              <a:gd name="connsiteX41" fmla="*/ 10489121 w 10574465"/>
              <a:gd name="connsiteY41" fmla="*/ 804672 h 3064575"/>
              <a:gd name="connsiteX42" fmla="*/ 10574465 w 10574465"/>
              <a:gd name="connsiteY42" fmla="*/ 640080 h 3064575"/>
              <a:gd name="connsiteX0" fmla="*/ 107633 w 10574465"/>
              <a:gd name="connsiteY0" fmla="*/ 323088 h 3074075"/>
              <a:gd name="connsiteX1" fmla="*/ 150305 w 10574465"/>
              <a:gd name="connsiteY1" fmla="*/ 1139952 h 3074075"/>
              <a:gd name="connsiteX2" fmla="*/ 1869377 w 10574465"/>
              <a:gd name="connsiteY2" fmla="*/ 2901696 h 3074075"/>
              <a:gd name="connsiteX3" fmla="*/ 3045905 w 10574465"/>
              <a:gd name="connsiteY3" fmla="*/ 2993136 h 3074075"/>
              <a:gd name="connsiteX4" fmla="*/ 3618929 w 10574465"/>
              <a:gd name="connsiteY4" fmla="*/ 2773680 h 3074075"/>
              <a:gd name="connsiteX5" fmla="*/ 4356545 w 10574465"/>
              <a:gd name="connsiteY5" fmla="*/ 2097024 h 3074075"/>
              <a:gd name="connsiteX6" fmla="*/ 4606481 w 10574465"/>
              <a:gd name="connsiteY6" fmla="*/ 1627632 h 3074075"/>
              <a:gd name="connsiteX7" fmla="*/ 4649153 w 10574465"/>
              <a:gd name="connsiteY7" fmla="*/ 1335024 h 3074075"/>
              <a:gd name="connsiteX8" fmla="*/ 4636961 w 10574465"/>
              <a:gd name="connsiteY8" fmla="*/ 682752 h 3074075"/>
              <a:gd name="connsiteX9" fmla="*/ 4533329 w 10574465"/>
              <a:gd name="connsiteY9" fmla="*/ 445008 h 3074075"/>
              <a:gd name="connsiteX10" fmla="*/ 4350449 w 10574465"/>
              <a:gd name="connsiteY10" fmla="*/ 365760 h 3074075"/>
              <a:gd name="connsiteX11" fmla="*/ 3996881 w 10574465"/>
              <a:gd name="connsiteY11" fmla="*/ 292608 h 3074075"/>
              <a:gd name="connsiteX12" fmla="*/ 3326321 w 10574465"/>
              <a:gd name="connsiteY12" fmla="*/ 457200 h 3074075"/>
              <a:gd name="connsiteX13" fmla="*/ 3277553 w 10574465"/>
              <a:gd name="connsiteY13" fmla="*/ 633984 h 3074075"/>
              <a:gd name="connsiteX14" fmla="*/ 3289745 w 10574465"/>
              <a:gd name="connsiteY14" fmla="*/ 938784 h 3074075"/>
              <a:gd name="connsiteX15" fmla="*/ 3582353 w 10574465"/>
              <a:gd name="connsiteY15" fmla="*/ 1292352 h 3074075"/>
              <a:gd name="connsiteX16" fmla="*/ 3826193 w 10574465"/>
              <a:gd name="connsiteY16" fmla="*/ 1432560 h 3074075"/>
              <a:gd name="connsiteX17" fmla="*/ 4563809 w 10574465"/>
              <a:gd name="connsiteY17" fmla="*/ 1511808 h 3074075"/>
              <a:gd name="connsiteX18" fmla="*/ 5155121 w 10574465"/>
              <a:gd name="connsiteY18" fmla="*/ 1182624 h 3074075"/>
              <a:gd name="connsiteX19" fmla="*/ 5703761 w 10574465"/>
              <a:gd name="connsiteY19" fmla="*/ 463296 h 3074075"/>
              <a:gd name="connsiteX20" fmla="*/ 5941505 w 10574465"/>
              <a:gd name="connsiteY20" fmla="*/ 170688 h 3074075"/>
              <a:gd name="connsiteX21" fmla="*/ 6569393 w 10574465"/>
              <a:gd name="connsiteY21" fmla="*/ 0 h 3074075"/>
              <a:gd name="connsiteX22" fmla="*/ 6819329 w 10574465"/>
              <a:gd name="connsiteY22" fmla="*/ 54864 h 3074075"/>
              <a:gd name="connsiteX23" fmla="*/ 7038785 w 10574465"/>
              <a:gd name="connsiteY23" fmla="*/ 256032 h 3074075"/>
              <a:gd name="connsiteX24" fmla="*/ 7313105 w 10574465"/>
              <a:gd name="connsiteY24" fmla="*/ 859536 h 3074075"/>
              <a:gd name="connsiteX25" fmla="*/ 7374065 w 10574465"/>
              <a:gd name="connsiteY25" fmla="*/ 1200912 h 3074075"/>
              <a:gd name="connsiteX26" fmla="*/ 7197281 w 10574465"/>
              <a:gd name="connsiteY26" fmla="*/ 1840992 h 3074075"/>
              <a:gd name="connsiteX27" fmla="*/ 6977825 w 10574465"/>
              <a:gd name="connsiteY27" fmla="*/ 2023872 h 3074075"/>
              <a:gd name="connsiteX28" fmla="*/ 6587681 w 10574465"/>
              <a:gd name="connsiteY28" fmla="*/ 2097024 h 3074075"/>
              <a:gd name="connsiteX29" fmla="*/ 6087809 w 10574465"/>
              <a:gd name="connsiteY29" fmla="*/ 1999488 h 3074075"/>
              <a:gd name="connsiteX30" fmla="*/ 6002465 w 10574465"/>
              <a:gd name="connsiteY30" fmla="*/ 1847088 h 3074075"/>
              <a:gd name="connsiteX31" fmla="*/ 5990273 w 10574465"/>
              <a:gd name="connsiteY31" fmla="*/ 1645920 h 3074075"/>
              <a:gd name="connsiteX32" fmla="*/ 6234113 w 10574465"/>
              <a:gd name="connsiteY32" fmla="*/ 1109472 h 3074075"/>
              <a:gd name="connsiteX33" fmla="*/ 6599873 w 10574465"/>
              <a:gd name="connsiteY33" fmla="*/ 755904 h 3074075"/>
              <a:gd name="connsiteX34" fmla="*/ 7276529 w 10574465"/>
              <a:gd name="connsiteY34" fmla="*/ 591312 h 3074075"/>
              <a:gd name="connsiteX35" fmla="*/ 7739825 w 10574465"/>
              <a:gd name="connsiteY35" fmla="*/ 652272 h 3074075"/>
              <a:gd name="connsiteX36" fmla="*/ 8178737 w 10574465"/>
              <a:gd name="connsiteY36" fmla="*/ 859536 h 3074075"/>
              <a:gd name="connsiteX37" fmla="*/ 9245537 w 10574465"/>
              <a:gd name="connsiteY37" fmla="*/ 1432560 h 3074075"/>
              <a:gd name="connsiteX38" fmla="*/ 9495473 w 10574465"/>
              <a:gd name="connsiteY38" fmla="*/ 1469136 h 3074075"/>
              <a:gd name="connsiteX39" fmla="*/ 9781985 w 10574465"/>
              <a:gd name="connsiteY39" fmla="*/ 1402080 h 3074075"/>
              <a:gd name="connsiteX40" fmla="*/ 10489121 w 10574465"/>
              <a:gd name="connsiteY40" fmla="*/ 804672 h 3074075"/>
              <a:gd name="connsiteX41" fmla="*/ 10574465 w 10574465"/>
              <a:gd name="connsiteY41" fmla="*/ 640080 h 3074075"/>
              <a:gd name="connsiteX0" fmla="*/ 107633 w 10574465"/>
              <a:gd name="connsiteY0" fmla="*/ 323088 h 3019675"/>
              <a:gd name="connsiteX1" fmla="*/ 150305 w 10574465"/>
              <a:gd name="connsiteY1" fmla="*/ 1139952 h 3019675"/>
              <a:gd name="connsiteX2" fmla="*/ 1869377 w 10574465"/>
              <a:gd name="connsiteY2" fmla="*/ 2901696 h 3019675"/>
              <a:gd name="connsiteX3" fmla="*/ 3618929 w 10574465"/>
              <a:gd name="connsiteY3" fmla="*/ 2773680 h 3019675"/>
              <a:gd name="connsiteX4" fmla="*/ 4356545 w 10574465"/>
              <a:gd name="connsiteY4" fmla="*/ 2097024 h 3019675"/>
              <a:gd name="connsiteX5" fmla="*/ 4606481 w 10574465"/>
              <a:gd name="connsiteY5" fmla="*/ 1627632 h 3019675"/>
              <a:gd name="connsiteX6" fmla="*/ 4649153 w 10574465"/>
              <a:gd name="connsiteY6" fmla="*/ 1335024 h 3019675"/>
              <a:gd name="connsiteX7" fmla="*/ 4636961 w 10574465"/>
              <a:gd name="connsiteY7" fmla="*/ 682752 h 3019675"/>
              <a:gd name="connsiteX8" fmla="*/ 4533329 w 10574465"/>
              <a:gd name="connsiteY8" fmla="*/ 445008 h 3019675"/>
              <a:gd name="connsiteX9" fmla="*/ 4350449 w 10574465"/>
              <a:gd name="connsiteY9" fmla="*/ 365760 h 3019675"/>
              <a:gd name="connsiteX10" fmla="*/ 3996881 w 10574465"/>
              <a:gd name="connsiteY10" fmla="*/ 292608 h 3019675"/>
              <a:gd name="connsiteX11" fmla="*/ 3326321 w 10574465"/>
              <a:gd name="connsiteY11" fmla="*/ 457200 h 3019675"/>
              <a:gd name="connsiteX12" fmla="*/ 3277553 w 10574465"/>
              <a:gd name="connsiteY12" fmla="*/ 633984 h 3019675"/>
              <a:gd name="connsiteX13" fmla="*/ 3289745 w 10574465"/>
              <a:gd name="connsiteY13" fmla="*/ 938784 h 3019675"/>
              <a:gd name="connsiteX14" fmla="*/ 3582353 w 10574465"/>
              <a:gd name="connsiteY14" fmla="*/ 1292352 h 3019675"/>
              <a:gd name="connsiteX15" fmla="*/ 3826193 w 10574465"/>
              <a:gd name="connsiteY15" fmla="*/ 1432560 h 3019675"/>
              <a:gd name="connsiteX16" fmla="*/ 4563809 w 10574465"/>
              <a:gd name="connsiteY16" fmla="*/ 1511808 h 3019675"/>
              <a:gd name="connsiteX17" fmla="*/ 5155121 w 10574465"/>
              <a:gd name="connsiteY17" fmla="*/ 1182624 h 3019675"/>
              <a:gd name="connsiteX18" fmla="*/ 5703761 w 10574465"/>
              <a:gd name="connsiteY18" fmla="*/ 463296 h 3019675"/>
              <a:gd name="connsiteX19" fmla="*/ 5941505 w 10574465"/>
              <a:gd name="connsiteY19" fmla="*/ 170688 h 3019675"/>
              <a:gd name="connsiteX20" fmla="*/ 6569393 w 10574465"/>
              <a:gd name="connsiteY20" fmla="*/ 0 h 3019675"/>
              <a:gd name="connsiteX21" fmla="*/ 6819329 w 10574465"/>
              <a:gd name="connsiteY21" fmla="*/ 54864 h 3019675"/>
              <a:gd name="connsiteX22" fmla="*/ 7038785 w 10574465"/>
              <a:gd name="connsiteY22" fmla="*/ 256032 h 3019675"/>
              <a:gd name="connsiteX23" fmla="*/ 7313105 w 10574465"/>
              <a:gd name="connsiteY23" fmla="*/ 859536 h 3019675"/>
              <a:gd name="connsiteX24" fmla="*/ 7374065 w 10574465"/>
              <a:gd name="connsiteY24" fmla="*/ 1200912 h 3019675"/>
              <a:gd name="connsiteX25" fmla="*/ 7197281 w 10574465"/>
              <a:gd name="connsiteY25" fmla="*/ 1840992 h 3019675"/>
              <a:gd name="connsiteX26" fmla="*/ 6977825 w 10574465"/>
              <a:gd name="connsiteY26" fmla="*/ 2023872 h 3019675"/>
              <a:gd name="connsiteX27" fmla="*/ 6587681 w 10574465"/>
              <a:gd name="connsiteY27" fmla="*/ 2097024 h 3019675"/>
              <a:gd name="connsiteX28" fmla="*/ 6087809 w 10574465"/>
              <a:gd name="connsiteY28" fmla="*/ 1999488 h 3019675"/>
              <a:gd name="connsiteX29" fmla="*/ 6002465 w 10574465"/>
              <a:gd name="connsiteY29" fmla="*/ 1847088 h 3019675"/>
              <a:gd name="connsiteX30" fmla="*/ 5990273 w 10574465"/>
              <a:gd name="connsiteY30" fmla="*/ 1645920 h 3019675"/>
              <a:gd name="connsiteX31" fmla="*/ 6234113 w 10574465"/>
              <a:gd name="connsiteY31" fmla="*/ 1109472 h 3019675"/>
              <a:gd name="connsiteX32" fmla="*/ 6599873 w 10574465"/>
              <a:gd name="connsiteY32" fmla="*/ 755904 h 3019675"/>
              <a:gd name="connsiteX33" fmla="*/ 7276529 w 10574465"/>
              <a:gd name="connsiteY33" fmla="*/ 591312 h 3019675"/>
              <a:gd name="connsiteX34" fmla="*/ 7739825 w 10574465"/>
              <a:gd name="connsiteY34" fmla="*/ 652272 h 3019675"/>
              <a:gd name="connsiteX35" fmla="*/ 8178737 w 10574465"/>
              <a:gd name="connsiteY35" fmla="*/ 859536 h 3019675"/>
              <a:gd name="connsiteX36" fmla="*/ 9245537 w 10574465"/>
              <a:gd name="connsiteY36" fmla="*/ 1432560 h 3019675"/>
              <a:gd name="connsiteX37" fmla="*/ 9495473 w 10574465"/>
              <a:gd name="connsiteY37" fmla="*/ 1469136 h 3019675"/>
              <a:gd name="connsiteX38" fmla="*/ 9781985 w 10574465"/>
              <a:gd name="connsiteY38" fmla="*/ 1402080 h 3019675"/>
              <a:gd name="connsiteX39" fmla="*/ 10489121 w 10574465"/>
              <a:gd name="connsiteY39" fmla="*/ 804672 h 3019675"/>
              <a:gd name="connsiteX40" fmla="*/ 10574465 w 10574465"/>
              <a:gd name="connsiteY40" fmla="*/ 640080 h 30196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49153 w 10574465"/>
              <a:gd name="connsiteY5" fmla="*/ 1335024 h 3037175"/>
              <a:gd name="connsiteX6" fmla="*/ 4636961 w 10574465"/>
              <a:gd name="connsiteY6" fmla="*/ 682752 h 3037175"/>
              <a:gd name="connsiteX7" fmla="*/ 4533329 w 10574465"/>
              <a:gd name="connsiteY7" fmla="*/ 445008 h 3037175"/>
              <a:gd name="connsiteX8" fmla="*/ 4350449 w 10574465"/>
              <a:gd name="connsiteY8" fmla="*/ 365760 h 3037175"/>
              <a:gd name="connsiteX9" fmla="*/ 3996881 w 10574465"/>
              <a:gd name="connsiteY9" fmla="*/ 292608 h 3037175"/>
              <a:gd name="connsiteX10" fmla="*/ 3326321 w 10574465"/>
              <a:gd name="connsiteY10" fmla="*/ 457200 h 3037175"/>
              <a:gd name="connsiteX11" fmla="*/ 3277553 w 10574465"/>
              <a:gd name="connsiteY11" fmla="*/ 633984 h 3037175"/>
              <a:gd name="connsiteX12" fmla="*/ 3289745 w 10574465"/>
              <a:gd name="connsiteY12" fmla="*/ 938784 h 3037175"/>
              <a:gd name="connsiteX13" fmla="*/ 3582353 w 10574465"/>
              <a:gd name="connsiteY13" fmla="*/ 1292352 h 3037175"/>
              <a:gd name="connsiteX14" fmla="*/ 3826193 w 10574465"/>
              <a:gd name="connsiteY14" fmla="*/ 1432560 h 3037175"/>
              <a:gd name="connsiteX15" fmla="*/ 4563809 w 10574465"/>
              <a:gd name="connsiteY15" fmla="*/ 1511808 h 3037175"/>
              <a:gd name="connsiteX16" fmla="*/ 5155121 w 10574465"/>
              <a:gd name="connsiteY16" fmla="*/ 1182624 h 3037175"/>
              <a:gd name="connsiteX17" fmla="*/ 5703761 w 10574465"/>
              <a:gd name="connsiteY17" fmla="*/ 463296 h 3037175"/>
              <a:gd name="connsiteX18" fmla="*/ 5941505 w 10574465"/>
              <a:gd name="connsiteY18" fmla="*/ 170688 h 3037175"/>
              <a:gd name="connsiteX19" fmla="*/ 6569393 w 10574465"/>
              <a:gd name="connsiteY19" fmla="*/ 0 h 3037175"/>
              <a:gd name="connsiteX20" fmla="*/ 6819329 w 10574465"/>
              <a:gd name="connsiteY20" fmla="*/ 54864 h 3037175"/>
              <a:gd name="connsiteX21" fmla="*/ 7038785 w 10574465"/>
              <a:gd name="connsiteY21" fmla="*/ 256032 h 3037175"/>
              <a:gd name="connsiteX22" fmla="*/ 7313105 w 10574465"/>
              <a:gd name="connsiteY22" fmla="*/ 859536 h 3037175"/>
              <a:gd name="connsiteX23" fmla="*/ 7374065 w 10574465"/>
              <a:gd name="connsiteY23" fmla="*/ 1200912 h 3037175"/>
              <a:gd name="connsiteX24" fmla="*/ 7197281 w 10574465"/>
              <a:gd name="connsiteY24" fmla="*/ 1840992 h 3037175"/>
              <a:gd name="connsiteX25" fmla="*/ 6977825 w 10574465"/>
              <a:gd name="connsiteY25" fmla="*/ 2023872 h 3037175"/>
              <a:gd name="connsiteX26" fmla="*/ 6587681 w 10574465"/>
              <a:gd name="connsiteY26" fmla="*/ 2097024 h 3037175"/>
              <a:gd name="connsiteX27" fmla="*/ 6087809 w 10574465"/>
              <a:gd name="connsiteY27" fmla="*/ 1999488 h 3037175"/>
              <a:gd name="connsiteX28" fmla="*/ 6002465 w 10574465"/>
              <a:gd name="connsiteY28" fmla="*/ 1847088 h 3037175"/>
              <a:gd name="connsiteX29" fmla="*/ 5990273 w 10574465"/>
              <a:gd name="connsiteY29" fmla="*/ 1645920 h 3037175"/>
              <a:gd name="connsiteX30" fmla="*/ 6234113 w 10574465"/>
              <a:gd name="connsiteY30" fmla="*/ 1109472 h 3037175"/>
              <a:gd name="connsiteX31" fmla="*/ 6599873 w 10574465"/>
              <a:gd name="connsiteY31" fmla="*/ 755904 h 3037175"/>
              <a:gd name="connsiteX32" fmla="*/ 7276529 w 10574465"/>
              <a:gd name="connsiteY32" fmla="*/ 591312 h 3037175"/>
              <a:gd name="connsiteX33" fmla="*/ 7739825 w 10574465"/>
              <a:gd name="connsiteY33" fmla="*/ 652272 h 3037175"/>
              <a:gd name="connsiteX34" fmla="*/ 8178737 w 10574465"/>
              <a:gd name="connsiteY34" fmla="*/ 859536 h 3037175"/>
              <a:gd name="connsiteX35" fmla="*/ 9245537 w 10574465"/>
              <a:gd name="connsiteY35" fmla="*/ 1432560 h 3037175"/>
              <a:gd name="connsiteX36" fmla="*/ 9495473 w 10574465"/>
              <a:gd name="connsiteY36" fmla="*/ 1469136 h 3037175"/>
              <a:gd name="connsiteX37" fmla="*/ 9781985 w 10574465"/>
              <a:gd name="connsiteY37" fmla="*/ 1402080 h 3037175"/>
              <a:gd name="connsiteX38" fmla="*/ 10489121 w 10574465"/>
              <a:gd name="connsiteY38" fmla="*/ 804672 h 3037175"/>
              <a:gd name="connsiteX39" fmla="*/ 10574465 w 10574465"/>
              <a:gd name="connsiteY39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36961 w 10574465"/>
              <a:gd name="connsiteY5" fmla="*/ 682752 h 3037175"/>
              <a:gd name="connsiteX6" fmla="*/ 4533329 w 10574465"/>
              <a:gd name="connsiteY6" fmla="*/ 445008 h 3037175"/>
              <a:gd name="connsiteX7" fmla="*/ 4350449 w 10574465"/>
              <a:gd name="connsiteY7" fmla="*/ 365760 h 3037175"/>
              <a:gd name="connsiteX8" fmla="*/ 3996881 w 10574465"/>
              <a:gd name="connsiteY8" fmla="*/ 292608 h 3037175"/>
              <a:gd name="connsiteX9" fmla="*/ 3326321 w 10574465"/>
              <a:gd name="connsiteY9" fmla="*/ 457200 h 3037175"/>
              <a:gd name="connsiteX10" fmla="*/ 3277553 w 10574465"/>
              <a:gd name="connsiteY10" fmla="*/ 633984 h 3037175"/>
              <a:gd name="connsiteX11" fmla="*/ 3289745 w 10574465"/>
              <a:gd name="connsiteY11" fmla="*/ 938784 h 3037175"/>
              <a:gd name="connsiteX12" fmla="*/ 3582353 w 10574465"/>
              <a:gd name="connsiteY12" fmla="*/ 1292352 h 3037175"/>
              <a:gd name="connsiteX13" fmla="*/ 3826193 w 10574465"/>
              <a:gd name="connsiteY13" fmla="*/ 1432560 h 3037175"/>
              <a:gd name="connsiteX14" fmla="*/ 4563809 w 10574465"/>
              <a:gd name="connsiteY14" fmla="*/ 1511808 h 3037175"/>
              <a:gd name="connsiteX15" fmla="*/ 5155121 w 10574465"/>
              <a:gd name="connsiteY15" fmla="*/ 1182624 h 3037175"/>
              <a:gd name="connsiteX16" fmla="*/ 5703761 w 10574465"/>
              <a:gd name="connsiteY16" fmla="*/ 463296 h 3037175"/>
              <a:gd name="connsiteX17" fmla="*/ 5941505 w 10574465"/>
              <a:gd name="connsiteY17" fmla="*/ 170688 h 3037175"/>
              <a:gd name="connsiteX18" fmla="*/ 6569393 w 10574465"/>
              <a:gd name="connsiteY18" fmla="*/ 0 h 3037175"/>
              <a:gd name="connsiteX19" fmla="*/ 6819329 w 10574465"/>
              <a:gd name="connsiteY19" fmla="*/ 54864 h 3037175"/>
              <a:gd name="connsiteX20" fmla="*/ 7038785 w 10574465"/>
              <a:gd name="connsiteY20" fmla="*/ 256032 h 3037175"/>
              <a:gd name="connsiteX21" fmla="*/ 7313105 w 10574465"/>
              <a:gd name="connsiteY21" fmla="*/ 859536 h 3037175"/>
              <a:gd name="connsiteX22" fmla="*/ 7374065 w 10574465"/>
              <a:gd name="connsiteY22" fmla="*/ 1200912 h 3037175"/>
              <a:gd name="connsiteX23" fmla="*/ 7197281 w 10574465"/>
              <a:gd name="connsiteY23" fmla="*/ 1840992 h 3037175"/>
              <a:gd name="connsiteX24" fmla="*/ 6977825 w 10574465"/>
              <a:gd name="connsiteY24" fmla="*/ 2023872 h 3037175"/>
              <a:gd name="connsiteX25" fmla="*/ 6587681 w 10574465"/>
              <a:gd name="connsiteY25" fmla="*/ 2097024 h 3037175"/>
              <a:gd name="connsiteX26" fmla="*/ 6087809 w 10574465"/>
              <a:gd name="connsiteY26" fmla="*/ 1999488 h 3037175"/>
              <a:gd name="connsiteX27" fmla="*/ 6002465 w 10574465"/>
              <a:gd name="connsiteY27" fmla="*/ 1847088 h 3037175"/>
              <a:gd name="connsiteX28" fmla="*/ 5990273 w 10574465"/>
              <a:gd name="connsiteY28" fmla="*/ 1645920 h 3037175"/>
              <a:gd name="connsiteX29" fmla="*/ 6234113 w 10574465"/>
              <a:gd name="connsiteY29" fmla="*/ 1109472 h 3037175"/>
              <a:gd name="connsiteX30" fmla="*/ 6599873 w 10574465"/>
              <a:gd name="connsiteY30" fmla="*/ 755904 h 3037175"/>
              <a:gd name="connsiteX31" fmla="*/ 7276529 w 10574465"/>
              <a:gd name="connsiteY31" fmla="*/ 591312 h 3037175"/>
              <a:gd name="connsiteX32" fmla="*/ 7739825 w 10574465"/>
              <a:gd name="connsiteY32" fmla="*/ 652272 h 3037175"/>
              <a:gd name="connsiteX33" fmla="*/ 8178737 w 10574465"/>
              <a:gd name="connsiteY33" fmla="*/ 859536 h 3037175"/>
              <a:gd name="connsiteX34" fmla="*/ 9245537 w 10574465"/>
              <a:gd name="connsiteY34" fmla="*/ 1432560 h 3037175"/>
              <a:gd name="connsiteX35" fmla="*/ 9495473 w 10574465"/>
              <a:gd name="connsiteY35" fmla="*/ 1469136 h 3037175"/>
              <a:gd name="connsiteX36" fmla="*/ 9781985 w 10574465"/>
              <a:gd name="connsiteY36" fmla="*/ 1402080 h 3037175"/>
              <a:gd name="connsiteX37" fmla="*/ 10489121 w 10574465"/>
              <a:gd name="connsiteY37" fmla="*/ 804672 h 3037175"/>
              <a:gd name="connsiteX38" fmla="*/ 10574465 w 10574465"/>
              <a:gd name="connsiteY38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533329 w 10574465"/>
              <a:gd name="connsiteY5" fmla="*/ 445008 h 3037175"/>
              <a:gd name="connsiteX6" fmla="*/ 4350449 w 10574465"/>
              <a:gd name="connsiteY6" fmla="*/ 365760 h 3037175"/>
              <a:gd name="connsiteX7" fmla="*/ 3996881 w 10574465"/>
              <a:gd name="connsiteY7" fmla="*/ 292608 h 3037175"/>
              <a:gd name="connsiteX8" fmla="*/ 3326321 w 10574465"/>
              <a:gd name="connsiteY8" fmla="*/ 457200 h 3037175"/>
              <a:gd name="connsiteX9" fmla="*/ 3277553 w 10574465"/>
              <a:gd name="connsiteY9" fmla="*/ 633984 h 3037175"/>
              <a:gd name="connsiteX10" fmla="*/ 3289745 w 10574465"/>
              <a:gd name="connsiteY10" fmla="*/ 938784 h 3037175"/>
              <a:gd name="connsiteX11" fmla="*/ 3582353 w 10574465"/>
              <a:gd name="connsiteY11" fmla="*/ 1292352 h 3037175"/>
              <a:gd name="connsiteX12" fmla="*/ 3826193 w 10574465"/>
              <a:gd name="connsiteY12" fmla="*/ 1432560 h 3037175"/>
              <a:gd name="connsiteX13" fmla="*/ 4563809 w 10574465"/>
              <a:gd name="connsiteY13" fmla="*/ 1511808 h 3037175"/>
              <a:gd name="connsiteX14" fmla="*/ 5155121 w 10574465"/>
              <a:gd name="connsiteY14" fmla="*/ 1182624 h 3037175"/>
              <a:gd name="connsiteX15" fmla="*/ 5703761 w 10574465"/>
              <a:gd name="connsiteY15" fmla="*/ 463296 h 3037175"/>
              <a:gd name="connsiteX16" fmla="*/ 5941505 w 10574465"/>
              <a:gd name="connsiteY16" fmla="*/ 170688 h 3037175"/>
              <a:gd name="connsiteX17" fmla="*/ 6569393 w 10574465"/>
              <a:gd name="connsiteY17" fmla="*/ 0 h 3037175"/>
              <a:gd name="connsiteX18" fmla="*/ 6819329 w 10574465"/>
              <a:gd name="connsiteY18" fmla="*/ 54864 h 3037175"/>
              <a:gd name="connsiteX19" fmla="*/ 7038785 w 10574465"/>
              <a:gd name="connsiteY19" fmla="*/ 256032 h 3037175"/>
              <a:gd name="connsiteX20" fmla="*/ 7313105 w 10574465"/>
              <a:gd name="connsiteY20" fmla="*/ 859536 h 3037175"/>
              <a:gd name="connsiteX21" fmla="*/ 7374065 w 10574465"/>
              <a:gd name="connsiteY21" fmla="*/ 1200912 h 3037175"/>
              <a:gd name="connsiteX22" fmla="*/ 7197281 w 10574465"/>
              <a:gd name="connsiteY22" fmla="*/ 1840992 h 3037175"/>
              <a:gd name="connsiteX23" fmla="*/ 6977825 w 10574465"/>
              <a:gd name="connsiteY23" fmla="*/ 2023872 h 3037175"/>
              <a:gd name="connsiteX24" fmla="*/ 6587681 w 10574465"/>
              <a:gd name="connsiteY24" fmla="*/ 2097024 h 3037175"/>
              <a:gd name="connsiteX25" fmla="*/ 6087809 w 10574465"/>
              <a:gd name="connsiteY25" fmla="*/ 1999488 h 3037175"/>
              <a:gd name="connsiteX26" fmla="*/ 6002465 w 10574465"/>
              <a:gd name="connsiteY26" fmla="*/ 1847088 h 3037175"/>
              <a:gd name="connsiteX27" fmla="*/ 5990273 w 10574465"/>
              <a:gd name="connsiteY27" fmla="*/ 1645920 h 3037175"/>
              <a:gd name="connsiteX28" fmla="*/ 6234113 w 10574465"/>
              <a:gd name="connsiteY28" fmla="*/ 1109472 h 3037175"/>
              <a:gd name="connsiteX29" fmla="*/ 6599873 w 10574465"/>
              <a:gd name="connsiteY29" fmla="*/ 755904 h 3037175"/>
              <a:gd name="connsiteX30" fmla="*/ 7276529 w 10574465"/>
              <a:gd name="connsiteY30" fmla="*/ 591312 h 3037175"/>
              <a:gd name="connsiteX31" fmla="*/ 7739825 w 10574465"/>
              <a:gd name="connsiteY31" fmla="*/ 652272 h 3037175"/>
              <a:gd name="connsiteX32" fmla="*/ 8178737 w 10574465"/>
              <a:gd name="connsiteY32" fmla="*/ 859536 h 3037175"/>
              <a:gd name="connsiteX33" fmla="*/ 9245537 w 10574465"/>
              <a:gd name="connsiteY33" fmla="*/ 1432560 h 3037175"/>
              <a:gd name="connsiteX34" fmla="*/ 9495473 w 10574465"/>
              <a:gd name="connsiteY34" fmla="*/ 1469136 h 3037175"/>
              <a:gd name="connsiteX35" fmla="*/ 9781985 w 10574465"/>
              <a:gd name="connsiteY35" fmla="*/ 1402080 h 3037175"/>
              <a:gd name="connsiteX36" fmla="*/ 10489121 w 10574465"/>
              <a:gd name="connsiteY36" fmla="*/ 804672 h 3037175"/>
              <a:gd name="connsiteX37" fmla="*/ 10574465 w 10574465"/>
              <a:gd name="connsiteY37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4350449 w 10574465"/>
              <a:gd name="connsiteY6" fmla="*/ 365760 h 3037175"/>
              <a:gd name="connsiteX7" fmla="*/ 3996881 w 10574465"/>
              <a:gd name="connsiteY7" fmla="*/ 292608 h 3037175"/>
              <a:gd name="connsiteX8" fmla="*/ 3326321 w 10574465"/>
              <a:gd name="connsiteY8" fmla="*/ 457200 h 3037175"/>
              <a:gd name="connsiteX9" fmla="*/ 3277553 w 10574465"/>
              <a:gd name="connsiteY9" fmla="*/ 633984 h 3037175"/>
              <a:gd name="connsiteX10" fmla="*/ 3289745 w 10574465"/>
              <a:gd name="connsiteY10" fmla="*/ 938784 h 3037175"/>
              <a:gd name="connsiteX11" fmla="*/ 3582353 w 10574465"/>
              <a:gd name="connsiteY11" fmla="*/ 1292352 h 3037175"/>
              <a:gd name="connsiteX12" fmla="*/ 3826193 w 10574465"/>
              <a:gd name="connsiteY12" fmla="*/ 1432560 h 3037175"/>
              <a:gd name="connsiteX13" fmla="*/ 4563809 w 10574465"/>
              <a:gd name="connsiteY13" fmla="*/ 1511808 h 3037175"/>
              <a:gd name="connsiteX14" fmla="*/ 5155121 w 10574465"/>
              <a:gd name="connsiteY14" fmla="*/ 1182624 h 3037175"/>
              <a:gd name="connsiteX15" fmla="*/ 5703761 w 10574465"/>
              <a:gd name="connsiteY15" fmla="*/ 463296 h 3037175"/>
              <a:gd name="connsiteX16" fmla="*/ 5941505 w 10574465"/>
              <a:gd name="connsiteY16" fmla="*/ 170688 h 3037175"/>
              <a:gd name="connsiteX17" fmla="*/ 6569393 w 10574465"/>
              <a:gd name="connsiteY17" fmla="*/ 0 h 3037175"/>
              <a:gd name="connsiteX18" fmla="*/ 6819329 w 10574465"/>
              <a:gd name="connsiteY18" fmla="*/ 54864 h 3037175"/>
              <a:gd name="connsiteX19" fmla="*/ 7038785 w 10574465"/>
              <a:gd name="connsiteY19" fmla="*/ 256032 h 3037175"/>
              <a:gd name="connsiteX20" fmla="*/ 7313105 w 10574465"/>
              <a:gd name="connsiteY20" fmla="*/ 859536 h 3037175"/>
              <a:gd name="connsiteX21" fmla="*/ 7374065 w 10574465"/>
              <a:gd name="connsiteY21" fmla="*/ 1200912 h 3037175"/>
              <a:gd name="connsiteX22" fmla="*/ 7197281 w 10574465"/>
              <a:gd name="connsiteY22" fmla="*/ 1840992 h 3037175"/>
              <a:gd name="connsiteX23" fmla="*/ 6977825 w 10574465"/>
              <a:gd name="connsiteY23" fmla="*/ 2023872 h 3037175"/>
              <a:gd name="connsiteX24" fmla="*/ 6587681 w 10574465"/>
              <a:gd name="connsiteY24" fmla="*/ 2097024 h 3037175"/>
              <a:gd name="connsiteX25" fmla="*/ 6087809 w 10574465"/>
              <a:gd name="connsiteY25" fmla="*/ 1999488 h 3037175"/>
              <a:gd name="connsiteX26" fmla="*/ 6002465 w 10574465"/>
              <a:gd name="connsiteY26" fmla="*/ 1847088 h 3037175"/>
              <a:gd name="connsiteX27" fmla="*/ 5990273 w 10574465"/>
              <a:gd name="connsiteY27" fmla="*/ 1645920 h 3037175"/>
              <a:gd name="connsiteX28" fmla="*/ 6234113 w 10574465"/>
              <a:gd name="connsiteY28" fmla="*/ 1109472 h 3037175"/>
              <a:gd name="connsiteX29" fmla="*/ 6599873 w 10574465"/>
              <a:gd name="connsiteY29" fmla="*/ 755904 h 3037175"/>
              <a:gd name="connsiteX30" fmla="*/ 7276529 w 10574465"/>
              <a:gd name="connsiteY30" fmla="*/ 591312 h 3037175"/>
              <a:gd name="connsiteX31" fmla="*/ 7739825 w 10574465"/>
              <a:gd name="connsiteY31" fmla="*/ 652272 h 3037175"/>
              <a:gd name="connsiteX32" fmla="*/ 8178737 w 10574465"/>
              <a:gd name="connsiteY32" fmla="*/ 859536 h 3037175"/>
              <a:gd name="connsiteX33" fmla="*/ 9245537 w 10574465"/>
              <a:gd name="connsiteY33" fmla="*/ 1432560 h 3037175"/>
              <a:gd name="connsiteX34" fmla="*/ 9495473 w 10574465"/>
              <a:gd name="connsiteY34" fmla="*/ 1469136 h 3037175"/>
              <a:gd name="connsiteX35" fmla="*/ 9781985 w 10574465"/>
              <a:gd name="connsiteY35" fmla="*/ 1402080 h 3037175"/>
              <a:gd name="connsiteX36" fmla="*/ 10489121 w 10574465"/>
              <a:gd name="connsiteY36" fmla="*/ 804672 h 3037175"/>
              <a:gd name="connsiteX37" fmla="*/ 10574465 w 10574465"/>
              <a:gd name="connsiteY37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277553 w 10574465"/>
              <a:gd name="connsiteY8" fmla="*/ 633984 h 3037175"/>
              <a:gd name="connsiteX9" fmla="*/ 3289745 w 10574465"/>
              <a:gd name="connsiteY9" fmla="*/ 938784 h 3037175"/>
              <a:gd name="connsiteX10" fmla="*/ 3582353 w 10574465"/>
              <a:gd name="connsiteY10" fmla="*/ 1292352 h 3037175"/>
              <a:gd name="connsiteX11" fmla="*/ 3826193 w 10574465"/>
              <a:gd name="connsiteY11" fmla="*/ 1432560 h 3037175"/>
              <a:gd name="connsiteX12" fmla="*/ 4563809 w 10574465"/>
              <a:gd name="connsiteY12" fmla="*/ 1511808 h 3037175"/>
              <a:gd name="connsiteX13" fmla="*/ 5155121 w 10574465"/>
              <a:gd name="connsiteY13" fmla="*/ 1182624 h 3037175"/>
              <a:gd name="connsiteX14" fmla="*/ 5703761 w 10574465"/>
              <a:gd name="connsiteY14" fmla="*/ 463296 h 3037175"/>
              <a:gd name="connsiteX15" fmla="*/ 5941505 w 10574465"/>
              <a:gd name="connsiteY15" fmla="*/ 170688 h 3037175"/>
              <a:gd name="connsiteX16" fmla="*/ 6569393 w 10574465"/>
              <a:gd name="connsiteY16" fmla="*/ 0 h 3037175"/>
              <a:gd name="connsiteX17" fmla="*/ 6819329 w 10574465"/>
              <a:gd name="connsiteY17" fmla="*/ 54864 h 3037175"/>
              <a:gd name="connsiteX18" fmla="*/ 7038785 w 10574465"/>
              <a:gd name="connsiteY18" fmla="*/ 256032 h 3037175"/>
              <a:gd name="connsiteX19" fmla="*/ 7313105 w 10574465"/>
              <a:gd name="connsiteY19" fmla="*/ 859536 h 3037175"/>
              <a:gd name="connsiteX20" fmla="*/ 7374065 w 10574465"/>
              <a:gd name="connsiteY20" fmla="*/ 1200912 h 3037175"/>
              <a:gd name="connsiteX21" fmla="*/ 7197281 w 10574465"/>
              <a:gd name="connsiteY21" fmla="*/ 1840992 h 3037175"/>
              <a:gd name="connsiteX22" fmla="*/ 6977825 w 10574465"/>
              <a:gd name="connsiteY22" fmla="*/ 2023872 h 3037175"/>
              <a:gd name="connsiteX23" fmla="*/ 6587681 w 10574465"/>
              <a:gd name="connsiteY23" fmla="*/ 2097024 h 3037175"/>
              <a:gd name="connsiteX24" fmla="*/ 6087809 w 10574465"/>
              <a:gd name="connsiteY24" fmla="*/ 1999488 h 3037175"/>
              <a:gd name="connsiteX25" fmla="*/ 6002465 w 10574465"/>
              <a:gd name="connsiteY25" fmla="*/ 1847088 h 3037175"/>
              <a:gd name="connsiteX26" fmla="*/ 5990273 w 10574465"/>
              <a:gd name="connsiteY26" fmla="*/ 1645920 h 3037175"/>
              <a:gd name="connsiteX27" fmla="*/ 6234113 w 10574465"/>
              <a:gd name="connsiteY27" fmla="*/ 1109472 h 3037175"/>
              <a:gd name="connsiteX28" fmla="*/ 6599873 w 10574465"/>
              <a:gd name="connsiteY28" fmla="*/ 755904 h 3037175"/>
              <a:gd name="connsiteX29" fmla="*/ 7276529 w 10574465"/>
              <a:gd name="connsiteY29" fmla="*/ 591312 h 3037175"/>
              <a:gd name="connsiteX30" fmla="*/ 7739825 w 10574465"/>
              <a:gd name="connsiteY30" fmla="*/ 652272 h 3037175"/>
              <a:gd name="connsiteX31" fmla="*/ 8178737 w 10574465"/>
              <a:gd name="connsiteY31" fmla="*/ 859536 h 3037175"/>
              <a:gd name="connsiteX32" fmla="*/ 9245537 w 10574465"/>
              <a:gd name="connsiteY32" fmla="*/ 1432560 h 3037175"/>
              <a:gd name="connsiteX33" fmla="*/ 9495473 w 10574465"/>
              <a:gd name="connsiteY33" fmla="*/ 1469136 h 3037175"/>
              <a:gd name="connsiteX34" fmla="*/ 9781985 w 10574465"/>
              <a:gd name="connsiteY34" fmla="*/ 1402080 h 3037175"/>
              <a:gd name="connsiteX35" fmla="*/ 10489121 w 10574465"/>
              <a:gd name="connsiteY35" fmla="*/ 804672 h 3037175"/>
              <a:gd name="connsiteX36" fmla="*/ 10574465 w 10574465"/>
              <a:gd name="connsiteY36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289745 w 10574465"/>
              <a:gd name="connsiteY8" fmla="*/ 938784 h 3037175"/>
              <a:gd name="connsiteX9" fmla="*/ 3582353 w 10574465"/>
              <a:gd name="connsiteY9" fmla="*/ 1292352 h 3037175"/>
              <a:gd name="connsiteX10" fmla="*/ 3826193 w 10574465"/>
              <a:gd name="connsiteY10" fmla="*/ 1432560 h 3037175"/>
              <a:gd name="connsiteX11" fmla="*/ 4563809 w 10574465"/>
              <a:gd name="connsiteY11" fmla="*/ 1511808 h 3037175"/>
              <a:gd name="connsiteX12" fmla="*/ 5155121 w 10574465"/>
              <a:gd name="connsiteY12" fmla="*/ 1182624 h 3037175"/>
              <a:gd name="connsiteX13" fmla="*/ 5703761 w 10574465"/>
              <a:gd name="connsiteY13" fmla="*/ 463296 h 3037175"/>
              <a:gd name="connsiteX14" fmla="*/ 5941505 w 10574465"/>
              <a:gd name="connsiteY14" fmla="*/ 170688 h 3037175"/>
              <a:gd name="connsiteX15" fmla="*/ 6569393 w 10574465"/>
              <a:gd name="connsiteY15" fmla="*/ 0 h 3037175"/>
              <a:gd name="connsiteX16" fmla="*/ 6819329 w 10574465"/>
              <a:gd name="connsiteY16" fmla="*/ 54864 h 3037175"/>
              <a:gd name="connsiteX17" fmla="*/ 7038785 w 10574465"/>
              <a:gd name="connsiteY17" fmla="*/ 256032 h 3037175"/>
              <a:gd name="connsiteX18" fmla="*/ 7313105 w 10574465"/>
              <a:gd name="connsiteY18" fmla="*/ 859536 h 3037175"/>
              <a:gd name="connsiteX19" fmla="*/ 7374065 w 10574465"/>
              <a:gd name="connsiteY19" fmla="*/ 1200912 h 3037175"/>
              <a:gd name="connsiteX20" fmla="*/ 7197281 w 10574465"/>
              <a:gd name="connsiteY20" fmla="*/ 1840992 h 3037175"/>
              <a:gd name="connsiteX21" fmla="*/ 6977825 w 10574465"/>
              <a:gd name="connsiteY21" fmla="*/ 2023872 h 3037175"/>
              <a:gd name="connsiteX22" fmla="*/ 6587681 w 10574465"/>
              <a:gd name="connsiteY22" fmla="*/ 2097024 h 3037175"/>
              <a:gd name="connsiteX23" fmla="*/ 6087809 w 10574465"/>
              <a:gd name="connsiteY23" fmla="*/ 1999488 h 3037175"/>
              <a:gd name="connsiteX24" fmla="*/ 6002465 w 10574465"/>
              <a:gd name="connsiteY24" fmla="*/ 1847088 h 3037175"/>
              <a:gd name="connsiteX25" fmla="*/ 5990273 w 10574465"/>
              <a:gd name="connsiteY25" fmla="*/ 1645920 h 3037175"/>
              <a:gd name="connsiteX26" fmla="*/ 6234113 w 10574465"/>
              <a:gd name="connsiteY26" fmla="*/ 1109472 h 3037175"/>
              <a:gd name="connsiteX27" fmla="*/ 6599873 w 10574465"/>
              <a:gd name="connsiteY27" fmla="*/ 755904 h 3037175"/>
              <a:gd name="connsiteX28" fmla="*/ 7276529 w 10574465"/>
              <a:gd name="connsiteY28" fmla="*/ 591312 h 3037175"/>
              <a:gd name="connsiteX29" fmla="*/ 7739825 w 10574465"/>
              <a:gd name="connsiteY29" fmla="*/ 652272 h 3037175"/>
              <a:gd name="connsiteX30" fmla="*/ 8178737 w 10574465"/>
              <a:gd name="connsiteY30" fmla="*/ 859536 h 3037175"/>
              <a:gd name="connsiteX31" fmla="*/ 9245537 w 10574465"/>
              <a:gd name="connsiteY31" fmla="*/ 1432560 h 3037175"/>
              <a:gd name="connsiteX32" fmla="*/ 9495473 w 10574465"/>
              <a:gd name="connsiteY32" fmla="*/ 1469136 h 3037175"/>
              <a:gd name="connsiteX33" fmla="*/ 9781985 w 10574465"/>
              <a:gd name="connsiteY33" fmla="*/ 1402080 h 3037175"/>
              <a:gd name="connsiteX34" fmla="*/ 10489121 w 10574465"/>
              <a:gd name="connsiteY34" fmla="*/ 804672 h 3037175"/>
              <a:gd name="connsiteX35" fmla="*/ 10574465 w 10574465"/>
              <a:gd name="connsiteY35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582353 w 10574465"/>
              <a:gd name="connsiteY8" fmla="*/ 1292352 h 3037175"/>
              <a:gd name="connsiteX9" fmla="*/ 3826193 w 10574465"/>
              <a:gd name="connsiteY9" fmla="*/ 1432560 h 3037175"/>
              <a:gd name="connsiteX10" fmla="*/ 4563809 w 10574465"/>
              <a:gd name="connsiteY10" fmla="*/ 1511808 h 3037175"/>
              <a:gd name="connsiteX11" fmla="*/ 5155121 w 10574465"/>
              <a:gd name="connsiteY11" fmla="*/ 1182624 h 3037175"/>
              <a:gd name="connsiteX12" fmla="*/ 5703761 w 10574465"/>
              <a:gd name="connsiteY12" fmla="*/ 463296 h 3037175"/>
              <a:gd name="connsiteX13" fmla="*/ 5941505 w 10574465"/>
              <a:gd name="connsiteY13" fmla="*/ 170688 h 3037175"/>
              <a:gd name="connsiteX14" fmla="*/ 6569393 w 10574465"/>
              <a:gd name="connsiteY14" fmla="*/ 0 h 3037175"/>
              <a:gd name="connsiteX15" fmla="*/ 6819329 w 10574465"/>
              <a:gd name="connsiteY15" fmla="*/ 54864 h 3037175"/>
              <a:gd name="connsiteX16" fmla="*/ 7038785 w 10574465"/>
              <a:gd name="connsiteY16" fmla="*/ 256032 h 3037175"/>
              <a:gd name="connsiteX17" fmla="*/ 7313105 w 10574465"/>
              <a:gd name="connsiteY17" fmla="*/ 859536 h 3037175"/>
              <a:gd name="connsiteX18" fmla="*/ 7374065 w 10574465"/>
              <a:gd name="connsiteY18" fmla="*/ 1200912 h 3037175"/>
              <a:gd name="connsiteX19" fmla="*/ 7197281 w 10574465"/>
              <a:gd name="connsiteY19" fmla="*/ 1840992 h 3037175"/>
              <a:gd name="connsiteX20" fmla="*/ 6977825 w 10574465"/>
              <a:gd name="connsiteY20" fmla="*/ 2023872 h 3037175"/>
              <a:gd name="connsiteX21" fmla="*/ 6587681 w 10574465"/>
              <a:gd name="connsiteY21" fmla="*/ 2097024 h 3037175"/>
              <a:gd name="connsiteX22" fmla="*/ 6087809 w 10574465"/>
              <a:gd name="connsiteY22" fmla="*/ 1999488 h 3037175"/>
              <a:gd name="connsiteX23" fmla="*/ 6002465 w 10574465"/>
              <a:gd name="connsiteY23" fmla="*/ 1847088 h 3037175"/>
              <a:gd name="connsiteX24" fmla="*/ 5990273 w 10574465"/>
              <a:gd name="connsiteY24" fmla="*/ 1645920 h 3037175"/>
              <a:gd name="connsiteX25" fmla="*/ 6234113 w 10574465"/>
              <a:gd name="connsiteY25" fmla="*/ 1109472 h 3037175"/>
              <a:gd name="connsiteX26" fmla="*/ 6599873 w 10574465"/>
              <a:gd name="connsiteY26" fmla="*/ 755904 h 3037175"/>
              <a:gd name="connsiteX27" fmla="*/ 7276529 w 10574465"/>
              <a:gd name="connsiteY27" fmla="*/ 591312 h 3037175"/>
              <a:gd name="connsiteX28" fmla="*/ 7739825 w 10574465"/>
              <a:gd name="connsiteY28" fmla="*/ 652272 h 3037175"/>
              <a:gd name="connsiteX29" fmla="*/ 8178737 w 10574465"/>
              <a:gd name="connsiteY29" fmla="*/ 859536 h 3037175"/>
              <a:gd name="connsiteX30" fmla="*/ 9245537 w 10574465"/>
              <a:gd name="connsiteY30" fmla="*/ 1432560 h 3037175"/>
              <a:gd name="connsiteX31" fmla="*/ 9495473 w 10574465"/>
              <a:gd name="connsiteY31" fmla="*/ 1469136 h 3037175"/>
              <a:gd name="connsiteX32" fmla="*/ 9781985 w 10574465"/>
              <a:gd name="connsiteY32" fmla="*/ 1402080 h 3037175"/>
              <a:gd name="connsiteX33" fmla="*/ 10489121 w 10574465"/>
              <a:gd name="connsiteY33" fmla="*/ 804672 h 3037175"/>
              <a:gd name="connsiteX34" fmla="*/ 10574465 w 10574465"/>
              <a:gd name="connsiteY34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826193 w 10574465"/>
              <a:gd name="connsiteY8" fmla="*/ 1432560 h 3037175"/>
              <a:gd name="connsiteX9" fmla="*/ 4563809 w 10574465"/>
              <a:gd name="connsiteY9" fmla="*/ 1511808 h 3037175"/>
              <a:gd name="connsiteX10" fmla="*/ 5155121 w 10574465"/>
              <a:gd name="connsiteY10" fmla="*/ 1182624 h 3037175"/>
              <a:gd name="connsiteX11" fmla="*/ 5703761 w 10574465"/>
              <a:gd name="connsiteY11" fmla="*/ 463296 h 3037175"/>
              <a:gd name="connsiteX12" fmla="*/ 5941505 w 10574465"/>
              <a:gd name="connsiteY12" fmla="*/ 170688 h 3037175"/>
              <a:gd name="connsiteX13" fmla="*/ 6569393 w 10574465"/>
              <a:gd name="connsiteY13" fmla="*/ 0 h 3037175"/>
              <a:gd name="connsiteX14" fmla="*/ 6819329 w 10574465"/>
              <a:gd name="connsiteY14" fmla="*/ 54864 h 3037175"/>
              <a:gd name="connsiteX15" fmla="*/ 7038785 w 10574465"/>
              <a:gd name="connsiteY15" fmla="*/ 256032 h 3037175"/>
              <a:gd name="connsiteX16" fmla="*/ 7313105 w 10574465"/>
              <a:gd name="connsiteY16" fmla="*/ 859536 h 3037175"/>
              <a:gd name="connsiteX17" fmla="*/ 7374065 w 10574465"/>
              <a:gd name="connsiteY17" fmla="*/ 1200912 h 3037175"/>
              <a:gd name="connsiteX18" fmla="*/ 7197281 w 10574465"/>
              <a:gd name="connsiteY18" fmla="*/ 1840992 h 3037175"/>
              <a:gd name="connsiteX19" fmla="*/ 6977825 w 10574465"/>
              <a:gd name="connsiteY19" fmla="*/ 2023872 h 3037175"/>
              <a:gd name="connsiteX20" fmla="*/ 6587681 w 10574465"/>
              <a:gd name="connsiteY20" fmla="*/ 2097024 h 3037175"/>
              <a:gd name="connsiteX21" fmla="*/ 6087809 w 10574465"/>
              <a:gd name="connsiteY21" fmla="*/ 1999488 h 3037175"/>
              <a:gd name="connsiteX22" fmla="*/ 6002465 w 10574465"/>
              <a:gd name="connsiteY22" fmla="*/ 1847088 h 3037175"/>
              <a:gd name="connsiteX23" fmla="*/ 5990273 w 10574465"/>
              <a:gd name="connsiteY23" fmla="*/ 1645920 h 3037175"/>
              <a:gd name="connsiteX24" fmla="*/ 6234113 w 10574465"/>
              <a:gd name="connsiteY24" fmla="*/ 1109472 h 3037175"/>
              <a:gd name="connsiteX25" fmla="*/ 6599873 w 10574465"/>
              <a:gd name="connsiteY25" fmla="*/ 755904 h 3037175"/>
              <a:gd name="connsiteX26" fmla="*/ 7276529 w 10574465"/>
              <a:gd name="connsiteY26" fmla="*/ 591312 h 3037175"/>
              <a:gd name="connsiteX27" fmla="*/ 7739825 w 10574465"/>
              <a:gd name="connsiteY27" fmla="*/ 652272 h 3037175"/>
              <a:gd name="connsiteX28" fmla="*/ 8178737 w 10574465"/>
              <a:gd name="connsiteY28" fmla="*/ 859536 h 3037175"/>
              <a:gd name="connsiteX29" fmla="*/ 9245537 w 10574465"/>
              <a:gd name="connsiteY29" fmla="*/ 1432560 h 3037175"/>
              <a:gd name="connsiteX30" fmla="*/ 9495473 w 10574465"/>
              <a:gd name="connsiteY30" fmla="*/ 1469136 h 3037175"/>
              <a:gd name="connsiteX31" fmla="*/ 9781985 w 10574465"/>
              <a:gd name="connsiteY31" fmla="*/ 1402080 h 3037175"/>
              <a:gd name="connsiteX32" fmla="*/ 10489121 w 10574465"/>
              <a:gd name="connsiteY32" fmla="*/ 804672 h 3037175"/>
              <a:gd name="connsiteX33" fmla="*/ 10574465 w 10574465"/>
              <a:gd name="connsiteY33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436049 w 10574465"/>
              <a:gd name="connsiteY8" fmla="*/ 1200912 h 3037175"/>
              <a:gd name="connsiteX9" fmla="*/ 4563809 w 10574465"/>
              <a:gd name="connsiteY9" fmla="*/ 1511808 h 3037175"/>
              <a:gd name="connsiteX10" fmla="*/ 5155121 w 10574465"/>
              <a:gd name="connsiteY10" fmla="*/ 1182624 h 3037175"/>
              <a:gd name="connsiteX11" fmla="*/ 5703761 w 10574465"/>
              <a:gd name="connsiteY11" fmla="*/ 463296 h 3037175"/>
              <a:gd name="connsiteX12" fmla="*/ 5941505 w 10574465"/>
              <a:gd name="connsiteY12" fmla="*/ 170688 h 3037175"/>
              <a:gd name="connsiteX13" fmla="*/ 6569393 w 10574465"/>
              <a:gd name="connsiteY13" fmla="*/ 0 h 3037175"/>
              <a:gd name="connsiteX14" fmla="*/ 6819329 w 10574465"/>
              <a:gd name="connsiteY14" fmla="*/ 54864 h 3037175"/>
              <a:gd name="connsiteX15" fmla="*/ 7038785 w 10574465"/>
              <a:gd name="connsiteY15" fmla="*/ 256032 h 3037175"/>
              <a:gd name="connsiteX16" fmla="*/ 7313105 w 10574465"/>
              <a:gd name="connsiteY16" fmla="*/ 859536 h 3037175"/>
              <a:gd name="connsiteX17" fmla="*/ 7374065 w 10574465"/>
              <a:gd name="connsiteY17" fmla="*/ 1200912 h 3037175"/>
              <a:gd name="connsiteX18" fmla="*/ 7197281 w 10574465"/>
              <a:gd name="connsiteY18" fmla="*/ 1840992 h 3037175"/>
              <a:gd name="connsiteX19" fmla="*/ 6977825 w 10574465"/>
              <a:gd name="connsiteY19" fmla="*/ 2023872 h 3037175"/>
              <a:gd name="connsiteX20" fmla="*/ 6587681 w 10574465"/>
              <a:gd name="connsiteY20" fmla="*/ 2097024 h 3037175"/>
              <a:gd name="connsiteX21" fmla="*/ 6087809 w 10574465"/>
              <a:gd name="connsiteY21" fmla="*/ 1999488 h 3037175"/>
              <a:gd name="connsiteX22" fmla="*/ 6002465 w 10574465"/>
              <a:gd name="connsiteY22" fmla="*/ 1847088 h 3037175"/>
              <a:gd name="connsiteX23" fmla="*/ 5990273 w 10574465"/>
              <a:gd name="connsiteY23" fmla="*/ 1645920 h 3037175"/>
              <a:gd name="connsiteX24" fmla="*/ 6234113 w 10574465"/>
              <a:gd name="connsiteY24" fmla="*/ 1109472 h 3037175"/>
              <a:gd name="connsiteX25" fmla="*/ 6599873 w 10574465"/>
              <a:gd name="connsiteY25" fmla="*/ 755904 h 3037175"/>
              <a:gd name="connsiteX26" fmla="*/ 7276529 w 10574465"/>
              <a:gd name="connsiteY26" fmla="*/ 591312 h 3037175"/>
              <a:gd name="connsiteX27" fmla="*/ 7739825 w 10574465"/>
              <a:gd name="connsiteY27" fmla="*/ 652272 h 3037175"/>
              <a:gd name="connsiteX28" fmla="*/ 8178737 w 10574465"/>
              <a:gd name="connsiteY28" fmla="*/ 859536 h 3037175"/>
              <a:gd name="connsiteX29" fmla="*/ 9245537 w 10574465"/>
              <a:gd name="connsiteY29" fmla="*/ 1432560 h 3037175"/>
              <a:gd name="connsiteX30" fmla="*/ 9495473 w 10574465"/>
              <a:gd name="connsiteY30" fmla="*/ 1469136 h 3037175"/>
              <a:gd name="connsiteX31" fmla="*/ 9781985 w 10574465"/>
              <a:gd name="connsiteY31" fmla="*/ 1402080 h 3037175"/>
              <a:gd name="connsiteX32" fmla="*/ 10489121 w 10574465"/>
              <a:gd name="connsiteY32" fmla="*/ 804672 h 3037175"/>
              <a:gd name="connsiteX33" fmla="*/ 10574465 w 10574465"/>
              <a:gd name="connsiteY33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436049 w 10574465"/>
              <a:gd name="connsiteY8" fmla="*/ 1200912 h 3037175"/>
              <a:gd name="connsiteX9" fmla="*/ 4563809 w 10574465"/>
              <a:gd name="connsiteY9" fmla="*/ 1511808 h 3037175"/>
              <a:gd name="connsiteX10" fmla="*/ 5155121 w 10574465"/>
              <a:gd name="connsiteY10" fmla="*/ 1182624 h 3037175"/>
              <a:gd name="connsiteX11" fmla="*/ 5941505 w 10574465"/>
              <a:gd name="connsiteY11" fmla="*/ 170688 h 3037175"/>
              <a:gd name="connsiteX12" fmla="*/ 6569393 w 10574465"/>
              <a:gd name="connsiteY12" fmla="*/ 0 h 3037175"/>
              <a:gd name="connsiteX13" fmla="*/ 6819329 w 10574465"/>
              <a:gd name="connsiteY13" fmla="*/ 54864 h 3037175"/>
              <a:gd name="connsiteX14" fmla="*/ 7038785 w 10574465"/>
              <a:gd name="connsiteY14" fmla="*/ 256032 h 3037175"/>
              <a:gd name="connsiteX15" fmla="*/ 7313105 w 10574465"/>
              <a:gd name="connsiteY15" fmla="*/ 859536 h 3037175"/>
              <a:gd name="connsiteX16" fmla="*/ 7374065 w 10574465"/>
              <a:gd name="connsiteY16" fmla="*/ 1200912 h 3037175"/>
              <a:gd name="connsiteX17" fmla="*/ 7197281 w 10574465"/>
              <a:gd name="connsiteY17" fmla="*/ 1840992 h 3037175"/>
              <a:gd name="connsiteX18" fmla="*/ 6977825 w 10574465"/>
              <a:gd name="connsiteY18" fmla="*/ 2023872 h 3037175"/>
              <a:gd name="connsiteX19" fmla="*/ 6587681 w 10574465"/>
              <a:gd name="connsiteY19" fmla="*/ 2097024 h 3037175"/>
              <a:gd name="connsiteX20" fmla="*/ 6087809 w 10574465"/>
              <a:gd name="connsiteY20" fmla="*/ 1999488 h 3037175"/>
              <a:gd name="connsiteX21" fmla="*/ 6002465 w 10574465"/>
              <a:gd name="connsiteY21" fmla="*/ 1847088 h 3037175"/>
              <a:gd name="connsiteX22" fmla="*/ 5990273 w 10574465"/>
              <a:gd name="connsiteY22" fmla="*/ 1645920 h 3037175"/>
              <a:gd name="connsiteX23" fmla="*/ 6234113 w 10574465"/>
              <a:gd name="connsiteY23" fmla="*/ 1109472 h 3037175"/>
              <a:gd name="connsiteX24" fmla="*/ 6599873 w 10574465"/>
              <a:gd name="connsiteY24" fmla="*/ 755904 h 3037175"/>
              <a:gd name="connsiteX25" fmla="*/ 7276529 w 10574465"/>
              <a:gd name="connsiteY25" fmla="*/ 591312 h 3037175"/>
              <a:gd name="connsiteX26" fmla="*/ 7739825 w 10574465"/>
              <a:gd name="connsiteY26" fmla="*/ 652272 h 3037175"/>
              <a:gd name="connsiteX27" fmla="*/ 8178737 w 10574465"/>
              <a:gd name="connsiteY27" fmla="*/ 859536 h 3037175"/>
              <a:gd name="connsiteX28" fmla="*/ 9245537 w 10574465"/>
              <a:gd name="connsiteY28" fmla="*/ 1432560 h 3037175"/>
              <a:gd name="connsiteX29" fmla="*/ 9495473 w 10574465"/>
              <a:gd name="connsiteY29" fmla="*/ 1469136 h 3037175"/>
              <a:gd name="connsiteX30" fmla="*/ 9781985 w 10574465"/>
              <a:gd name="connsiteY30" fmla="*/ 1402080 h 3037175"/>
              <a:gd name="connsiteX31" fmla="*/ 10489121 w 10574465"/>
              <a:gd name="connsiteY31" fmla="*/ 804672 h 3037175"/>
              <a:gd name="connsiteX32" fmla="*/ 10574465 w 10574465"/>
              <a:gd name="connsiteY32" fmla="*/ 640080 h 3037175"/>
              <a:gd name="connsiteX0" fmla="*/ 107633 w 10574465"/>
              <a:gd name="connsiteY0" fmla="*/ 287814 h 3001901"/>
              <a:gd name="connsiteX1" fmla="*/ 150305 w 10574465"/>
              <a:gd name="connsiteY1" fmla="*/ 1104678 h 3001901"/>
              <a:gd name="connsiteX2" fmla="*/ 1869377 w 10574465"/>
              <a:gd name="connsiteY2" fmla="*/ 2866422 h 3001901"/>
              <a:gd name="connsiteX3" fmla="*/ 3618929 w 10574465"/>
              <a:gd name="connsiteY3" fmla="*/ 2738406 h 3001901"/>
              <a:gd name="connsiteX4" fmla="*/ 4606481 w 10574465"/>
              <a:gd name="connsiteY4" fmla="*/ 1592358 h 3001901"/>
              <a:gd name="connsiteX5" fmla="*/ 4673537 w 10574465"/>
              <a:gd name="connsiteY5" fmla="*/ 598710 h 3001901"/>
              <a:gd name="connsiteX6" fmla="*/ 3996881 w 10574465"/>
              <a:gd name="connsiteY6" fmla="*/ 257334 h 3001901"/>
              <a:gd name="connsiteX7" fmla="*/ 3326321 w 10574465"/>
              <a:gd name="connsiteY7" fmla="*/ 421926 h 3001901"/>
              <a:gd name="connsiteX8" fmla="*/ 3436049 w 10574465"/>
              <a:gd name="connsiteY8" fmla="*/ 1165638 h 3001901"/>
              <a:gd name="connsiteX9" fmla="*/ 4563809 w 10574465"/>
              <a:gd name="connsiteY9" fmla="*/ 1476534 h 3001901"/>
              <a:gd name="connsiteX10" fmla="*/ 5155121 w 10574465"/>
              <a:gd name="connsiteY10" fmla="*/ 1147350 h 3001901"/>
              <a:gd name="connsiteX11" fmla="*/ 5941505 w 10574465"/>
              <a:gd name="connsiteY11" fmla="*/ 135414 h 3001901"/>
              <a:gd name="connsiteX12" fmla="*/ 6819329 w 10574465"/>
              <a:gd name="connsiteY12" fmla="*/ 19590 h 3001901"/>
              <a:gd name="connsiteX13" fmla="*/ 7038785 w 10574465"/>
              <a:gd name="connsiteY13" fmla="*/ 220758 h 3001901"/>
              <a:gd name="connsiteX14" fmla="*/ 7313105 w 10574465"/>
              <a:gd name="connsiteY14" fmla="*/ 824262 h 3001901"/>
              <a:gd name="connsiteX15" fmla="*/ 7374065 w 10574465"/>
              <a:gd name="connsiteY15" fmla="*/ 1165638 h 3001901"/>
              <a:gd name="connsiteX16" fmla="*/ 7197281 w 10574465"/>
              <a:gd name="connsiteY16" fmla="*/ 1805718 h 3001901"/>
              <a:gd name="connsiteX17" fmla="*/ 6977825 w 10574465"/>
              <a:gd name="connsiteY17" fmla="*/ 1988598 h 3001901"/>
              <a:gd name="connsiteX18" fmla="*/ 6587681 w 10574465"/>
              <a:gd name="connsiteY18" fmla="*/ 2061750 h 3001901"/>
              <a:gd name="connsiteX19" fmla="*/ 6087809 w 10574465"/>
              <a:gd name="connsiteY19" fmla="*/ 1964214 h 3001901"/>
              <a:gd name="connsiteX20" fmla="*/ 6002465 w 10574465"/>
              <a:gd name="connsiteY20" fmla="*/ 1811814 h 3001901"/>
              <a:gd name="connsiteX21" fmla="*/ 5990273 w 10574465"/>
              <a:gd name="connsiteY21" fmla="*/ 1610646 h 3001901"/>
              <a:gd name="connsiteX22" fmla="*/ 6234113 w 10574465"/>
              <a:gd name="connsiteY22" fmla="*/ 1074198 h 3001901"/>
              <a:gd name="connsiteX23" fmla="*/ 6599873 w 10574465"/>
              <a:gd name="connsiteY23" fmla="*/ 720630 h 3001901"/>
              <a:gd name="connsiteX24" fmla="*/ 7276529 w 10574465"/>
              <a:gd name="connsiteY24" fmla="*/ 556038 h 3001901"/>
              <a:gd name="connsiteX25" fmla="*/ 7739825 w 10574465"/>
              <a:gd name="connsiteY25" fmla="*/ 616998 h 3001901"/>
              <a:gd name="connsiteX26" fmla="*/ 8178737 w 10574465"/>
              <a:gd name="connsiteY26" fmla="*/ 824262 h 3001901"/>
              <a:gd name="connsiteX27" fmla="*/ 9245537 w 10574465"/>
              <a:gd name="connsiteY27" fmla="*/ 1397286 h 3001901"/>
              <a:gd name="connsiteX28" fmla="*/ 9495473 w 10574465"/>
              <a:gd name="connsiteY28" fmla="*/ 1433862 h 3001901"/>
              <a:gd name="connsiteX29" fmla="*/ 9781985 w 10574465"/>
              <a:gd name="connsiteY29" fmla="*/ 1366806 h 3001901"/>
              <a:gd name="connsiteX30" fmla="*/ 10489121 w 10574465"/>
              <a:gd name="connsiteY30" fmla="*/ 769398 h 3001901"/>
              <a:gd name="connsiteX31" fmla="*/ 10574465 w 10574465"/>
              <a:gd name="connsiteY31" fmla="*/ 604806 h 3001901"/>
              <a:gd name="connsiteX0" fmla="*/ 107633 w 10574465"/>
              <a:gd name="connsiteY0" fmla="*/ 331601 h 3045688"/>
              <a:gd name="connsiteX1" fmla="*/ 150305 w 10574465"/>
              <a:gd name="connsiteY1" fmla="*/ 1148465 h 3045688"/>
              <a:gd name="connsiteX2" fmla="*/ 1869377 w 10574465"/>
              <a:gd name="connsiteY2" fmla="*/ 2910209 h 3045688"/>
              <a:gd name="connsiteX3" fmla="*/ 3618929 w 10574465"/>
              <a:gd name="connsiteY3" fmla="*/ 2782193 h 3045688"/>
              <a:gd name="connsiteX4" fmla="*/ 4606481 w 10574465"/>
              <a:gd name="connsiteY4" fmla="*/ 1636145 h 3045688"/>
              <a:gd name="connsiteX5" fmla="*/ 4673537 w 10574465"/>
              <a:gd name="connsiteY5" fmla="*/ 642497 h 3045688"/>
              <a:gd name="connsiteX6" fmla="*/ 3996881 w 10574465"/>
              <a:gd name="connsiteY6" fmla="*/ 301121 h 3045688"/>
              <a:gd name="connsiteX7" fmla="*/ 3326321 w 10574465"/>
              <a:gd name="connsiteY7" fmla="*/ 465713 h 3045688"/>
              <a:gd name="connsiteX8" fmla="*/ 3436049 w 10574465"/>
              <a:gd name="connsiteY8" fmla="*/ 1209425 h 3045688"/>
              <a:gd name="connsiteX9" fmla="*/ 4563809 w 10574465"/>
              <a:gd name="connsiteY9" fmla="*/ 1520321 h 3045688"/>
              <a:gd name="connsiteX10" fmla="*/ 5155121 w 10574465"/>
              <a:gd name="connsiteY10" fmla="*/ 1191137 h 3045688"/>
              <a:gd name="connsiteX11" fmla="*/ 5941505 w 10574465"/>
              <a:gd name="connsiteY11" fmla="*/ 179201 h 3045688"/>
              <a:gd name="connsiteX12" fmla="*/ 6819329 w 10574465"/>
              <a:gd name="connsiteY12" fmla="*/ 63377 h 3045688"/>
              <a:gd name="connsiteX13" fmla="*/ 7313105 w 10574465"/>
              <a:gd name="connsiteY13" fmla="*/ 868049 h 3045688"/>
              <a:gd name="connsiteX14" fmla="*/ 7374065 w 10574465"/>
              <a:gd name="connsiteY14" fmla="*/ 1209425 h 3045688"/>
              <a:gd name="connsiteX15" fmla="*/ 7197281 w 10574465"/>
              <a:gd name="connsiteY15" fmla="*/ 1849505 h 3045688"/>
              <a:gd name="connsiteX16" fmla="*/ 6977825 w 10574465"/>
              <a:gd name="connsiteY16" fmla="*/ 2032385 h 3045688"/>
              <a:gd name="connsiteX17" fmla="*/ 6587681 w 10574465"/>
              <a:gd name="connsiteY17" fmla="*/ 2105537 h 3045688"/>
              <a:gd name="connsiteX18" fmla="*/ 6087809 w 10574465"/>
              <a:gd name="connsiteY18" fmla="*/ 2008001 h 3045688"/>
              <a:gd name="connsiteX19" fmla="*/ 6002465 w 10574465"/>
              <a:gd name="connsiteY19" fmla="*/ 1855601 h 3045688"/>
              <a:gd name="connsiteX20" fmla="*/ 5990273 w 10574465"/>
              <a:gd name="connsiteY20" fmla="*/ 1654433 h 3045688"/>
              <a:gd name="connsiteX21" fmla="*/ 6234113 w 10574465"/>
              <a:gd name="connsiteY21" fmla="*/ 1117985 h 3045688"/>
              <a:gd name="connsiteX22" fmla="*/ 6599873 w 10574465"/>
              <a:gd name="connsiteY22" fmla="*/ 764417 h 3045688"/>
              <a:gd name="connsiteX23" fmla="*/ 7276529 w 10574465"/>
              <a:gd name="connsiteY23" fmla="*/ 599825 h 3045688"/>
              <a:gd name="connsiteX24" fmla="*/ 7739825 w 10574465"/>
              <a:gd name="connsiteY24" fmla="*/ 660785 h 3045688"/>
              <a:gd name="connsiteX25" fmla="*/ 8178737 w 10574465"/>
              <a:gd name="connsiteY25" fmla="*/ 868049 h 3045688"/>
              <a:gd name="connsiteX26" fmla="*/ 9245537 w 10574465"/>
              <a:gd name="connsiteY26" fmla="*/ 1441073 h 3045688"/>
              <a:gd name="connsiteX27" fmla="*/ 9495473 w 10574465"/>
              <a:gd name="connsiteY27" fmla="*/ 1477649 h 3045688"/>
              <a:gd name="connsiteX28" fmla="*/ 9781985 w 10574465"/>
              <a:gd name="connsiteY28" fmla="*/ 1410593 h 3045688"/>
              <a:gd name="connsiteX29" fmla="*/ 10489121 w 10574465"/>
              <a:gd name="connsiteY29" fmla="*/ 813185 h 3045688"/>
              <a:gd name="connsiteX30" fmla="*/ 10574465 w 10574465"/>
              <a:gd name="connsiteY30" fmla="*/ 648593 h 3045688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7197281 w 10574465"/>
              <a:gd name="connsiteY14" fmla="*/ 1874630 h 3070813"/>
              <a:gd name="connsiteX15" fmla="*/ 6977825 w 10574465"/>
              <a:gd name="connsiteY15" fmla="*/ 2057510 h 3070813"/>
              <a:gd name="connsiteX16" fmla="*/ 6587681 w 10574465"/>
              <a:gd name="connsiteY16" fmla="*/ 2130662 h 3070813"/>
              <a:gd name="connsiteX17" fmla="*/ 6087809 w 10574465"/>
              <a:gd name="connsiteY17" fmla="*/ 2033126 h 3070813"/>
              <a:gd name="connsiteX18" fmla="*/ 6002465 w 10574465"/>
              <a:gd name="connsiteY18" fmla="*/ 1880726 h 3070813"/>
              <a:gd name="connsiteX19" fmla="*/ 5990273 w 10574465"/>
              <a:gd name="connsiteY19" fmla="*/ 1679558 h 3070813"/>
              <a:gd name="connsiteX20" fmla="*/ 6234113 w 10574465"/>
              <a:gd name="connsiteY20" fmla="*/ 1143110 h 3070813"/>
              <a:gd name="connsiteX21" fmla="*/ 6599873 w 10574465"/>
              <a:gd name="connsiteY21" fmla="*/ 789542 h 3070813"/>
              <a:gd name="connsiteX22" fmla="*/ 7276529 w 10574465"/>
              <a:gd name="connsiteY22" fmla="*/ 624950 h 3070813"/>
              <a:gd name="connsiteX23" fmla="*/ 7739825 w 10574465"/>
              <a:gd name="connsiteY23" fmla="*/ 685910 h 3070813"/>
              <a:gd name="connsiteX24" fmla="*/ 8178737 w 10574465"/>
              <a:gd name="connsiteY24" fmla="*/ 893174 h 3070813"/>
              <a:gd name="connsiteX25" fmla="*/ 9245537 w 10574465"/>
              <a:gd name="connsiteY25" fmla="*/ 1466198 h 3070813"/>
              <a:gd name="connsiteX26" fmla="*/ 9495473 w 10574465"/>
              <a:gd name="connsiteY26" fmla="*/ 1502774 h 3070813"/>
              <a:gd name="connsiteX27" fmla="*/ 9781985 w 10574465"/>
              <a:gd name="connsiteY27" fmla="*/ 1435718 h 3070813"/>
              <a:gd name="connsiteX28" fmla="*/ 10489121 w 10574465"/>
              <a:gd name="connsiteY28" fmla="*/ 838310 h 3070813"/>
              <a:gd name="connsiteX29" fmla="*/ 10574465 w 10574465"/>
              <a:gd name="connsiteY29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977825 w 10574465"/>
              <a:gd name="connsiteY14" fmla="*/ 2057510 h 3070813"/>
              <a:gd name="connsiteX15" fmla="*/ 6587681 w 10574465"/>
              <a:gd name="connsiteY15" fmla="*/ 2130662 h 3070813"/>
              <a:gd name="connsiteX16" fmla="*/ 6087809 w 10574465"/>
              <a:gd name="connsiteY16" fmla="*/ 2033126 h 3070813"/>
              <a:gd name="connsiteX17" fmla="*/ 6002465 w 10574465"/>
              <a:gd name="connsiteY17" fmla="*/ 1880726 h 3070813"/>
              <a:gd name="connsiteX18" fmla="*/ 5990273 w 10574465"/>
              <a:gd name="connsiteY18" fmla="*/ 1679558 h 3070813"/>
              <a:gd name="connsiteX19" fmla="*/ 6234113 w 10574465"/>
              <a:gd name="connsiteY19" fmla="*/ 1143110 h 3070813"/>
              <a:gd name="connsiteX20" fmla="*/ 6599873 w 10574465"/>
              <a:gd name="connsiteY20" fmla="*/ 789542 h 3070813"/>
              <a:gd name="connsiteX21" fmla="*/ 7276529 w 10574465"/>
              <a:gd name="connsiteY21" fmla="*/ 624950 h 3070813"/>
              <a:gd name="connsiteX22" fmla="*/ 7739825 w 10574465"/>
              <a:gd name="connsiteY22" fmla="*/ 685910 h 3070813"/>
              <a:gd name="connsiteX23" fmla="*/ 8178737 w 10574465"/>
              <a:gd name="connsiteY23" fmla="*/ 893174 h 3070813"/>
              <a:gd name="connsiteX24" fmla="*/ 9245537 w 10574465"/>
              <a:gd name="connsiteY24" fmla="*/ 1466198 h 3070813"/>
              <a:gd name="connsiteX25" fmla="*/ 9495473 w 10574465"/>
              <a:gd name="connsiteY25" fmla="*/ 1502774 h 3070813"/>
              <a:gd name="connsiteX26" fmla="*/ 9781985 w 10574465"/>
              <a:gd name="connsiteY26" fmla="*/ 1435718 h 3070813"/>
              <a:gd name="connsiteX27" fmla="*/ 10489121 w 10574465"/>
              <a:gd name="connsiteY27" fmla="*/ 838310 h 3070813"/>
              <a:gd name="connsiteX28" fmla="*/ 10574465 w 10574465"/>
              <a:gd name="connsiteY28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87809 w 10574465"/>
              <a:gd name="connsiteY15" fmla="*/ 2033126 h 3070813"/>
              <a:gd name="connsiteX16" fmla="*/ 6002465 w 10574465"/>
              <a:gd name="connsiteY16" fmla="*/ 1880726 h 3070813"/>
              <a:gd name="connsiteX17" fmla="*/ 5990273 w 10574465"/>
              <a:gd name="connsiteY17" fmla="*/ 1679558 h 3070813"/>
              <a:gd name="connsiteX18" fmla="*/ 6234113 w 10574465"/>
              <a:gd name="connsiteY18" fmla="*/ 1143110 h 3070813"/>
              <a:gd name="connsiteX19" fmla="*/ 6599873 w 10574465"/>
              <a:gd name="connsiteY19" fmla="*/ 789542 h 3070813"/>
              <a:gd name="connsiteX20" fmla="*/ 7276529 w 10574465"/>
              <a:gd name="connsiteY20" fmla="*/ 624950 h 3070813"/>
              <a:gd name="connsiteX21" fmla="*/ 7739825 w 10574465"/>
              <a:gd name="connsiteY21" fmla="*/ 685910 h 3070813"/>
              <a:gd name="connsiteX22" fmla="*/ 8178737 w 10574465"/>
              <a:gd name="connsiteY22" fmla="*/ 893174 h 3070813"/>
              <a:gd name="connsiteX23" fmla="*/ 9245537 w 10574465"/>
              <a:gd name="connsiteY23" fmla="*/ 1466198 h 3070813"/>
              <a:gd name="connsiteX24" fmla="*/ 9495473 w 10574465"/>
              <a:gd name="connsiteY24" fmla="*/ 1502774 h 3070813"/>
              <a:gd name="connsiteX25" fmla="*/ 9781985 w 10574465"/>
              <a:gd name="connsiteY25" fmla="*/ 1435718 h 3070813"/>
              <a:gd name="connsiteX26" fmla="*/ 10489121 w 10574465"/>
              <a:gd name="connsiteY26" fmla="*/ 838310 h 3070813"/>
              <a:gd name="connsiteX27" fmla="*/ 10574465 w 10574465"/>
              <a:gd name="connsiteY27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5990273 w 10574465"/>
              <a:gd name="connsiteY16" fmla="*/ 1679558 h 3070813"/>
              <a:gd name="connsiteX17" fmla="*/ 6234113 w 10574465"/>
              <a:gd name="connsiteY17" fmla="*/ 1143110 h 3070813"/>
              <a:gd name="connsiteX18" fmla="*/ 6599873 w 10574465"/>
              <a:gd name="connsiteY18" fmla="*/ 789542 h 3070813"/>
              <a:gd name="connsiteX19" fmla="*/ 7276529 w 10574465"/>
              <a:gd name="connsiteY19" fmla="*/ 624950 h 3070813"/>
              <a:gd name="connsiteX20" fmla="*/ 7739825 w 10574465"/>
              <a:gd name="connsiteY20" fmla="*/ 685910 h 3070813"/>
              <a:gd name="connsiteX21" fmla="*/ 8178737 w 10574465"/>
              <a:gd name="connsiteY21" fmla="*/ 893174 h 3070813"/>
              <a:gd name="connsiteX22" fmla="*/ 9245537 w 10574465"/>
              <a:gd name="connsiteY22" fmla="*/ 1466198 h 3070813"/>
              <a:gd name="connsiteX23" fmla="*/ 9495473 w 10574465"/>
              <a:gd name="connsiteY23" fmla="*/ 1502774 h 3070813"/>
              <a:gd name="connsiteX24" fmla="*/ 9781985 w 10574465"/>
              <a:gd name="connsiteY24" fmla="*/ 1435718 h 3070813"/>
              <a:gd name="connsiteX25" fmla="*/ 10489121 w 10574465"/>
              <a:gd name="connsiteY25" fmla="*/ 838310 h 3070813"/>
              <a:gd name="connsiteX26" fmla="*/ 10574465 w 10574465"/>
              <a:gd name="connsiteY26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234113 w 10574465"/>
              <a:gd name="connsiteY16" fmla="*/ 1143110 h 3070813"/>
              <a:gd name="connsiteX17" fmla="*/ 6599873 w 10574465"/>
              <a:gd name="connsiteY17" fmla="*/ 789542 h 3070813"/>
              <a:gd name="connsiteX18" fmla="*/ 7276529 w 10574465"/>
              <a:gd name="connsiteY18" fmla="*/ 624950 h 3070813"/>
              <a:gd name="connsiteX19" fmla="*/ 7739825 w 10574465"/>
              <a:gd name="connsiteY19" fmla="*/ 685910 h 3070813"/>
              <a:gd name="connsiteX20" fmla="*/ 8178737 w 10574465"/>
              <a:gd name="connsiteY20" fmla="*/ 893174 h 3070813"/>
              <a:gd name="connsiteX21" fmla="*/ 9245537 w 10574465"/>
              <a:gd name="connsiteY21" fmla="*/ 1466198 h 3070813"/>
              <a:gd name="connsiteX22" fmla="*/ 9495473 w 10574465"/>
              <a:gd name="connsiteY22" fmla="*/ 1502774 h 3070813"/>
              <a:gd name="connsiteX23" fmla="*/ 9781985 w 10574465"/>
              <a:gd name="connsiteY23" fmla="*/ 1435718 h 3070813"/>
              <a:gd name="connsiteX24" fmla="*/ 10489121 w 10574465"/>
              <a:gd name="connsiteY24" fmla="*/ 838310 h 3070813"/>
              <a:gd name="connsiteX25" fmla="*/ 10574465 w 10574465"/>
              <a:gd name="connsiteY25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599873 w 10574465"/>
              <a:gd name="connsiteY16" fmla="*/ 789542 h 3070813"/>
              <a:gd name="connsiteX17" fmla="*/ 7276529 w 10574465"/>
              <a:gd name="connsiteY17" fmla="*/ 624950 h 3070813"/>
              <a:gd name="connsiteX18" fmla="*/ 7739825 w 10574465"/>
              <a:gd name="connsiteY18" fmla="*/ 685910 h 3070813"/>
              <a:gd name="connsiteX19" fmla="*/ 8178737 w 10574465"/>
              <a:gd name="connsiteY19" fmla="*/ 893174 h 3070813"/>
              <a:gd name="connsiteX20" fmla="*/ 9245537 w 10574465"/>
              <a:gd name="connsiteY20" fmla="*/ 1466198 h 3070813"/>
              <a:gd name="connsiteX21" fmla="*/ 9495473 w 10574465"/>
              <a:gd name="connsiteY21" fmla="*/ 1502774 h 3070813"/>
              <a:gd name="connsiteX22" fmla="*/ 9781985 w 10574465"/>
              <a:gd name="connsiteY22" fmla="*/ 1435718 h 3070813"/>
              <a:gd name="connsiteX23" fmla="*/ 10489121 w 10574465"/>
              <a:gd name="connsiteY23" fmla="*/ 838310 h 3070813"/>
              <a:gd name="connsiteX24" fmla="*/ 10574465 w 10574465"/>
              <a:gd name="connsiteY24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599873 w 10574465"/>
              <a:gd name="connsiteY16" fmla="*/ 789542 h 3070813"/>
              <a:gd name="connsiteX17" fmla="*/ 7276529 w 10574465"/>
              <a:gd name="connsiteY17" fmla="*/ 624950 h 3070813"/>
              <a:gd name="connsiteX18" fmla="*/ 8178737 w 10574465"/>
              <a:gd name="connsiteY18" fmla="*/ 893174 h 3070813"/>
              <a:gd name="connsiteX19" fmla="*/ 9245537 w 10574465"/>
              <a:gd name="connsiteY19" fmla="*/ 1466198 h 3070813"/>
              <a:gd name="connsiteX20" fmla="*/ 9495473 w 10574465"/>
              <a:gd name="connsiteY20" fmla="*/ 1502774 h 3070813"/>
              <a:gd name="connsiteX21" fmla="*/ 9781985 w 10574465"/>
              <a:gd name="connsiteY21" fmla="*/ 1435718 h 3070813"/>
              <a:gd name="connsiteX22" fmla="*/ 10489121 w 10574465"/>
              <a:gd name="connsiteY22" fmla="*/ 838310 h 3070813"/>
              <a:gd name="connsiteX23" fmla="*/ 10574465 w 10574465"/>
              <a:gd name="connsiteY23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599873 w 10574465"/>
              <a:gd name="connsiteY16" fmla="*/ 789542 h 3070813"/>
              <a:gd name="connsiteX17" fmla="*/ 7276529 w 10574465"/>
              <a:gd name="connsiteY17" fmla="*/ 624950 h 3070813"/>
              <a:gd name="connsiteX18" fmla="*/ 8178737 w 10574465"/>
              <a:gd name="connsiteY18" fmla="*/ 893174 h 3070813"/>
              <a:gd name="connsiteX19" fmla="*/ 9245537 w 10574465"/>
              <a:gd name="connsiteY19" fmla="*/ 1466198 h 3070813"/>
              <a:gd name="connsiteX20" fmla="*/ 9781985 w 10574465"/>
              <a:gd name="connsiteY20" fmla="*/ 1435718 h 3070813"/>
              <a:gd name="connsiteX21" fmla="*/ 10489121 w 10574465"/>
              <a:gd name="connsiteY21" fmla="*/ 838310 h 3070813"/>
              <a:gd name="connsiteX22" fmla="*/ 10574465 w 10574465"/>
              <a:gd name="connsiteY22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599873 w 10574465"/>
              <a:gd name="connsiteY16" fmla="*/ 789542 h 3070813"/>
              <a:gd name="connsiteX17" fmla="*/ 7276529 w 10574465"/>
              <a:gd name="connsiteY17" fmla="*/ 624950 h 3070813"/>
              <a:gd name="connsiteX18" fmla="*/ 8178737 w 10574465"/>
              <a:gd name="connsiteY18" fmla="*/ 893174 h 3070813"/>
              <a:gd name="connsiteX19" fmla="*/ 9245537 w 10574465"/>
              <a:gd name="connsiteY19" fmla="*/ 1466198 h 3070813"/>
              <a:gd name="connsiteX20" fmla="*/ 9781985 w 10574465"/>
              <a:gd name="connsiteY20" fmla="*/ 1435718 h 3070813"/>
              <a:gd name="connsiteX21" fmla="*/ 10574465 w 10574465"/>
              <a:gd name="connsiteY21" fmla="*/ 673718 h 3070813"/>
              <a:gd name="connsiteX0" fmla="*/ 25267 w 10681075"/>
              <a:gd name="connsiteY0" fmla="*/ 289670 h 3070813"/>
              <a:gd name="connsiteX1" fmla="*/ 256915 w 10681075"/>
              <a:gd name="connsiteY1" fmla="*/ 1173590 h 3070813"/>
              <a:gd name="connsiteX2" fmla="*/ 1975987 w 10681075"/>
              <a:gd name="connsiteY2" fmla="*/ 2935334 h 3070813"/>
              <a:gd name="connsiteX3" fmla="*/ 3725539 w 10681075"/>
              <a:gd name="connsiteY3" fmla="*/ 2807318 h 3070813"/>
              <a:gd name="connsiteX4" fmla="*/ 4713091 w 10681075"/>
              <a:gd name="connsiteY4" fmla="*/ 1661270 h 3070813"/>
              <a:gd name="connsiteX5" fmla="*/ 4780147 w 10681075"/>
              <a:gd name="connsiteY5" fmla="*/ 667622 h 3070813"/>
              <a:gd name="connsiteX6" fmla="*/ 4103491 w 10681075"/>
              <a:gd name="connsiteY6" fmla="*/ 326246 h 3070813"/>
              <a:gd name="connsiteX7" fmla="*/ 3432931 w 10681075"/>
              <a:gd name="connsiteY7" fmla="*/ 490838 h 3070813"/>
              <a:gd name="connsiteX8" fmla="*/ 3542659 w 10681075"/>
              <a:gd name="connsiteY8" fmla="*/ 1234550 h 3070813"/>
              <a:gd name="connsiteX9" fmla="*/ 4670419 w 10681075"/>
              <a:gd name="connsiteY9" fmla="*/ 1545446 h 3070813"/>
              <a:gd name="connsiteX10" fmla="*/ 5261731 w 10681075"/>
              <a:gd name="connsiteY10" fmla="*/ 1216262 h 3070813"/>
              <a:gd name="connsiteX11" fmla="*/ 6048115 w 10681075"/>
              <a:gd name="connsiteY11" fmla="*/ 204326 h 3070813"/>
              <a:gd name="connsiteX12" fmla="*/ 6925939 w 10681075"/>
              <a:gd name="connsiteY12" fmla="*/ 88502 h 3070813"/>
              <a:gd name="connsiteX13" fmla="*/ 7480675 w 10681075"/>
              <a:gd name="connsiteY13" fmla="*/ 1234550 h 3070813"/>
              <a:gd name="connsiteX14" fmla="*/ 6694291 w 10681075"/>
              <a:gd name="connsiteY14" fmla="*/ 2130662 h 3070813"/>
              <a:gd name="connsiteX15" fmla="*/ 6109075 w 10681075"/>
              <a:gd name="connsiteY15" fmla="*/ 1880726 h 3070813"/>
              <a:gd name="connsiteX16" fmla="*/ 6706483 w 10681075"/>
              <a:gd name="connsiteY16" fmla="*/ 789542 h 3070813"/>
              <a:gd name="connsiteX17" fmla="*/ 7383139 w 10681075"/>
              <a:gd name="connsiteY17" fmla="*/ 624950 h 3070813"/>
              <a:gd name="connsiteX18" fmla="*/ 8285347 w 10681075"/>
              <a:gd name="connsiteY18" fmla="*/ 893174 h 3070813"/>
              <a:gd name="connsiteX19" fmla="*/ 9352147 w 10681075"/>
              <a:gd name="connsiteY19" fmla="*/ 1466198 h 3070813"/>
              <a:gd name="connsiteX20" fmla="*/ 9888595 w 10681075"/>
              <a:gd name="connsiteY20" fmla="*/ 1435718 h 3070813"/>
              <a:gd name="connsiteX21" fmla="*/ 10681075 w 10681075"/>
              <a:gd name="connsiteY21" fmla="*/ 673718 h 3070813"/>
              <a:gd name="connsiteX0" fmla="*/ 33198 w 10689006"/>
              <a:gd name="connsiteY0" fmla="*/ 289670 h 3048773"/>
              <a:gd name="connsiteX1" fmla="*/ 240462 w 10689006"/>
              <a:gd name="connsiteY1" fmla="*/ 1472294 h 3048773"/>
              <a:gd name="connsiteX2" fmla="*/ 1983918 w 10689006"/>
              <a:gd name="connsiteY2" fmla="*/ 2935334 h 3048773"/>
              <a:gd name="connsiteX3" fmla="*/ 3733470 w 10689006"/>
              <a:gd name="connsiteY3" fmla="*/ 2807318 h 3048773"/>
              <a:gd name="connsiteX4" fmla="*/ 4721022 w 10689006"/>
              <a:gd name="connsiteY4" fmla="*/ 1661270 h 3048773"/>
              <a:gd name="connsiteX5" fmla="*/ 4788078 w 10689006"/>
              <a:gd name="connsiteY5" fmla="*/ 667622 h 3048773"/>
              <a:gd name="connsiteX6" fmla="*/ 4111422 w 10689006"/>
              <a:gd name="connsiteY6" fmla="*/ 326246 h 3048773"/>
              <a:gd name="connsiteX7" fmla="*/ 3440862 w 10689006"/>
              <a:gd name="connsiteY7" fmla="*/ 490838 h 3048773"/>
              <a:gd name="connsiteX8" fmla="*/ 3550590 w 10689006"/>
              <a:gd name="connsiteY8" fmla="*/ 1234550 h 3048773"/>
              <a:gd name="connsiteX9" fmla="*/ 4678350 w 10689006"/>
              <a:gd name="connsiteY9" fmla="*/ 1545446 h 3048773"/>
              <a:gd name="connsiteX10" fmla="*/ 5269662 w 10689006"/>
              <a:gd name="connsiteY10" fmla="*/ 1216262 h 3048773"/>
              <a:gd name="connsiteX11" fmla="*/ 6056046 w 10689006"/>
              <a:gd name="connsiteY11" fmla="*/ 204326 h 3048773"/>
              <a:gd name="connsiteX12" fmla="*/ 6933870 w 10689006"/>
              <a:gd name="connsiteY12" fmla="*/ 88502 h 3048773"/>
              <a:gd name="connsiteX13" fmla="*/ 7488606 w 10689006"/>
              <a:gd name="connsiteY13" fmla="*/ 1234550 h 3048773"/>
              <a:gd name="connsiteX14" fmla="*/ 6702222 w 10689006"/>
              <a:gd name="connsiteY14" fmla="*/ 2130662 h 3048773"/>
              <a:gd name="connsiteX15" fmla="*/ 6117006 w 10689006"/>
              <a:gd name="connsiteY15" fmla="*/ 1880726 h 3048773"/>
              <a:gd name="connsiteX16" fmla="*/ 6714414 w 10689006"/>
              <a:gd name="connsiteY16" fmla="*/ 789542 h 3048773"/>
              <a:gd name="connsiteX17" fmla="*/ 7391070 w 10689006"/>
              <a:gd name="connsiteY17" fmla="*/ 624950 h 3048773"/>
              <a:gd name="connsiteX18" fmla="*/ 8293278 w 10689006"/>
              <a:gd name="connsiteY18" fmla="*/ 893174 h 3048773"/>
              <a:gd name="connsiteX19" fmla="*/ 9360078 w 10689006"/>
              <a:gd name="connsiteY19" fmla="*/ 1466198 h 3048773"/>
              <a:gd name="connsiteX20" fmla="*/ 9896526 w 10689006"/>
              <a:gd name="connsiteY20" fmla="*/ 1435718 h 3048773"/>
              <a:gd name="connsiteX21" fmla="*/ 10689006 w 10689006"/>
              <a:gd name="connsiteY21" fmla="*/ 673718 h 3048773"/>
              <a:gd name="connsiteX0" fmla="*/ 79384 w 10735192"/>
              <a:gd name="connsiteY0" fmla="*/ 289670 h 3025875"/>
              <a:gd name="connsiteX1" fmla="*/ 189112 w 10735192"/>
              <a:gd name="connsiteY1" fmla="*/ 1783190 h 3025875"/>
              <a:gd name="connsiteX2" fmla="*/ 2030104 w 10735192"/>
              <a:gd name="connsiteY2" fmla="*/ 2935334 h 3025875"/>
              <a:gd name="connsiteX3" fmla="*/ 3779656 w 10735192"/>
              <a:gd name="connsiteY3" fmla="*/ 2807318 h 3025875"/>
              <a:gd name="connsiteX4" fmla="*/ 4767208 w 10735192"/>
              <a:gd name="connsiteY4" fmla="*/ 1661270 h 3025875"/>
              <a:gd name="connsiteX5" fmla="*/ 4834264 w 10735192"/>
              <a:gd name="connsiteY5" fmla="*/ 667622 h 3025875"/>
              <a:gd name="connsiteX6" fmla="*/ 4157608 w 10735192"/>
              <a:gd name="connsiteY6" fmla="*/ 326246 h 3025875"/>
              <a:gd name="connsiteX7" fmla="*/ 3487048 w 10735192"/>
              <a:gd name="connsiteY7" fmla="*/ 490838 h 3025875"/>
              <a:gd name="connsiteX8" fmla="*/ 3596776 w 10735192"/>
              <a:gd name="connsiteY8" fmla="*/ 1234550 h 3025875"/>
              <a:gd name="connsiteX9" fmla="*/ 4724536 w 10735192"/>
              <a:gd name="connsiteY9" fmla="*/ 1545446 h 3025875"/>
              <a:gd name="connsiteX10" fmla="*/ 5315848 w 10735192"/>
              <a:gd name="connsiteY10" fmla="*/ 1216262 h 3025875"/>
              <a:gd name="connsiteX11" fmla="*/ 6102232 w 10735192"/>
              <a:gd name="connsiteY11" fmla="*/ 204326 h 3025875"/>
              <a:gd name="connsiteX12" fmla="*/ 6980056 w 10735192"/>
              <a:gd name="connsiteY12" fmla="*/ 88502 h 3025875"/>
              <a:gd name="connsiteX13" fmla="*/ 7534792 w 10735192"/>
              <a:gd name="connsiteY13" fmla="*/ 1234550 h 3025875"/>
              <a:gd name="connsiteX14" fmla="*/ 6748408 w 10735192"/>
              <a:gd name="connsiteY14" fmla="*/ 2130662 h 3025875"/>
              <a:gd name="connsiteX15" fmla="*/ 6163192 w 10735192"/>
              <a:gd name="connsiteY15" fmla="*/ 1880726 h 3025875"/>
              <a:gd name="connsiteX16" fmla="*/ 6760600 w 10735192"/>
              <a:gd name="connsiteY16" fmla="*/ 789542 h 3025875"/>
              <a:gd name="connsiteX17" fmla="*/ 7437256 w 10735192"/>
              <a:gd name="connsiteY17" fmla="*/ 624950 h 3025875"/>
              <a:gd name="connsiteX18" fmla="*/ 8339464 w 10735192"/>
              <a:gd name="connsiteY18" fmla="*/ 893174 h 3025875"/>
              <a:gd name="connsiteX19" fmla="*/ 9406264 w 10735192"/>
              <a:gd name="connsiteY19" fmla="*/ 1466198 h 3025875"/>
              <a:gd name="connsiteX20" fmla="*/ 9942712 w 10735192"/>
              <a:gd name="connsiteY20" fmla="*/ 1435718 h 3025875"/>
              <a:gd name="connsiteX21" fmla="*/ 10735192 w 10735192"/>
              <a:gd name="connsiteY21" fmla="*/ 673718 h 3025875"/>
              <a:gd name="connsiteX0" fmla="*/ 79384 w 10735192"/>
              <a:gd name="connsiteY0" fmla="*/ 289670 h 3022081"/>
              <a:gd name="connsiteX1" fmla="*/ 189112 w 10735192"/>
              <a:gd name="connsiteY1" fmla="*/ 1783190 h 3022081"/>
              <a:gd name="connsiteX2" fmla="*/ 2030104 w 10735192"/>
              <a:gd name="connsiteY2" fmla="*/ 2935334 h 3022081"/>
              <a:gd name="connsiteX3" fmla="*/ 3779656 w 10735192"/>
              <a:gd name="connsiteY3" fmla="*/ 2807318 h 3022081"/>
              <a:gd name="connsiteX4" fmla="*/ 4803784 w 10735192"/>
              <a:gd name="connsiteY4" fmla="*/ 1752710 h 3022081"/>
              <a:gd name="connsiteX5" fmla="*/ 4834264 w 10735192"/>
              <a:gd name="connsiteY5" fmla="*/ 667622 h 3022081"/>
              <a:gd name="connsiteX6" fmla="*/ 4157608 w 10735192"/>
              <a:gd name="connsiteY6" fmla="*/ 326246 h 3022081"/>
              <a:gd name="connsiteX7" fmla="*/ 3487048 w 10735192"/>
              <a:gd name="connsiteY7" fmla="*/ 490838 h 3022081"/>
              <a:gd name="connsiteX8" fmla="*/ 3596776 w 10735192"/>
              <a:gd name="connsiteY8" fmla="*/ 1234550 h 3022081"/>
              <a:gd name="connsiteX9" fmla="*/ 4724536 w 10735192"/>
              <a:gd name="connsiteY9" fmla="*/ 1545446 h 3022081"/>
              <a:gd name="connsiteX10" fmla="*/ 5315848 w 10735192"/>
              <a:gd name="connsiteY10" fmla="*/ 1216262 h 3022081"/>
              <a:gd name="connsiteX11" fmla="*/ 6102232 w 10735192"/>
              <a:gd name="connsiteY11" fmla="*/ 204326 h 3022081"/>
              <a:gd name="connsiteX12" fmla="*/ 6980056 w 10735192"/>
              <a:gd name="connsiteY12" fmla="*/ 88502 h 3022081"/>
              <a:gd name="connsiteX13" fmla="*/ 7534792 w 10735192"/>
              <a:gd name="connsiteY13" fmla="*/ 1234550 h 3022081"/>
              <a:gd name="connsiteX14" fmla="*/ 6748408 w 10735192"/>
              <a:gd name="connsiteY14" fmla="*/ 2130662 h 3022081"/>
              <a:gd name="connsiteX15" fmla="*/ 6163192 w 10735192"/>
              <a:gd name="connsiteY15" fmla="*/ 1880726 h 3022081"/>
              <a:gd name="connsiteX16" fmla="*/ 6760600 w 10735192"/>
              <a:gd name="connsiteY16" fmla="*/ 789542 h 3022081"/>
              <a:gd name="connsiteX17" fmla="*/ 7437256 w 10735192"/>
              <a:gd name="connsiteY17" fmla="*/ 624950 h 3022081"/>
              <a:gd name="connsiteX18" fmla="*/ 8339464 w 10735192"/>
              <a:gd name="connsiteY18" fmla="*/ 893174 h 3022081"/>
              <a:gd name="connsiteX19" fmla="*/ 9406264 w 10735192"/>
              <a:gd name="connsiteY19" fmla="*/ 1466198 h 3022081"/>
              <a:gd name="connsiteX20" fmla="*/ 9942712 w 10735192"/>
              <a:gd name="connsiteY20" fmla="*/ 1435718 h 3022081"/>
              <a:gd name="connsiteX21" fmla="*/ 10735192 w 10735192"/>
              <a:gd name="connsiteY21" fmla="*/ 673718 h 3022081"/>
              <a:gd name="connsiteX0" fmla="*/ 79384 w 10735192"/>
              <a:gd name="connsiteY0" fmla="*/ 289670 h 3077476"/>
              <a:gd name="connsiteX1" fmla="*/ 189112 w 10735192"/>
              <a:gd name="connsiteY1" fmla="*/ 1783190 h 3077476"/>
              <a:gd name="connsiteX2" fmla="*/ 2030104 w 10735192"/>
              <a:gd name="connsiteY2" fmla="*/ 2935334 h 3077476"/>
              <a:gd name="connsiteX3" fmla="*/ 3779656 w 10735192"/>
              <a:gd name="connsiteY3" fmla="*/ 2807318 h 3077476"/>
              <a:gd name="connsiteX4" fmla="*/ 4834264 w 10735192"/>
              <a:gd name="connsiteY4" fmla="*/ 667622 h 3077476"/>
              <a:gd name="connsiteX5" fmla="*/ 4157608 w 10735192"/>
              <a:gd name="connsiteY5" fmla="*/ 326246 h 3077476"/>
              <a:gd name="connsiteX6" fmla="*/ 3487048 w 10735192"/>
              <a:gd name="connsiteY6" fmla="*/ 490838 h 3077476"/>
              <a:gd name="connsiteX7" fmla="*/ 3596776 w 10735192"/>
              <a:gd name="connsiteY7" fmla="*/ 1234550 h 3077476"/>
              <a:gd name="connsiteX8" fmla="*/ 4724536 w 10735192"/>
              <a:gd name="connsiteY8" fmla="*/ 1545446 h 3077476"/>
              <a:gd name="connsiteX9" fmla="*/ 5315848 w 10735192"/>
              <a:gd name="connsiteY9" fmla="*/ 1216262 h 3077476"/>
              <a:gd name="connsiteX10" fmla="*/ 6102232 w 10735192"/>
              <a:gd name="connsiteY10" fmla="*/ 204326 h 3077476"/>
              <a:gd name="connsiteX11" fmla="*/ 6980056 w 10735192"/>
              <a:gd name="connsiteY11" fmla="*/ 88502 h 3077476"/>
              <a:gd name="connsiteX12" fmla="*/ 7534792 w 10735192"/>
              <a:gd name="connsiteY12" fmla="*/ 1234550 h 3077476"/>
              <a:gd name="connsiteX13" fmla="*/ 6748408 w 10735192"/>
              <a:gd name="connsiteY13" fmla="*/ 2130662 h 3077476"/>
              <a:gd name="connsiteX14" fmla="*/ 6163192 w 10735192"/>
              <a:gd name="connsiteY14" fmla="*/ 1880726 h 3077476"/>
              <a:gd name="connsiteX15" fmla="*/ 6760600 w 10735192"/>
              <a:gd name="connsiteY15" fmla="*/ 789542 h 3077476"/>
              <a:gd name="connsiteX16" fmla="*/ 7437256 w 10735192"/>
              <a:gd name="connsiteY16" fmla="*/ 624950 h 3077476"/>
              <a:gd name="connsiteX17" fmla="*/ 8339464 w 10735192"/>
              <a:gd name="connsiteY17" fmla="*/ 893174 h 3077476"/>
              <a:gd name="connsiteX18" fmla="*/ 9406264 w 10735192"/>
              <a:gd name="connsiteY18" fmla="*/ 1466198 h 3077476"/>
              <a:gd name="connsiteX19" fmla="*/ 9942712 w 10735192"/>
              <a:gd name="connsiteY19" fmla="*/ 1435718 h 3077476"/>
              <a:gd name="connsiteX20" fmla="*/ 10735192 w 10735192"/>
              <a:gd name="connsiteY20" fmla="*/ 673718 h 3077476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487048 w 10735192"/>
              <a:gd name="connsiteY6" fmla="*/ 490838 h 3058561"/>
              <a:gd name="connsiteX7" fmla="*/ 3596776 w 10735192"/>
              <a:gd name="connsiteY7" fmla="*/ 1234550 h 3058561"/>
              <a:gd name="connsiteX8" fmla="*/ 4724536 w 10735192"/>
              <a:gd name="connsiteY8" fmla="*/ 1545446 h 3058561"/>
              <a:gd name="connsiteX9" fmla="*/ 5315848 w 10735192"/>
              <a:gd name="connsiteY9" fmla="*/ 1216262 h 3058561"/>
              <a:gd name="connsiteX10" fmla="*/ 6102232 w 10735192"/>
              <a:gd name="connsiteY10" fmla="*/ 204326 h 3058561"/>
              <a:gd name="connsiteX11" fmla="*/ 6980056 w 10735192"/>
              <a:gd name="connsiteY11" fmla="*/ 88502 h 3058561"/>
              <a:gd name="connsiteX12" fmla="*/ 7534792 w 10735192"/>
              <a:gd name="connsiteY12" fmla="*/ 1234550 h 3058561"/>
              <a:gd name="connsiteX13" fmla="*/ 6748408 w 10735192"/>
              <a:gd name="connsiteY13" fmla="*/ 2130662 h 3058561"/>
              <a:gd name="connsiteX14" fmla="*/ 6163192 w 10735192"/>
              <a:gd name="connsiteY14" fmla="*/ 1880726 h 3058561"/>
              <a:gd name="connsiteX15" fmla="*/ 6760600 w 10735192"/>
              <a:gd name="connsiteY15" fmla="*/ 789542 h 3058561"/>
              <a:gd name="connsiteX16" fmla="*/ 7437256 w 10735192"/>
              <a:gd name="connsiteY16" fmla="*/ 624950 h 3058561"/>
              <a:gd name="connsiteX17" fmla="*/ 8339464 w 10735192"/>
              <a:gd name="connsiteY17" fmla="*/ 893174 h 3058561"/>
              <a:gd name="connsiteX18" fmla="*/ 9406264 w 10735192"/>
              <a:gd name="connsiteY18" fmla="*/ 1466198 h 3058561"/>
              <a:gd name="connsiteX19" fmla="*/ 9942712 w 10735192"/>
              <a:gd name="connsiteY19" fmla="*/ 1435718 h 3058561"/>
              <a:gd name="connsiteX20" fmla="*/ 10735192 w 10735192"/>
              <a:gd name="connsiteY20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596776 w 10735192"/>
              <a:gd name="connsiteY6" fmla="*/ 1234550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761368 w 10735192"/>
              <a:gd name="connsiteY6" fmla="*/ 1063862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761368 w 10735192"/>
              <a:gd name="connsiteY6" fmla="*/ 1063862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761368 w 10735192"/>
              <a:gd name="connsiteY6" fmla="*/ 1063862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654836 w 10735192"/>
              <a:gd name="connsiteY6" fmla="*/ 1019473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654836 w 10735192"/>
              <a:gd name="connsiteY6" fmla="*/ 1019473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654836 w 10735192"/>
              <a:gd name="connsiteY6" fmla="*/ 1019473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654836 w 10735192"/>
              <a:gd name="connsiteY6" fmla="*/ 1019473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314802 h 3083693"/>
              <a:gd name="connsiteX1" fmla="*/ 189112 w 10735192"/>
              <a:gd name="connsiteY1" fmla="*/ 1808322 h 3083693"/>
              <a:gd name="connsiteX2" fmla="*/ 2030104 w 10735192"/>
              <a:gd name="connsiteY2" fmla="*/ 2960466 h 3083693"/>
              <a:gd name="connsiteX3" fmla="*/ 3779656 w 10735192"/>
              <a:gd name="connsiteY3" fmla="*/ 2832450 h 3083693"/>
              <a:gd name="connsiteX4" fmla="*/ 5011048 w 10735192"/>
              <a:gd name="connsiteY4" fmla="*/ 1021938 h 3083693"/>
              <a:gd name="connsiteX5" fmla="*/ 4153169 w 10735192"/>
              <a:gd name="connsiteY5" fmla="*/ 267040 h 3083693"/>
              <a:gd name="connsiteX6" fmla="*/ 3654836 w 10735192"/>
              <a:gd name="connsiteY6" fmla="*/ 1044605 h 3083693"/>
              <a:gd name="connsiteX7" fmla="*/ 4396062 w 10735192"/>
              <a:gd name="connsiteY7" fmla="*/ 1717060 h 3083693"/>
              <a:gd name="connsiteX8" fmla="*/ 5315848 w 10735192"/>
              <a:gd name="connsiteY8" fmla="*/ 1241394 h 3083693"/>
              <a:gd name="connsiteX9" fmla="*/ 6102232 w 10735192"/>
              <a:gd name="connsiteY9" fmla="*/ 229458 h 3083693"/>
              <a:gd name="connsiteX10" fmla="*/ 6980056 w 10735192"/>
              <a:gd name="connsiteY10" fmla="*/ 113634 h 3083693"/>
              <a:gd name="connsiteX11" fmla="*/ 7534792 w 10735192"/>
              <a:gd name="connsiteY11" fmla="*/ 1259682 h 3083693"/>
              <a:gd name="connsiteX12" fmla="*/ 6748408 w 10735192"/>
              <a:gd name="connsiteY12" fmla="*/ 2155794 h 3083693"/>
              <a:gd name="connsiteX13" fmla="*/ 6163192 w 10735192"/>
              <a:gd name="connsiteY13" fmla="*/ 1905858 h 3083693"/>
              <a:gd name="connsiteX14" fmla="*/ 6760600 w 10735192"/>
              <a:gd name="connsiteY14" fmla="*/ 814674 h 3083693"/>
              <a:gd name="connsiteX15" fmla="*/ 7437256 w 10735192"/>
              <a:gd name="connsiteY15" fmla="*/ 650082 h 3083693"/>
              <a:gd name="connsiteX16" fmla="*/ 8339464 w 10735192"/>
              <a:gd name="connsiteY16" fmla="*/ 918306 h 3083693"/>
              <a:gd name="connsiteX17" fmla="*/ 9406264 w 10735192"/>
              <a:gd name="connsiteY17" fmla="*/ 1491330 h 3083693"/>
              <a:gd name="connsiteX18" fmla="*/ 9942712 w 10735192"/>
              <a:gd name="connsiteY18" fmla="*/ 1460850 h 3083693"/>
              <a:gd name="connsiteX19" fmla="*/ 10735192 w 10735192"/>
              <a:gd name="connsiteY19" fmla="*/ 698850 h 3083693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748408 w 10735192"/>
              <a:gd name="connsiteY12" fmla="*/ 2176167 h 3104066"/>
              <a:gd name="connsiteX13" fmla="*/ 6163192 w 10735192"/>
              <a:gd name="connsiteY13" fmla="*/ 1926231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748408 w 10735192"/>
              <a:gd name="connsiteY12" fmla="*/ 2176167 h 3104066"/>
              <a:gd name="connsiteX13" fmla="*/ 5830279 w 10735192"/>
              <a:gd name="connsiteY13" fmla="*/ 1784188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830279 w 10735192"/>
              <a:gd name="connsiteY13" fmla="*/ 1784188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9895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9895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9895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9895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9942712"/>
              <a:gd name="connsiteY0" fmla="*/ 335175 h 3104066"/>
              <a:gd name="connsiteX1" fmla="*/ 189112 w 9942712"/>
              <a:gd name="connsiteY1" fmla="*/ 1828695 h 3104066"/>
              <a:gd name="connsiteX2" fmla="*/ 2030104 w 9942712"/>
              <a:gd name="connsiteY2" fmla="*/ 2980839 h 3104066"/>
              <a:gd name="connsiteX3" fmla="*/ 3779656 w 9942712"/>
              <a:gd name="connsiteY3" fmla="*/ 2852823 h 3104066"/>
              <a:gd name="connsiteX4" fmla="*/ 5011048 w 9942712"/>
              <a:gd name="connsiteY4" fmla="*/ 1042311 h 3104066"/>
              <a:gd name="connsiteX5" fmla="*/ 4153169 w 9942712"/>
              <a:gd name="connsiteY5" fmla="*/ 287413 h 3104066"/>
              <a:gd name="connsiteX6" fmla="*/ 3654836 w 9942712"/>
              <a:gd name="connsiteY6" fmla="*/ 1064978 h 3104066"/>
              <a:gd name="connsiteX7" fmla="*/ 4396062 w 9942712"/>
              <a:gd name="connsiteY7" fmla="*/ 1737433 h 3104066"/>
              <a:gd name="connsiteX8" fmla="*/ 5315848 w 9942712"/>
              <a:gd name="connsiteY8" fmla="*/ 1261767 h 3104066"/>
              <a:gd name="connsiteX9" fmla="*/ 6102232 w 9942712"/>
              <a:gd name="connsiteY9" fmla="*/ 249831 h 3104066"/>
              <a:gd name="connsiteX10" fmla="*/ 6980056 w 9942712"/>
              <a:gd name="connsiteY10" fmla="*/ 134007 h 3104066"/>
              <a:gd name="connsiteX11" fmla="*/ 6993254 w 9942712"/>
              <a:gd name="connsiteY11" fmla="*/ 1568579 h 3104066"/>
              <a:gd name="connsiteX12" fmla="*/ 6419934 w 9942712"/>
              <a:gd name="connsiteY12" fmla="*/ 2087390 h 3104066"/>
              <a:gd name="connsiteX13" fmla="*/ 5923495 w 9942712"/>
              <a:gd name="connsiteY13" fmla="*/ 1371377 h 3104066"/>
              <a:gd name="connsiteX14" fmla="*/ 6760600 w 9942712"/>
              <a:gd name="connsiteY14" fmla="*/ 835047 h 3104066"/>
              <a:gd name="connsiteX15" fmla="*/ 7437256 w 9942712"/>
              <a:gd name="connsiteY15" fmla="*/ 670455 h 3104066"/>
              <a:gd name="connsiteX16" fmla="*/ 8339464 w 9942712"/>
              <a:gd name="connsiteY16" fmla="*/ 938679 h 3104066"/>
              <a:gd name="connsiteX17" fmla="*/ 9406264 w 9942712"/>
              <a:gd name="connsiteY17" fmla="*/ 1511703 h 3104066"/>
              <a:gd name="connsiteX18" fmla="*/ 9942712 w 9942712"/>
              <a:gd name="connsiteY18" fmla="*/ 1481223 h 3104066"/>
              <a:gd name="connsiteX0" fmla="*/ 79384 w 9406264"/>
              <a:gd name="connsiteY0" fmla="*/ 335175 h 3104066"/>
              <a:gd name="connsiteX1" fmla="*/ 189112 w 9406264"/>
              <a:gd name="connsiteY1" fmla="*/ 1828695 h 3104066"/>
              <a:gd name="connsiteX2" fmla="*/ 2030104 w 9406264"/>
              <a:gd name="connsiteY2" fmla="*/ 2980839 h 3104066"/>
              <a:gd name="connsiteX3" fmla="*/ 3779656 w 9406264"/>
              <a:gd name="connsiteY3" fmla="*/ 2852823 h 3104066"/>
              <a:gd name="connsiteX4" fmla="*/ 5011048 w 9406264"/>
              <a:gd name="connsiteY4" fmla="*/ 1042311 h 3104066"/>
              <a:gd name="connsiteX5" fmla="*/ 4153169 w 9406264"/>
              <a:gd name="connsiteY5" fmla="*/ 287413 h 3104066"/>
              <a:gd name="connsiteX6" fmla="*/ 3654836 w 9406264"/>
              <a:gd name="connsiteY6" fmla="*/ 1064978 h 3104066"/>
              <a:gd name="connsiteX7" fmla="*/ 4396062 w 9406264"/>
              <a:gd name="connsiteY7" fmla="*/ 1737433 h 3104066"/>
              <a:gd name="connsiteX8" fmla="*/ 5315848 w 9406264"/>
              <a:gd name="connsiteY8" fmla="*/ 1261767 h 3104066"/>
              <a:gd name="connsiteX9" fmla="*/ 6102232 w 9406264"/>
              <a:gd name="connsiteY9" fmla="*/ 249831 h 3104066"/>
              <a:gd name="connsiteX10" fmla="*/ 6980056 w 9406264"/>
              <a:gd name="connsiteY10" fmla="*/ 134007 h 3104066"/>
              <a:gd name="connsiteX11" fmla="*/ 6993254 w 9406264"/>
              <a:gd name="connsiteY11" fmla="*/ 1568579 h 3104066"/>
              <a:gd name="connsiteX12" fmla="*/ 6419934 w 9406264"/>
              <a:gd name="connsiteY12" fmla="*/ 2087390 h 3104066"/>
              <a:gd name="connsiteX13" fmla="*/ 5923495 w 9406264"/>
              <a:gd name="connsiteY13" fmla="*/ 1371377 h 3104066"/>
              <a:gd name="connsiteX14" fmla="*/ 6760600 w 9406264"/>
              <a:gd name="connsiteY14" fmla="*/ 835047 h 3104066"/>
              <a:gd name="connsiteX15" fmla="*/ 7437256 w 9406264"/>
              <a:gd name="connsiteY15" fmla="*/ 670455 h 3104066"/>
              <a:gd name="connsiteX16" fmla="*/ 8339464 w 9406264"/>
              <a:gd name="connsiteY16" fmla="*/ 938679 h 3104066"/>
              <a:gd name="connsiteX17" fmla="*/ 9406264 w 9406264"/>
              <a:gd name="connsiteY17" fmla="*/ 1511703 h 3104066"/>
              <a:gd name="connsiteX0" fmla="*/ 79384 w 8339464"/>
              <a:gd name="connsiteY0" fmla="*/ 335175 h 3104066"/>
              <a:gd name="connsiteX1" fmla="*/ 189112 w 8339464"/>
              <a:gd name="connsiteY1" fmla="*/ 1828695 h 3104066"/>
              <a:gd name="connsiteX2" fmla="*/ 2030104 w 8339464"/>
              <a:gd name="connsiteY2" fmla="*/ 2980839 h 3104066"/>
              <a:gd name="connsiteX3" fmla="*/ 3779656 w 8339464"/>
              <a:gd name="connsiteY3" fmla="*/ 2852823 h 3104066"/>
              <a:gd name="connsiteX4" fmla="*/ 5011048 w 8339464"/>
              <a:gd name="connsiteY4" fmla="*/ 1042311 h 3104066"/>
              <a:gd name="connsiteX5" fmla="*/ 4153169 w 8339464"/>
              <a:gd name="connsiteY5" fmla="*/ 287413 h 3104066"/>
              <a:gd name="connsiteX6" fmla="*/ 3654836 w 8339464"/>
              <a:gd name="connsiteY6" fmla="*/ 1064978 h 3104066"/>
              <a:gd name="connsiteX7" fmla="*/ 4396062 w 8339464"/>
              <a:gd name="connsiteY7" fmla="*/ 1737433 h 3104066"/>
              <a:gd name="connsiteX8" fmla="*/ 5315848 w 8339464"/>
              <a:gd name="connsiteY8" fmla="*/ 1261767 h 3104066"/>
              <a:gd name="connsiteX9" fmla="*/ 6102232 w 8339464"/>
              <a:gd name="connsiteY9" fmla="*/ 249831 h 3104066"/>
              <a:gd name="connsiteX10" fmla="*/ 6980056 w 8339464"/>
              <a:gd name="connsiteY10" fmla="*/ 134007 h 3104066"/>
              <a:gd name="connsiteX11" fmla="*/ 6993254 w 8339464"/>
              <a:gd name="connsiteY11" fmla="*/ 1568579 h 3104066"/>
              <a:gd name="connsiteX12" fmla="*/ 6419934 w 8339464"/>
              <a:gd name="connsiteY12" fmla="*/ 2087390 h 3104066"/>
              <a:gd name="connsiteX13" fmla="*/ 5923495 w 8339464"/>
              <a:gd name="connsiteY13" fmla="*/ 1371377 h 3104066"/>
              <a:gd name="connsiteX14" fmla="*/ 6760600 w 8339464"/>
              <a:gd name="connsiteY14" fmla="*/ 835047 h 3104066"/>
              <a:gd name="connsiteX15" fmla="*/ 7437256 w 8339464"/>
              <a:gd name="connsiteY15" fmla="*/ 670455 h 3104066"/>
              <a:gd name="connsiteX16" fmla="*/ 8339464 w 8339464"/>
              <a:gd name="connsiteY16" fmla="*/ 938679 h 3104066"/>
              <a:gd name="connsiteX0" fmla="*/ 79384 w 7437256"/>
              <a:gd name="connsiteY0" fmla="*/ 335175 h 3104066"/>
              <a:gd name="connsiteX1" fmla="*/ 189112 w 7437256"/>
              <a:gd name="connsiteY1" fmla="*/ 1828695 h 3104066"/>
              <a:gd name="connsiteX2" fmla="*/ 2030104 w 7437256"/>
              <a:gd name="connsiteY2" fmla="*/ 2980839 h 3104066"/>
              <a:gd name="connsiteX3" fmla="*/ 3779656 w 7437256"/>
              <a:gd name="connsiteY3" fmla="*/ 2852823 h 3104066"/>
              <a:gd name="connsiteX4" fmla="*/ 5011048 w 7437256"/>
              <a:gd name="connsiteY4" fmla="*/ 1042311 h 3104066"/>
              <a:gd name="connsiteX5" fmla="*/ 4153169 w 7437256"/>
              <a:gd name="connsiteY5" fmla="*/ 287413 h 3104066"/>
              <a:gd name="connsiteX6" fmla="*/ 3654836 w 7437256"/>
              <a:gd name="connsiteY6" fmla="*/ 1064978 h 3104066"/>
              <a:gd name="connsiteX7" fmla="*/ 4396062 w 7437256"/>
              <a:gd name="connsiteY7" fmla="*/ 1737433 h 3104066"/>
              <a:gd name="connsiteX8" fmla="*/ 5315848 w 7437256"/>
              <a:gd name="connsiteY8" fmla="*/ 1261767 h 3104066"/>
              <a:gd name="connsiteX9" fmla="*/ 6102232 w 7437256"/>
              <a:gd name="connsiteY9" fmla="*/ 249831 h 3104066"/>
              <a:gd name="connsiteX10" fmla="*/ 6980056 w 7437256"/>
              <a:gd name="connsiteY10" fmla="*/ 134007 h 3104066"/>
              <a:gd name="connsiteX11" fmla="*/ 6993254 w 7437256"/>
              <a:gd name="connsiteY11" fmla="*/ 1568579 h 3104066"/>
              <a:gd name="connsiteX12" fmla="*/ 6419934 w 7437256"/>
              <a:gd name="connsiteY12" fmla="*/ 2087390 h 3104066"/>
              <a:gd name="connsiteX13" fmla="*/ 5923495 w 7437256"/>
              <a:gd name="connsiteY13" fmla="*/ 1371377 h 3104066"/>
              <a:gd name="connsiteX14" fmla="*/ 6760600 w 7437256"/>
              <a:gd name="connsiteY14" fmla="*/ 835047 h 3104066"/>
              <a:gd name="connsiteX15" fmla="*/ 7437256 w 7437256"/>
              <a:gd name="connsiteY15" fmla="*/ 670455 h 3104066"/>
              <a:gd name="connsiteX0" fmla="*/ 79384 w 7077668"/>
              <a:gd name="connsiteY0" fmla="*/ 335175 h 3104066"/>
              <a:gd name="connsiteX1" fmla="*/ 189112 w 7077668"/>
              <a:gd name="connsiteY1" fmla="*/ 1828695 h 3104066"/>
              <a:gd name="connsiteX2" fmla="*/ 2030104 w 7077668"/>
              <a:gd name="connsiteY2" fmla="*/ 2980839 h 3104066"/>
              <a:gd name="connsiteX3" fmla="*/ 3779656 w 7077668"/>
              <a:gd name="connsiteY3" fmla="*/ 2852823 h 3104066"/>
              <a:gd name="connsiteX4" fmla="*/ 5011048 w 7077668"/>
              <a:gd name="connsiteY4" fmla="*/ 1042311 h 3104066"/>
              <a:gd name="connsiteX5" fmla="*/ 4153169 w 7077668"/>
              <a:gd name="connsiteY5" fmla="*/ 287413 h 3104066"/>
              <a:gd name="connsiteX6" fmla="*/ 3654836 w 7077668"/>
              <a:gd name="connsiteY6" fmla="*/ 1064978 h 3104066"/>
              <a:gd name="connsiteX7" fmla="*/ 4396062 w 7077668"/>
              <a:gd name="connsiteY7" fmla="*/ 1737433 h 3104066"/>
              <a:gd name="connsiteX8" fmla="*/ 5315848 w 7077668"/>
              <a:gd name="connsiteY8" fmla="*/ 1261767 h 3104066"/>
              <a:gd name="connsiteX9" fmla="*/ 6102232 w 7077668"/>
              <a:gd name="connsiteY9" fmla="*/ 249831 h 3104066"/>
              <a:gd name="connsiteX10" fmla="*/ 6980056 w 7077668"/>
              <a:gd name="connsiteY10" fmla="*/ 134007 h 3104066"/>
              <a:gd name="connsiteX11" fmla="*/ 6993254 w 7077668"/>
              <a:gd name="connsiteY11" fmla="*/ 1568579 h 3104066"/>
              <a:gd name="connsiteX12" fmla="*/ 6419934 w 7077668"/>
              <a:gd name="connsiteY12" fmla="*/ 2087390 h 3104066"/>
              <a:gd name="connsiteX13" fmla="*/ 5923495 w 7077668"/>
              <a:gd name="connsiteY13" fmla="*/ 1371377 h 3104066"/>
              <a:gd name="connsiteX14" fmla="*/ 6760600 w 7077668"/>
              <a:gd name="connsiteY14" fmla="*/ 835047 h 3104066"/>
              <a:gd name="connsiteX0" fmla="*/ 79384 w 7077668"/>
              <a:gd name="connsiteY0" fmla="*/ 335175 h 3104066"/>
              <a:gd name="connsiteX1" fmla="*/ 189112 w 7077668"/>
              <a:gd name="connsiteY1" fmla="*/ 1828695 h 3104066"/>
              <a:gd name="connsiteX2" fmla="*/ 2030104 w 7077668"/>
              <a:gd name="connsiteY2" fmla="*/ 2980839 h 3104066"/>
              <a:gd name="connsiteX3" fmla="*/ 3779656 w 7077668"/>
              <a:gd name="connsiteY3" fmla="*/ 2852823 h 3104066"/>
              <a:gd name="connsiteX4" fmla="*/ 5011048 w 7077668"/>
              <a:gd name="connsiteY4" fmla="*/ 1042311 h 3104066"/>
              <a:gd name="connsiteX5" fmla="*/ 4153169 w 7077668"/>
              <a:gd name="connsiteY5" fmla="*/ 287413 h 3104066"/>
              <a:gd name="connsiteX6" fmla="*/ 3654836 w 7077668"/>
              <a:gd name="connsiteY6" fmla="*/ 1064978 h 3104066"/>
              <a:gd name="connsiteX7" fmla="*/ 4396062 w 7077668"/>
              <a:gd name="connsiteY7" fmla="*/ 1737433 h 3104066"/>
              <a:gd name="connsiteX8" fmla="*/ 5315848 w 7077668"/>
              <a:gd name="connsiteY8" fmla="*/ 1261767 h 3104066"/>
              <a:gd name="connsiteX9" fmla="*/ 6102232 w 7077668"/>
              <a:gd name="connsiteY9" fmla="*/ 249831 h 3104066"/>
              <a:gd name="connsiteX10" fmla="*/ 6980056 w 7077668"/>
              <a:gd name="connsiteY10" fmla="*/ 134007 h 3104066"/>
              <a:gd name="connsiteX11" fmla="*/ 6993254 w 7077668"/>
              <a:gd name="connsiteY11" fmla="*/ 1568579 h 3104066"/>
              <a:gd name="connsiteX12" fmla="*/ 6419934 w 7077668"/>
              <a:gd name="connsiteY12" fmla="*/ 2087390 h 3104066"/>
              <a:gd name="connsiteX13" fmla="*/ 5923495 w 7077668"/>
              <a:gd name="connsiteY13" fmla="*/ 1371377 h 3104066"/>
              <a:gd name="connsiteX0" fmla="*/ 56444 w 7054728"/>
              <a:gd name="connsiteY0" fmla="*/ 335175 h 3218100"/>
              <a:gd name="connsiteX1" fmla="*/ 166172 w 7054728"/>
              <a:gd name="connsiteY1" fmla="*/ 1828695 h 3218100"/>
              <a:gd name="connsiteX2" fmla="*/ 1661724 w 7054728"/>
              <a:gd name="connsiteY2" fmla="*/ 3138319 h 3218100"/>
              <a:gd name="connsiteX3" fmla="*/ 3756716 w 7054728"/>
              <a:gd name="connsiteY3" fmla="*/ 2852823 h 3218100"/>
              <a:gd name="connsiteX4" fmla="*/ 4988108 w 7054728"/>
              <a:gd name="connsiteY4" fmla="*/ 1042311 h 3218100"/>
              <a:gd name="connsiteX5" fmla="*/ 4130229 w 7054728"/>
              <a:gd name="connsiteY5" fmla="*/ 287413 h 3218100"/>
              <a:gd name="connsiteX6" fmla="*/ 3631896 w 7054728"/>
              <a:gd name="connsiteY6" fmla="*/ 1064978 h 3218100"/>
              <a:gd name="connsiteX7" fmla="*/ 4373122 w 7054728"/>
              <a:gd name="connsiteY7" fmla="*/ 1737433 h 3218100"/>
              <a:gd name="connsiteX8" fmla="*/ 5292908 w 7054728"/>
              <a:gd name="connsiteY8" fmla="*/ 1261767 h 3218100"/>
              <a:gd name="connsiteX9" fmla="*/ 6079292 w 7054728"/>
              <a:gd name="connsiteY9" fmla="*/ 249831 h 3218100"/>
              <a:gd name="connsiteX10" fmla="*/ 6957116 w 7054728"/>
              <a:gd name="connsiteY10" fmla="*/ 134007 h 3218100"/>
              <a:gd name="connsiteX11" fmla="*/ 6970314 w 7054728"/>
              <a:gd name="connsiteY11" fmla="*/ 1568579 h 3218100"/>
              <a:gd name="connsiteX12" fmla="*/ 6396994 w 7054728"/>
              <a:gd name="connsiteY12" fmla="*/ 2087390 h 3218100"/>
              <a:gd name="connsiteX13" fmla="*/ 5900555 w 7054728"/>
              <a:gd name="connsiteY13" fmla="*/ 1371377 h 3218100"/>
              <a:gd name="connsiteX0" fmla="*/ 46505 w 7044789"/>
              <a:gd name="connsiteY0" fmla="*/ 335175 h 3251241"/>
              <a:gd name="connsiteX1" fmla="*/ 156233 w 7044789"/>
              <a:gd name="connsiteY1" fmla="*/ 1828695 h 3251241"/>
              <a:gd name="connsiteX2" fmla="*/ 1494305 w 7044789"/>
              <a:gd name="connsiteY2" fmla="*/ 3178959 h 3251241"/>
              <a:gd name="connsiteX3" fmla="*/ 3746777 w 7044789"/>
              <a:gd name="connsiteY3" fmla="*/ 2852823 h 3251241"/>
              <a:gd name="connsiteX4" fmla="*/ 4978169 w 7044789"/>
              <a:gd name="connsiteY4" fmla="*/ 1042311 h 3251241"/>
              <a:gd name="connsiteX5" fmla="*/ 4120290 w 7044789"/>
              <a:gd name="connsiteY5" fmla="*/ 287413 h 3251241"/>
              <a:gd name="connsiteX6" fmla="*/ 3621957 w 7044789"/>
              <a:gd name="connsiteY6" fmla="*/ 1064978 h 3251241"/>
              <a:gd name="connsiteX7" fmla="*/ 4363183 w 7044789"/>
              <a:gd name="connsiteY7" fmla="*/ 1737433 h 3251241"/>
              <a:gd name="connsiteX8" fmla="*/ 5282969 w 7044789"/>
              <a:gd name="connsiteY8" fmla="*/ 1261767 h 3251241"/>
              <a:gd name="connsiteX9" fmla="*/ 6069353 w 7044789"/>
              <a:gd name="connsiteY9" fmla="*/ 249831 h 3251241"/>
              <a:gd name="connsiteX10" fmla="*/ 6947177 w 7044789"/>
              <a:gd name="connsiteY10" fmla="*/ 134007 h 3251241"/>
              <a:gd name="connsiteX11" fmla="*/ 6960375 w 7044789"/>
              <a:gd name="connsiteY11" fmla="*/ 1568579 h 3251241"/>
              <a:gd name="connsiteX12" fmla="*/ 6387055 w 7044789"/>
              <a:gd name="connsiteY12" fmla="*/ 2087390 h 3251241"/>
              <a:gd name="connsiteX13" fmla="*/ 5890616 w 7044789"/>
              <a:gd name="connsiteY13" fmla="*/ 1371377 h 3251241"/>
              <a:gd name="connsiteX0" fmla="*/ 46505 w 7044789"/>
              <a:gd name="connsiteY0" fmla="*/ 335175 h 3320560"/>
              <a:gd name="connsiteX1" fmla="*/ 156233 w 7044789"/>
              <a:gd name="connsiteY1" fmla="*/ 1828695 h 3320560"/>
              <a:gd name="connsiteX2" fmla="*/ 1494305 w 7044789"/>
              <a:gd name="connsiteY2" fmla="*/ 3178959 h 3320560"/>
              <a:gd name="connsiteX3" fmla="*/ 3746777 w 7044789"/>
              <a:gd name="connsiteY3" fmla="*/ 2852823 h 3320560"/>
              <a:gd name="connsiteX4" fmla="*/ 4978169 w 7044789"/>
              <a:gd name="connsiteY4" fmla="*/ 1042311 h 3320560"/>
              <a:gd name="connsiteX5" fmla="*/ 4120290 w 7044789"/>
              <a:gd name="connsiteY5" fmla="*/ 287413 h 3320560"/>
              <a:gd name="connsiteX6" fmla="*/ 3621957 w 7044789"/>
              <a:gd name="connsiteY6" fmla="*/ 1064978 h 3320560"/>
              <a:gd name="connsiteX7" fmla="*/ 4363183 w 7044789"/>
              <a:gd name="connsiteY7" fmla="*/ 1737433 h 3320560"/>
              <a:gd name="connsiteX8" fmla="*/ 5282969 w 7044789"/>
              <a:gd name="connsiteY8" fmla="*/ 1261767 h 3320560"/>
              <a:gd name="connsiteX9" fmla="*/ 6069353 w 7044789"/>
              <a:gd name="connsiteY9" fmla="*/ 249831 h 3320560"/>
              <a:gd name="connsiteX10" fmla="*/ 6947177 w 7044789"/>
              <a:gd name="connsiteY10" fmla="*/ 134007 h 3320560"/>
              <a:gd name="connsiteX11" fmla="*/ 6960375 w 7044789"/>
              <a:gd name="connsiteY11" fmla="*/ 1568579 h 3320560"/>
              <a:gd name="connsiteX12" fmla="*/ 6387055 w 7044789"/>
              <a:gd name="connsiteY12" fmla="*/ 2087390 h 3320560"/>
              <a:gd name="connsiteX13" fmla="*/ 5890616 w 7044789"/>
              <a:gd name="connsiteY13" fmla="*/ 1371377 h 3320560"/>
              <a:gd name="connsiteX0" fmla="*/ 46505 w 7497653"/>
              <a:gd name="connsiteY0" fmla="*/ 343147 h 3328532"/>
              <a:gd name="connsiteX1" fmla="*/ 156233 w 7497653"/>
              <a:gd name="connsiteY1" fmla="*/ 1836667 h 3328532"/>
              <a:gd name="connsiteX2" fmla="*/ 1494305 w 7497653"/>
              <a:gd name="connsiteY2" fmla="*/ 3186931 h 3328532"/>
              <a:gd name="connsiteX3" fmla="*/ 3746777 w 7497653"/>
              <a:gd name="connsiteY3" fmla="*/ 2860795 h 3328532"/>
              <a:gd name="connsiteX4" fmla="*/ 4978169 w 7497653"/>
              <a:gd name="connsiteY4" fmla="*/ 1050283 h 3328532"/>
              <a:gd name="connsiteX5" fmla="*/ 4120290 w 7497653"/>
              <a:gd name="connsiteY5" fmla="*/ 295385 h 3328532"/>
              <a:gd name="connsiteX6" fmla="*/ 3621957 w 7497653"/>
              <a:gd name="connsiteY6" fmla="*/ 1072950 h 3328532"/>
              <a:gd name="connsiteX7" fmla="*/ 4363183 w 7497653"/>
              <a:gd name="connsiteY7" fmla="*/ 1745405 h 3328532"/>
              <a:gd name="connsiteX8" fmla="*/ 5282969 w 7497653"/>
              <a:gd name="connsiteY8" fmla="*/ 1269739 h 3328532"/>
              <a:gd name="connsiteX9" fmla="*/ 6069353 w 7497653"/>
              <a:gd name="connsiteY9" fmla="*/ 257803 h 3328532"/>
              <a:gd name="connsiteX10" fmla="*/ 6947177 w 7497653"/>
              <a:gd name="connsiteY10" fmla="*/ 141979 h 3328532"/>
              <a:gd name="connsiteX11" fmla="*/ 7483615 w 7497653"/>
              <a:gd name="connsiteY11" fmla="*/ 1688311 h 3328532"/>
              <a:gd name="connsiteX12" fmla="*/ 6387055 w 7497653"/>
              <a:gd name="connsiteY12" fmla="*/ 2095362 h 3328532"/>
              <a:gd name="connsiteX13" fmla="*/ 5890616 w 7497653"/>
              <a:gd name="connsiteY13" fmla="*/ 1379349 h 3328532"/>
              <a:gd name="connsiteX0" fmla="*/ 46505 w 7504835"/>
              <a:gd name="connsiteY0" fmla="*/ 343147 h 3328532"/>
              <a:gd name="connsiteX1" fmla="*/ 156233 w 7504835"/>
              <a:gd name="connsiteY1" fmla="*/ 1836667 h 3328532"/>
              <a:gd name="connsiteX2" fmla="*/ 1494305 w 7504835"/>
              <a:gd name="connsiteY2" fmla="*/ 3186931 h 3328532"/>
              <a:gd name="connsiteX3" fmla="*/ 3746777 w 7504835"/>
              <a:gd name="connsiteY3" fmla="*/ 2860795 h 3328532"/>
              <a:gd name="connsiteX4" fmla="*/ 4978169 w 7504835"/>
              <a:gd name="connsiteY4" fmla="*/ 1050283 h 3328532"/>
              <a:gd name="connsiteX5" fmla="*/ 4120290 w 7504835"/>
              <a:gd name="connsiteY5" fmla="*/ 295385 h 3328532"/>
              <a:gd name="connsiteX6" fmla="*/ 3621957 w 7504835"/>
              <a:gd name="connsiteY6" fmla="*/ 1072950 h 3328532"/>
              <a:gd name="connsiteX7" fmla="*/ 4363183 w 7504835"/>
              <a:gd name="connsiteY7" fmla="*/ 1745405 h 3328532"/>
              <a:gd name="connsiteX8" fmla="*/ 5282969 w 7504835"/>
              <a:gd name="connsiteY8" fmla="*/ 1269739 h 3328532"/>
              <a:gd name="connsiteX9" fmla="*/ 6069353 w 7504835"/>
              <a:gd name="connsiteY9" fmla="*/ 257803 h 3328532"/>
              <a:gd name="connsiteX10" fmla="*/ 6947177 w 7504835"/>
              <a:gd name="connsiteY10" fmla="*/ 141979 h 3328532"/>
              <a:gd name="connsiteX11" fmla="*/ 7483615 w 7504835"/>
              <a:gd name="connsiteY11" fmla="*/ 1688311 h 3328532"/>
              <a:gd name="connsiteX12" fmla="*/ 6224495 w 7504835"/>
              <a:gd name="connsiteY12" fmla="*/ 2598282 h 3328532"/>
              <a:gd name="connsiteX13" fmla="*/ 5890616 w 7504835"/>
              <a:gd name="connsiteY13" fmla="*/ 1379349 h 3328532"/>
              <a:gd name="connsiteX0" fmla="*/ 46505 w 7504835"/>
              <a:gd name="connsiteY0" fmla="*/ 343147 h 3328532"/>
              <a:gd name="connsiteX1" fmla="*/ 156233 w 7504835"/>
              <a:gd name="connsiteY1" fmla="*/ 1836667 h 3328532"/>
              <a:gd name="connsiteX2" fmla="*/ 1494305 w 7504835"/>
              <a:gd name="connsiteY2" fmla="*/ 3186931 h 3328532"/>
              <a:gd name="connsiteX3" fmla="*/ 3746777 w 7504835"/>
              <a:gd name="connsiteY3" fmla="*/ 2860795 h 3328532"/>
              <a:gd name="connsiteX4" fmla="*/ 4978169 w 7504835"/>
              <a:gd name="connsiteY4" fmla="*/ 1050283 h 3328532"/>
              <a:gd name="connsiteX5" fmla="*/ 4120290 w 7504835"/>
              <a:gd name="connsiteY5" fmla="*/ 295385 h 3328532"/>
              <a:gd name="connsiteX6" fmla="*/ 3621957 w 7504835"/>
              <a:gd name="connsiteY6" fmla="*/ 1072950 h 3328532"/>
              <a:gd name="connsiteX7" fmla="*/ 4363183 w 7504835"/>
              <a:gd name="connsiteY7" fmla="*/ 1745405 h 3328532"/>
              <a:gd name="connsiteX8" fmla="*/ 5282969 w 7504835"/>
              <a:gd name="connsiteY8" fmla="*/ 1269739 h 3328532"/>
              <a:gd name="connsiteX9" fmla="*/ 6069353 w 7504835"/>
              <a:gd name="connsiteY9" fmla="*/ 257803 h 3328532"/>
              <a:gd name="connsiteX10" fmla="*/ 6947177 w 7504835"/>
              <a:gd name="connsiteY10" fmla="*/ 141979 h 3328532"/>
              <a:gd name="connsiteX11" fmla="*/ 7483615 w 7504835"/>
              <a:gd name="connsiteY11" fmla="*/ 1688311 h 3328532"/>
              <a:gd name="connsiteX12" fmla="*/ 6224495 w 7504835"/>
              <a:gd name="connsiteY12" fmla="*/ 2598282 h 3328532"/>
              <a:gd name="connsiteX13" fmla="*/ 5890616 w 7504835"/>
              <a:gd name="connsiteY13" fmla="*/ 1379349 h 3328532"/>
              <a:gd name="connsiteX0" fmla="*/ 46505 w 7504835"/>
              <a:gd name="connsiteY0" fmla="*/ 343147 h 3328532"/>
              <a:gd name="connsiteX1" fmla="*/ 156233 w 7504835"/>
              <a:gd name="connsiteY1" fmla="*/ 1836667 h 3328532"/>
              <a:gd name="connsiteX2" fmla="*/ 1494305 w 7504835"/>
              <a:gd name="connsiteY2" fmla="*/ 3186931 h 3328532"/>
              <a:gd name="connsiteX3" fmla="*/ 3746777 w 7504835"/>
              <a:gd name="connsiteY3" fmla="*/ 2860795 h 3328532"/>
              <a:gd name="connsiteX4" fmla="*/ 4978169 w 7504835"/>
              <a:gd name="connsiteY4" fmla="*/ 1050283 h 3328532"/>
              <a:gd name="connsiteX5" fmla="*/ 4120290 w 7504835"/>
              <a:gd name="connsiteY5" fmla="*/ 295385 h 3328532"/>
              <a:gd name="connsiteX6" fmla="*/ 3621957 w 7504835"/>
              <a:gd name="connsiteY6" fmla="*/ 1072950 h 3328532"/>
              <a:gd name="connsiteX7" fmla="*/ 4363183 w 7504835"/>
              <a:gd name="connsiteY7" fmla="*/ 1745405 h 3328532"/>
              <a:gd name="connsiteX8" fmla="*/ 5282969 w 7504835"/>
              <a:gd name="connsiteY8" fmla="*/ 1269739 h 3328532"/>
              <a:gd name="connsiteX9" fmla="*/ 6069353 w 7504835"/>
              <a:gd name="connsiteY9" fmla="*/ 257803 h 3328532"/>
              <a:gd name="connsiteX10" fmla="*/ 6947177 w 7504835"/>
              <a:gd name="connsiteY10" fmla="*/ 141979 h 3328532"/>
              <a:gd name="connsiteX11" fmla="*/ 7483615 w 7504835"/>
              <a:gd name="connsiteY11" fmla="*/ 1688311 h 3328532"/>
              <a:gd name="connsiteX12" fmla="*/ 6224495 w 7504835"/>
              <a:gd name="connsiteY12" fmla="*/ 2598282 h 3328532"/>
              <a:gd name="connsiteX13" fmla="*/ 5890616 w 7504835"/>
              <a:gd name="connsiteY13" fmla="*/ 1379349 h 3328532"/>
              <a:gd name="connsiteX0" fmla="*/ 46505 w 7504835"/>
              <a:gd name="connsiteY0" fmla="*/ 343147 h 3328532"/>
              <a:gd name="connsiteX1" fmla="*/ 156233 w 7504835"/>
              <a:gd name="connsiteY1" fmla="*/ 1836667 h 3328532"/>
              <a:gd name="connsiteX2" fmla="*/ 1494305 w 7504835"/>
              <a:gd name="connsiteY2" fmla="*/ 3186931 h 3328532"/>
              <a:gd name="connsiteX3" fmla="*/ 3746777 w 7504835"/>
              <a:gd name="connsiteY3" fmla="*/ 2860795 h 3328532"/>
              <a:gd name="connsiteX4" fmla="*/ 4978169 w 7504835"/>
              <a:gd name="connsiteY4" fmla="*/ 1050283 h 3328532"/>
              <a:gd name="connsiteX5" fmla="*/ 4120290 w 7504835"/>
              <a:gd name="connsiteY5" fmla="*/ 295385 h 3328532"/>
              <a:gd name="connsiteX6" fmla="*/ 3621957 w 7504835"/>
              <a:gd name="connsiteY6" fmla="*/ 1072950 h 3328532"/>
              <a:gd name="connsiteX7" fmla="*/ 4363183 w 7504835"/>
              <a:gd name="connsiteY7" fmla="*/ 1745405 h 3328532"/>
              <a:gd name="connsiteX8" fmla="*/ 5282969 w 7504835"/>
              <a:gd name="connsiteY8" fmla="*/ 1269739 h 3328532"/>
              <a:gd name="connsiteX9" fmla="*/ 6069353 w 7504835"/>
              <a:gd name="connsiteY9" fmla="*/ 257803 h 3328532"/>
              <a:gd name="connsiteX10" fmla="*/ 6947177 w 7504835"/>
              <a:gd name="connsiteY10" fmla="*/ 141979 h 3328532"/>
              <a:gd name="connsiteX11" fmla="*/ 7483615 w 7504835"/>
              <a:gd name="connsiteY11" fmla="*/ 1688311 h 3328532"/>
              <a:gd name="connsiteX12" fmla="*/ 6224495 w 7504835"/>
              <a:gd name="connsiteY12" fmla="*/ 2598282 h 3328532"/>
              <a:gd name="connsiteX13" fmla="*/ 5831611 w 7504835"/>
              <a:gd name="connsiteY13" fmla="*/ 1617211 h 3328532"/>
              <a:gd name="connsiteX14" fmla="*/ 5890616 w 7504835"/>
              <a:gd name="connsiteY14" fmla="*/ 1379349 h 3328532"/>
              <a:gd name="connsiteX0" fmla="*/ 46505 w 9365336"/>
              <a:gd name="connsiteY0" fmla="*/ 343147 h 3328532"/>
              <a:gd name="connsiteX1" fmla="*/ 156233 w 9365336"/>
              <a:gd name="connsiteY1" fmla="*/ 1836667 h 3328532"/>
              <a:gd name="connsiteX2" fmla="*/ 1494305 w 9365336"/>
              <a:gd name="connsiteY2" fmla="*/ 3186931 h 3328532"/>
              <a:gd name="connsiteX3" fmla="*/ 3746777 w 9365336"/>
              <a:gd name="connsiteY3" fmla="*/ 2860795 h 3328532"/>
              <a:gd name="connsiteX4" fmla="*/ 4978169 w 9365336"/>
              <a:gd name="connsiteY4" fmla="*/ 1050283 h 3328532"/>
              <a:gd name="connsiteX5" fmla="*/ 4120290 w 9365336"/>
              <a:gd name="connsiteY5" fmla="*/ 295385 h 3328532"/>
              <a:gd name="connsiteX6" fmla="*/ 3621957 w 9365336"/>
              <a:gd name="connsiteY6" fmla="*/ 1072950 h 3328532"/>
              <a:gd name="connsiteX7" fmla="*/ 4363183 w 9365336"/>
              <a:gd name="connsiteY7" fmla="*/ 1745405 h 3328532"/>
              <a:gd name="connsiteX8" fmla="*/ 5282969 w 9365336"/>
              <a:gd name="connsiteY8" fmla="*/ 1269739 h 3328532"/>
              <a:gd name="connsiteX9" fmla="*/ 6069353 w 9365336"/>
              <a:gd name="connsiteY9" fmla="*/ 257803 h 3328532"/>
              <a:gd name="connsiteX10" fmla="*/ 6947177 w 9365336"/>
              <a:gd name="connsiteY10" fmla="*/ 141979 h 3328532"/>
              <a:gd name="connsiteX11" fmla="*/ 7483615 w 9365336"/>
              <a:gd name="connsiteY11" fmla="*/ 1688311 h 3328532"/>
              <a:gd name="connsiteX12" fmla="*/ 6224495 w 9365336"/>
              <a:gd name="connsiteY12" fmla="*/ 2598282 h 3328532"/>
              <a:gd name="connsiteX13" fmla="*/ 5831611 w 9365336"/>
              <a:gd name="connsiteY13" fmla="*/ 1617211 h 3328532"/>
              <a:gd name="connsiteX14" fmla="*/ 9365336 w 9365336"/>
              <a:gd name="connsiteY14" fmla="*/ 983109 h 3328532"/>
              <a:gd name="connsiteX0" fmla="*/ 46505 w 9365336"/>
              <a:gd name="connsiteY0" fmla="*/ 343147 h 3328532"/>
              <a:gd name="connsiteX1" fmla="*/ 156233 w 9365336"/>
              <a:gd name="connsiteY1" fmla="*/ 1836667 h 3328532"/>
              <a:gd name="connsiteX2" fmla="*/ 1494305 w 9365336"/>
              <a:gd name="connsiteY2" fmla="*/ 3186931 h 3328532"/>
              <a:gd name="connsiteX3" fmla="*/ 3746777 w 9365336"/>
              <a:gd name="connsiteY3" fmla="*/ 2860795 h 3328532"/>
              <a:gd name="connsiteX4" fmla="*/ 4978169 w 9365336"/>
              <a:gd name="connsiteY4" fmla="*/ 1050283 h 3328532"/>
              <a:gd name="connsiteX5" fmla="*/ 4120290 w 9365336"/>
              <a:gd name="connsiteY5" fmla="*/ 295385 h 3328532"/>
              <a:gd name="connsiteX6" fmla="*/ 3621957 w 9365336"/>
              <a:gd name="connsiteY6" fmla="*/ 1072950 h 3328532"/>
              <a:gd name="connsiteX7" fmla="*/ 4363183 w 9365336"/>
              <a:gd name="connsiteY7" fmla="*/ 1745405 h 3328532"/>
              <a:gd name="connsiteX8" fmla="*/ 5282969 w 9365336"/>
              <a:gd name="connsiteY8" fmla="*/ 1269739 h 3328532"/>
              <a:gd name="connsiteX9" fmla="*/ 6069353 w 9365336"/>
              <a:gd name="connsiteY9" fmla="*/ 257803 h 3328532"/>
              <a:gd name="connsiteX10" fmla="*/ 6947177 w 9365336"/>
              <a:gd name="connsiteY10" fmla="*/ 141979 h 3328532"/>
              <a:gd name="connsiteX11" fmla="*/ 7483615 w 9365336"/>
              <a:gd name="connsiteY11" fmla="*/ 1688311 h 3328532"/>
              <a:gd name="connsiteX12" fmla="*/ 6224495 w 9365336"/>
              <a:gd name="connsiteY12" fmla="*/ 2598282 h 3328532"/>
              <a:gd name="connsiteX13" fmla="*/ 5831611 w 9365336"/>
              <a:gd name="connsiteY13" fmla="*/ 1617211 h 3328532"/>
              <a:gd name="connsiteX14" fmla="*/ 9365336 w 9365336"/>
              <a:gd name="connsiteY14" fmla="*/ 983109 h 3328532"/>
              <a:gd name="connsiteX0" fmla="*/ 46505 w 9365336"/>
              <a:gd name="connsiteY0" fmla="*/ 343147 h 3328532"/>
              <a:gd name="connsiteX1" fmla="*/ 156233 w 9365336"/>
              <a:gd name="connsiteY1" fmla="*/ 1836667 h 3328532"/>
              <a:gd name="connsiteX2" fmla="*/ 1494305 w 9365336"/>
              <a:gd name="connsiteY2" fmla="*/ 3186931 h 3328532"/>
              <a:gd name="connsiteX3" fmla="*/ 3746777 w 9365336"/>
              <a:gd name="connsiteY3" fmla="*/ 2860795 h 3328532"/>
              <a:gd name="connsiteX4" fmla="*/ 4978169 w 9365336"/>
              <a:gd name="connsiteY4" fmla="*/ 1050283 h 3328532"/>
              <a:gd name="connsiteX5" fmla="*/ 4120290 w 9365336"/>
              <a:gd name="connsiteY5" fmla="*/ 295385 h 3328532"/>
              <a:gd name="connsiteX6" fmla="*/ 3621957 w 9365336"/>
              <a:gd name="connsiteY6" fmla="*/ 1072950 h 3328532"/>
              <a:gd name="connsiteX7" fmla="*/ 4363183 w 9365336"/>
              <a:gd name="connsiteY7" fmla="*/ 1745405 h 3328532"/>
              <a:gd name="connsiteX8" fmla="*/ 5282969 w 9365336"/>
              <a:gd name="connsiteY8" fmla="*/ 1269739 h 3328532"/>
              <a:gd name="connsiteX9" fmla="*/ 6069353 w 9365336"/>
              <a:gd name="connsiteY9" fmla="*/ 257803 h 3328532"/>
              <a:gd name="connsiteX10" fmla="*/ 6947177 w 9365336"/>
              <a:gd name="connsiteY10" fmla="*/ 141979 h 3328532"/>
              <a:gd name="connsiteX11" fmla="*/ 7483615 w 9365336"/>
              <a:gd name="connsiteY11" fmla="*/ 1688311 h 3328532"/>
              <a:gd name="connsiteX12" fmla="*/ 6224495 w 9365336"/>
              <a:gd name="connsiteY12" fmla="*/ 2598282 h 3328532"/>
              <a:gd name="connsiteX13" fmla="*/ 5831611 w 9365336"/>
              <a:gd name="connsiteY13" fmla="*/ 1617211 h 3328532"/>
              <a:gd name="connsiteX14" fmla="*/ 9365336 w 9365336"/>
              <a:gd name="connsiteY14" fmla="*/ 983109 h 3328532"/>
              <a:gd name="connsiteX0" fmla="*/ 46505 w 9365336"/>
              <a:gd name="connsiteY0" fmla="*/ 343147 h 3328532"/>
              <a:gd name="connsiteX1" fmla="*/ 156233 w 9365336"/>
              <a:gd name="connsiteY1" fmla="*/ 1836667 h 3328532"/>
              <a:gd name="connsiteX2" fmla="*/ 1494305 w 9365336"/>
              <a:gd name="connsiteY2" fmla="*/ 3186931 h 3328532"/>
              <a:gd name="connsiteX3" fmla="*/ 3746777 w 9365336"/>
              <a:gd name="connsiteY3" fmla="*/ 2860795 h 3328532"/>
              <a:gd name="connsiteX4" fmla="*/ 4978169 w 9365336"/>
              <a:gd name="connsiteY4" fmla="*/ 1050283 h 3328532"/>
              <a:gd name="connsiteX5" fmla="*/ 4120290 w 9365336"/>
              <a:gd name="connsiteY5" fmla="*/ 295385 h 3328532"/>
              <a:gd name="connsiteX6" fmla="*/ 3621957 w 9365336"/>
              <a:gd name="connsiteY6" fmla="*/ 1072950 h 3328532"/>
              <a:gd name="connsiteX7" fmla="*/ 4363183 w 9365336"/>
              <a:gd name="connsiteY7" fmla="*/ 1745405 h 3328532"/>
              <a:gd name="connsiteX8" fmla="*/ 5282969 w 9365336"/>
              <a:gd name="connsiteY8" fmla="*/ 1269739 h 3328532"/>
              <a:gd name="connsiteX9" fmla="*/ 6069353 w 9365336"/>
              <a:gd name="connsiteY9" fmla="*/ 257803 h 3328532"/>
              <a:gd name="connsiteX10" fmla="*/ 6947177 w 9365336"/>
              <a:gd name="connsiteY10" fmla="*/ 141979 h 3328532"/>
              <a:gd name="connsiteX11" fmla="*/ 7483615 w 9365336"/>
              <a:gd name="connsiteY11" fmla="*/ 1688311 h 3328532"/>
              <a:gd name="connsiteX12" fmla="*/ 6651215 w 9365336"/>
              <a:gd name="connsiteY12" fmla="*/ 2738490 h 3328532"/>
              <a:gd name="connsiteX13" fmla="*/ 5831611 w 9365336"/>
              <a:gd name="connsiteY13" fmla="*/ 1617211 h 3328532"/>
              <a:gd name="connsiteX14" fmla="*/ 9365336 w 9365336"/>
              <a:gd name="connsiteY14" fmla="*/ 983109 h 3328532"/>
              <a:gd name="connsiteX0" fmla="*/ 46505 w 9365336"/>
              <a:gd name="connsiteY0" fmla="*/ 343147 h 3328532"/>
              <a:gd name="connsiteX1" fmla="*/ 156233 w 9365336"/>
              <a:gd name="connsiteY1" fmla="*/ 1836667 h 3328532"/>
              <a:gd name="connsiteX2" fmla="*/ 1494305 w 9365336"/>
              <a:gd name="connsiteY2" fmla="*/ 3186931 h 3328532"/>
              <a:gd name="connsiteX3" fmla="*/ 3746777 w 9365336"/>
              <a:gd name="connsiteY3" fmla="*/ 2860795 h 3328532"/>
              <a:gd name="connsiteX4" fmla="*/ 4978169 w 9365336"/>
              <a:gd name="connsiteY4" fmla="*/ 1050283 h 3328532"/>
              <a:gd name="connsiteX5" fmla="*/ 4120290 w 9365336"/>
              <a:gd name="connsiteY5" fmla="*/ 295385 h 3328532"/>
              <a:gd name="connsiteX6" fmla="*/ 3621957 w 9365336"/>
              <a:gd name="connsiteY6" fmla="*/ 1072950 h 3328532"/>
              <a:gd name="connsiteX7" fmla="*/ 4363183 w 9365336"/>
              <a:gd name="connsiteY7" fmla="*/ 1745405 h 3328532"/>
              <a:gd name="connsiteX8" fmla="*/ 5282969 w 9365336"/>
              <a:gd name="connsiteY8" fmla="*/ 1269739 h 3328532"/>
              <a:gd name="connsiteX9" fmla="*/ 6069353 w 9365336"/>
              <a:gd name="connsiteY9" fmla="*/ 257803 h 3328532"/>
              <a:gd name="connsiteX10" fmla="*/ 6947177 w 9365336"/>
              <a:gd name="connsiteY10" fmla="*/ 141979 h 3328532"/>
              <a:gd name="connsiteX11" fmla="*/ 7483615 w 9365336"/>
              <a:gd name="connsiteY11" fmla="*/ 1688311 h 3328532"/>
              <a:gd name="connsiteX12" fmla="*/ 6651215 w 9365336"/>
              <a:gd name="connsiteY12" fmla="*/ 2738490 h 3328532"/>
              <a:gd name="connsiteX13" fmla="*/ 5831611 w 9365336"/>
              <a:gd name="connsiteY13" fmla="*/ 1617211 h 3328532"/>
              <a:gd name="connsiteX14" fmla="*/ 9365336 w 9365336"/>
              <a:gd name="connsiteY14" fmla="*/ 983109 h 3328532"/>
              <a:gd name="connsiteX0" fmla="*/ 46505 w 9365336"/>
              <a:gd name="connsiteY0" fmla="*/ 343147 h 3328532"/>
              <a:gd name="connsiteX1" fmla="*/ 156233 w 9365336"/>
              <a:gd name="connsiteY1" fmla="*/ 1836667 h 3328532"/>
              <a:gd name="connsiteX2" fmla="*/ 1494305 w 9365336"/>
              <a:gd name="connsiteY2" fmla="*/ 3186931 h 3328532"/>
              <a:gd name="connsiteX3" fmla="*/ 3746777 w 9365336"/>
              <a:gd name="connsiteY3" fmla="*/ 2860795 h 3328532"/>
              <a:gd name="connsiteX4" fmla="*/ 4978169 w 9365336"/>
              <a:gd name="connsiteY4" fmla="*/ 1050283 h 3328532"/>
              <a:gd name="connsiteX5" fmla="*/ 4120290 w 9365336"/>
              <a:gd name="connsiteY5" fmla="*/ 295385 h 3328532"/>
              <a:gd name="connsiteX6" fmla="*/ 3621957 w 9365336"/>
              <a:gd name="connsiteY6" fmla="*/ 1072950 h 3328532"/>
              <a:gd name="connsiteX7" fmla="*/ 4363183 w 9365336"/>
              <a:gd name="connsiteY7" fmla="*/ 1745405 h 3328532"/>
              <a:gd name="connsiteX8" fmla="*/ 5282969 w 9365336"/>
              <a:gd name="connsiteY8" fmla="*/ 1269739 h 3328532"/>
              <a:gd name="connsiteX9" fmla="*/ 6069353 w 9365336"/>
              <a:gd name="connsiteY9" fmla="*/ 257803 h 3328532"/>
              <a:gd name="connsiteX10" fmla="*/ 6947177 w 9365336"/>
              <a:gd name="connsiteY10" fmla="*/ 141979 h 3328532"/>
              <a:gd name="connsiteX11" fmla="*/ 7483615 w 9365336"/>
              <a:gd name="connsiteY11" fmla="*/ 1688311 h 3328532"/>
              <a:gd name="connsiteX12" fmla="*/ 6651215 w 9365336"/>
              <a:gd name="connsiteY12" fmla="*/ 2738490 h 3328532"/>
              <a:gd name="connsiteX13" fmla="*/ 5831611 w 9365336"/>
              <a:gd name="connsiteY13" fmla="*/ 1617211 h 3328532"/>
              <a:gd name="connsiteX14" fmla="*/ 9365336 w 9365336"/>
              <a:gd name="connsiteY14" fmla="*/ 983109 h 3328532"/>
              <a:gd name="connsiteX0" fmla="*/ 46505 w 9365336"/>
              <a:gd name="connsiteY0" fmla="*/ 343147 h 3328532"/>
              <a:gd name="connsiteX1" fmla="*/ 156233 w 9365336"/>
              <a:gd name="connsiteY1" fmla="*/ 1836667 h 3328532"/>
              <a:gd name="connsiteX2" fmla="*/ 1494305 w 9365336"/>
              <a:gd name="connsiteY2" fmla="*/ 3186931 h 3328532"/>
              <a:gd name="connsiteX3" fmla="*/ 3746777 w 9365336"/>
              <a:gd name="connsiteY3" fmla="*/ 2860795 h 3328532"/>
              <a:gd name="connsiteX4" fmla="*/ 4978169 w 9365336"/>
              <a:gd name="connsiteY4" fmla="*/ 1050283 h 3328532"/>
              <a:gd name="connsiteX5" fmla="*/ 4120290 w 9365336"/>
              <a:gd name="connsiteY5" fmla="*/ 295385 h 3328532"/>
              <a:gd name="connsiteX6" fmla="*/ 3621957 w 9365336"/>
              <a:gd name="connsiteY6" fmla="*/ 1072950 h 3328532"/>
              <a:gd name="connsiteX7" fmla="*/ 4363183 w 9365336"/>
              <a:gd name="connsiteY7" fmla="*/ 1745405 h 3328532"/>
              <a:gd name="connsiteX8" fmla="*/ 5282969 w 9365336"/>
              <a:gd name="connsiteY8" fmla="*/ 1269739 h 3328532"/>
              <a:gd name="connsiteX9" fmla="*/ 6069353 w 9365336"/>
              <a:gd name="connsiteY9" fmla="*/ 257803 h 3328532"/>
              <a:gd name="connsiteX10" fmla="*/ 6947177 w 9365336"/>
              <a:gd name="connsiteY10" fmla="*/ 141979 h 3328532"/>
              <a:gd name="connsiteX11" fmla="*/ 7483615 w 9365336"/>
              <a:gd name="connsiteY11" fmla="*/ 1688311 h 3328532"/>
              <a:gd name="connsiteX12" fmla="*/ 6651215 w 9365336"/>
              <a:gd name="connsiteY12" fmla="*/ 2738490 h 3328532"/>
              <a:gd name="connsiteX13" fmla="*/ 5855995 w 9365336"/>
              <a:gd name="connsiteY13" fmla="*/ 1507483 h 3328532"/>
              <a:gd name="connsiteX14" fmla="*/ 9365336 w 9365336"/>
              <a:gd name="connsiteY14" fmla="*/ 983109 h 3328532"/>
              <a:gd name="connsiteX0" fmla="*/ 46505 w 9365336"/>
              <a:gd name="connsiteY0" fmla="*/ 343147 h 3328532"/>
              <a:gd name="connsiteX1" fmla="*/ 156233 w 9365336"/>
              <a:gd name="connsiteY1" fmla="*/ 1836667 h 3328532"/>
              <a:gd name="connsiteX2" fmla="*/ 1494305 w 9365336"/>
              <a:gd name="connsiteY2" fmla="*/ 3186931 h 3328532"/>
              <a:gd name="connsiteX3" fmla="*/ 3746777 w 9365336"/>
              <a:gd name="connsiteY3" fmla="*/ 2860795 h 3328532"/>
              <a:gd name="connsiteX4" fmla="*/ 4978169 w 9365336"/>
              <a:gd name="connsiteY4" fmla="*/ 1050283 h 3328532"/>
              <a:gd name="connsiteX5" fmla="*/ 4120290 w 9365336"/>
              <a:gd name="connsiteY5" fmla="*/ 295385 h 3328532"/>
              <a:gd name="connsiteX6" fmla="*/ 3621957 w 9365336"/>
              <a:gd name="connsiteY6" fmla="*/ 1072950 h 3328532"/>
              <a:gd name="connsiteX7" fmla="*/ 4363183 w 9365336"/>
              <a:gd name="connsiteY7" fmla="*/ 1745405 h 3328532"/>
              <a:gd name="connsiteX8" fmla="*/ 5282969 w 9365336"/>
              <a:gd name="connsiteY8" fmla="*/ 1269739 h 3328532"/>
              <a:gd name="connsiteX9" fmla="*/ 6069353 w 9365336"/>
              <a:gd name="connsiteY9" fmla="*/ 257803 h 3328532"/>
              <a:gd name="connsiteX10" fmla="*/ 6947177 w 9365336"/>
              <a:gd name="connsiteY10" fmla="*/ 141979 h 3328532"/>
              <a:gd name="connsiteX11" fmla="*/ 7483615 w 9365336"/>
              <a:gd name="connsiteY11" fmla="*/ 1688311 h 3328532"/>
              <a:gd name="connsiteX12" fmla="*/ 6651215 w 9365336"/>
              <a:gd name="connsiteY12" fmla="*/ 2738490 h 3328532"/>
              <a:gd name="connsiteX13" fmla="*/ 5855995 w 9365336"/>
              <a:gd name="connsiteY13" fmla="*/ 1507483 h 3328532"/>
              <a:gd name="connsiteX14" fmla="*/ 9365336 w 9365336"/>
              <a:gd name="connsiteY14" fmla="*/ 983109 h 3328532"/>
              <a:gd name="connsiteX0" fmla="*/ 46505 w 9365336"/>
              <a:gd name="connsiteY0" fmla="*/ 343147 h 3328532"/>
              <a:gd name="connsiteX1" fmla="*/ 156233 w 9365336"/>
              <a:gd name="connsiteY1" fmla="*/ 1836667 h 3328532"/>
              <a:gd name="connsiteX2" fmla="*/ 1494305 w 9365336"/>
              <a:gd name="connsiteY2" fmla="*/ 3186931 h 3328532"/>
              <a:gd name="connsiteX3" fmla="*/ 3746777 w 9365336"/>
              <a:gd name="connsiteY3" fmla="*/ 2860795 h 3328532"/>
              <a:gd name="connsiteX4" fmla="*/ 4978169 w 9365336"/>
              <a:gd name="connsiteY4" fmla="*/ 1050283 h 3328532"/>
              <a:gd name="connsiteX5" fmla="*/ 4120290 w 9365336"/>
              <a:gd name="connsiteY5" fmla="*/ 295385 h 3328532"/>
              <a:gd name="connsiteX6" fmla="*/ 3621957 w 9365336"/>
              <a:gd name="connsiteY6" fmla="*/ 1072950 h 3328532"/>
              <a:gd name="connsiteX7" fmla="*/ 4363183 w 9365336"/>
              <a:gd name="connsiteY7" fmla="*/ 1745405 h 3328532"/>
              <a:gd name="connsiteX8" fmla="*/ 5282969 w 9365336"/>
              <a:gd name="connsiteY8" fmla="*/ 1269739 h 3328532"/>
              <a:gd name="connsiteX9" fmla="*/ 6069353 w 9365336"/>
              <a:gd name="connsiteY9" fmla="*/ 257803 h 3328532"/>
              <a:gd name="connsiteX10" fmla="*/ 6947177 w 9365336"/>
              <a:gd name="connsiteY10" fmla="*/ 141979 h 3328532"/>
              <a:gd name="connsiteX11" fmla="*/ 7483615 w 9365336"/>
              <a:gd name="connsiteY11" fmla="*/ 1688311 h 3328532"/>
              <a:gd name="connsiteX12" fmla="*/ 6651215 w 9365336"/>
              <a:gd name="connsiteY12" fmla="*/ 2738490 h 3328532"/>
              <a:gd name="connsiteX13" fmla="*/ 5855995 w 9365336"/>
              <a:gd name="connsiteY13" fmla="*/ 1507483 h 3328532"/>
              <a:gd name="connsiteX14" fmla="*/ 9365336 w 9365336"/>
              <a:gd name="connsiteY14" fmla="*/ 983109 h 3328532"/>
              <a:gd name="connsiteX0" fmla="*/ 46505 w 9548216"/>
              <a:gd name="connsiteY0" fmla="*/ 343147 h 3328532"/>
              <a:gd name="connsiteX1" fmla="*/ 156233 w 9548216"/>
              <a:gd name="connsiteY1" fmla="*/ 1836667 h 3328532"/>
              <a:gd name="connsiteX2" fmla="*/ 1494305 w 9548216"/>
              <a:gd name="connsiteY2" fmla="*/ 3186931 h 3328532"/>
              <a:gd name="connsiteX3" fmla="*/ 3746777 w 9548216"/>
              <a:gd name="connsiteY3" fmla="*/ 2860795 h 3328532"/>
              <a:gd name="connsiteX4" fmla="*/ 4978169 w 9548216"/>
              <a:gd name="connsiteY4" fmla="*/ 1050283 h 3328532"/>
              <a:gd name="connsiteX5" fmla="*/ 4120290 w 9548216"/>
              <a:gd name="connsiteY5" fmla="*/ 295385 h 3328532"/>
              <a:gd name="connsiteX6" fmla="*/ 3621957 w 9548216"/>
              <a:gd name="connsiteY6" fmla="*/ 1072950 h 3328532"/>
              <a:gd name="connsiteX7" fmla="*/ 4363183 w 9548216"/>
              <a:gd name="connsiteY7" fmla="*/ 1745405 h 3328532"/>
              <a:gd name="connsiteX8" fmla="*/ 5282969 w 9548216"/>
              <a:gd name="connsiteY8" fmla="*/ 1269739 h 3328532"/>
              <a:gd name="connsiteX9" fmla="*/ 6069353 w 9548216"/>
              <a:gd name="connsiteY9" fmla="*/ 257803 h 3328532"/>
              <a:gd name="connsiteX10" fmla="*/ 6947177 w 9548216"/>
              <a:gd name="connsiteY10" fmla="*/ 141979 h 3328532"/>
              <a:gd name="connsiteX11" fmla="*/ 7483615 w 9548216"/>
              <a:gd name="connsiteY11" fmla="*/ 1688311 h 3328532"/>
              <a:gd name="connsiteX12" fmla="*/ 6651215 w 9548216"/>
              <a:gd name="connsiteY12" fmla="*/ 2738490 h 3328532"/>
              <a:gd name="connsiteX13" fmla="*/ 5855995 w 9548216"/>
              <a:gd name="connsiteY13" fmla="*/ 1507483 h 3328532"/>
              <a:gd name="connsiteX14" fmla="*/ 9548216 w 9548216"/>
              <a:gd name="connsiteY14" fmla="*/ 1464693 h 3328532"/>
              <a:gd name="connsiteX0" fmla="*/ 46505 w 9659247"/>
              <a:gd name="connsiteY0" fmla="*/ 343147 h 3328532"/>
              <a:gd name="connsiteX1" fmla="*/ 156233 w 9659247"/>
              <a:gd name="connsiteY1" fmla="*/ 1836667 h 3328532"/>
              <a:gd name="connsiteX2" fmla="*/ 1494305 w 9659247"/>
              <a:gd name="connsiteY2" fmla="*/ 3186931 h 3328532"/>
              <a:gd name="connsiteX3" fmla="*/ 3746777 w 9659247"/>
              <a:gd name="connsiteY3" fmla="*/ 2860795 h 3328532"/>
              <a:gd name="connsiteX4" fmla="*/ 4978169 w 9659247"/>
              <a:gd name="connsiteY4" fmla="*/ 1050283 h 3328532"/>
              <a:gd name="connsiteX5" fmla="*/ 4120290 w 9659247"/>
              <a:gd name="connsiteY5" fmla="*/ 295385 h 3328532"/>
              <a:gd name="connsiteX6" fmla="*/ 3621957 w 9659247"/>
              <a:gd name="connsiteY6" fmla="*/ 1072950 h 3328532"/>
              <a:gd name="connsiteX7" fmla="*/ 4363183 w 9659247"/>
              <a:gd name="connsiteY7" fmla="*/ 1745405 h 3328532"/>
              <a:gd name="connsiteX8" fmla="*/ 5282969 w 9659247"/>
              <a:gd name="connsiteY8" fmla="*/ 1269739 h 3328532"/>
              <a:gd name="connsiteX9" fmla="*/ 6069353 w 9659247"/>
              <a:gd name="connsiteY9" fmla="*/ 257803 h 3328532"/>
              <a:gd name="connsiteX10" fmla="*/ 6947177 w 9659247"/>
              <a:gd name="connsiteY10" fmla="*/ 141979 h 3328532"/>
              <a:gd name="connsiteX11" fmla="*/ 7483615 w 9659247"/>
              <a:gd name="connsiteY11" fmla="*/ 1688311 h 3328532"/>
              <a:gd name="connsiteX12" fmla="*/ 6651215 w 9659247"/>
              <a:gd name="connsiteY12" fmla="*/ 2738490 h 3328532"/>
              <a:gd name="connsiteX13" fmla="*/ 5855995 w 9659247"/>
              <a:gd name="connsiteY13" fmla="*/ 1507483 h 3328532"/>
              <a:gd name="connsiteX14" fmla="*/ 9324618 w 9659247"/>
              <a:gd name="connsiteY14" fmla="*/ 1434331 h 3328532"/>
              <a:gd name="connsiteX15" fmla="*/ 9548216 w 9659247"/>
              <a:gd name="connsiteY15" fmla="*/ 1464693 h 3328532"/>
              <a:gd name="connsiteX0" fmla="*/ 46505 w 9865208"/>
              <a:gd name="connsiteY0" fmla="*/ 343147 h 3328532"/>
              <a:gd name="connsiteX1" fmla="*/ 156233 w 9865208"/>
              <a:gd name="connsiteY1" fmla="*/ 1836667 h 3328532"/>
              <a:gd name="connsiteX2" fmla="*/ 1494305 w 9865208"/>
              <a:gd name="connsiteY2" fmla="*/ 3186931 h 3328532"/>
              <a:gd name="connsiteX3" fmla="*/ 3746777 w 9865208"/>
              <a:gd name="connsiteY3" fmla="*/ 2860795 h 3328532"/>
              <a:gd name="connsiteX4" fmla="*/ 4978169 w 9865208"/>
              <a:gd name="connsiteY4" fmla="*/ 1050283 h 3328532"/>
              <a:gd name="connsiteX5" fmla="*/ 4120290 w 9865208"/>
              <a:gd name="connsiteY5" fmla="*/ 295385 h 3328532"/>
              <a:gd name="connsiteX6" fmla="*/ 3621957 w 9865208"/>
              <a:gd name="connsiteY6" fmla="*/ 1072950 h 3328532"/>
              <a:gd name="connsiteX7" fmla="*/ 4363183 w 9865208"/>
              <a:gd name="connsiteY7" fmla="*/ 1745405 h 3328532"/>
              <a:gd name="connsiteX8" fmla="*/ 5282969 w 9865208"/>
              <a:gd name="connsiteY8" fmla="*/ 1269739 h 3328532"/>
              <a:gd name="connsiteX9" fmla="*/ 6069353 w 9865208"/>
              <a:gd name="connsiteY9" fmla="*/ 257803 h 3328532"/>
              <a:gd name="connsiteX10" fmla="*/ 6947177 w 9865208"/>
              <a:gd name="connsiteY10" fmla="*/ 141979 h 3328532"/>
              <a:gd name="connsiteX11" fmla="*/ 7483615 w 9865208"/>
              <a:gd name="connsiteY11" fmla="*/ 1688311 h 3328532"/>
              <a:gd name="connsiteX12" fmla="*/ 6651215 w 9865208"/>
              <a:gd name="connsiteY12" fmla="*/ 2738490 h 3328532"/>
              <a:gd name="connsiteX13" fmla="*/ 5855995 w 9865208"/>
              <a:gd name="connsiteY13" fmla="*/ 1507483 h 3328532"/>
              <a:gd name="connsiteX14" fmla="*/ 9324618 w 9865208"/>
              <a:gd name="connsiteY14" fmla="*/ 1434331 h 3328532"/>
              <a:gd name="connsiteX15" fmla="*/ 9865208 w 9865208"/>
              <a:gd name="connsiteY15" fmla="*/ 1117221 h 3328532"/>
              <a:gd name="connsiteX0" fmla="*/ 46505 w 9865208"/>
              <a:gd name="connsiteY0" fmla="*/ 343147 h 3328532"/>
              <a:gd name="connsiteX1" fmla="*/ 156233 w 9865208"/>
              <a:gd name="connsiteY1" fmla="*/ 1836667 h 3328532"/>
              <a:gd name="connsiteX2" fmla="*/ 1494305 w 9865208"/>
              <a:gd name="connsiteY2" fmla="*/ 3186931 h 3328532"/>
              <a:gd name="connsiteX3" fmla="*/ 3746777 w 9865208"/>
              <a:gd name="connsiteY3" fmla="*/ 2860795 h 3328532"/>
              <a:gd name="connsiteX4" fmla="*/ 4978169 w 9865208"/>
              <a:gd name="connsiteY4" fmla="*/ 1050283 h 3328532"/>
              <a:gd name="connsiteX5" fmla="*/ 4120290 w 9865208"/>
              <a:gd name="connsiteY5" fmla="*/ 295385 h 3328532"/>
              <a:gd name="connsiteX6" fmla="*/ 3621957 w 9865208"/>
              <a:gd name="connsiteY6" fmla="*/ 1072950 h 3328532"/>
              <a:gd name="connsiteX7" fmla="*/ 4363183 w 9865208"/>
              <a:gd name="connsiteY7" fmla="*/ 1745405 h 3328532"/>
              <a:gd name="connsiteX8" fmla="*/ 5282969 w 9865208"/>
              <a:gd name="connsiteY8" fmla="*/ 1269739 h 3328532"/>
              <a:gd name="connsiteX9" fmla="*/ 6069353 w 9865208"/>
              <a:gd name="connsiteY9" fmla="*/ 257803 h 3328532"/>
              <a:gd name="connsiteX10" fmla="*/ 6947177 w 9865208"/>
              <a:gd name="connsiteY10" fmla="*/ 141979 h 3328532"/>
              <a:gd name="connsiteX11" fmla="*/ 7483615 w 9865208"/>
              <a:gd name="connsiteY11" fmla="*/ 1688311 h 3328532"/>
              <a:gd name="connsiteX12" fmla="*/ 6651215 w 9865208"/>
              <a:gd name="connsiteY12" fmla="*/ 2738490 h 3328532"/>
              <a:gd name="connsiteX13" fmla="*/ 5855995 w 9865208"/>
              <a:gd name="connsiteY13" fmla="*/ 1507483 h 3328532"/>
              <a:gd name="connsiteX14" fmla="*/ 9007626 w 9865208"/>
              <a:gd name="connsiteY14" fmla="*/ 1824475 h 3328532"/>
              <a:gd name="connsiteX15" fmla="*/ 9865208 w 9865208"/>
              <a:gd name="connsiteY15" fmla="*/ 1117221 h 3328532"/>
              <a:gd name="connsiteX0" fmla="*/ 46505 w 9865208"/>
              <a:gd name="connsiteY0" fmla="*/ 343147 h 3328532"/>
              <a:gd name="connsiteX1" fmla="*/ 156233 w 9865208"/>
              <a:gd name="connsiteY1" fmla="*/ 1836667 h 3328532"/>
              <a:gd name="connsiteX2" fmla="*/ 1494305 w 9865208"/>
              <a:gd name="connsiteY2" fmla="*/ 3186931 h 3328532"/>
              <a:gd name="connsiteX3" fmla="*/ 3746777 w 9865208"/>
              <a:gd name="connsiteY3" fmla="*/ 2860795 h 3328532"/>
              <a:gd name="connsiteX4" fmla="*/ 4978169 w 9865208"/>
              <a:gd name="connsiteY4" fmla="*/ 1050283 h 3328532"/>
              <a:gd name="connsiteX5" fmla="*/ 4120290 w 9865208"/>
              <a:gd name="connsiteY5" fmla="*/ 295385 h 3328532"/>
              <a:gd name="connsiteX6" fmla="*/ 3621957 w 9865208"/>
              <a:gd name="connsiteY6" fmla="*/ 1072950 h 3328532"/>
              <a:gd name="connsiteX7" fmla="*/ 4363183 w 9865208"/>
              <a:gd name="connsiteY7" fmla="*/ 1745405 h 3328532"/>
              <a:gd name="connsiteX8" fmla="*/ 5282969 w 9865208"/>
              <a:gd name="connsiteY8" fmla="*/ 1269739 h 3328532"/>
              <a:gd name="connsiteX9" fmla="*/ 6069353 w 9865208"/>
              <a:gd name="connsiteY9" fmla="*/ 257803 h 3328532"/>
              <a:gd name="connsiteX10" fmla="*/ 6947177 w 9865208"/>
              <a:gd name="connsiteY10" fmla="*/ 141979 h 3328532"/>
              <a:gd name="connsiteX11" fmla="*/ 7483615 w 9865208"/>
              <a:gd name="connsiteY11" fmla="*/ 1688311 h 3328532"/>
              <a:gd name="connsiteX12" fmla="*/ 6651215 w 9865208"/>
              <a:gd name="connsiteY12" fmla="*/ 2738490 h 3328532"/>
              <a:gd name="connsiteX13" fmla="*/ 5855995 w 9865208"/>
              <a:gd name="connsiteY13" fmla="*/ 1507483 h 3328532"/>
              <a:gd name="connsiteX14" fmla="*/ 9007626 w 9865208"/>
              <a:gd name="connsiteY14" fmla="*/ 1824475 h 3328532"/>
              <a:gd name="connsiteX15" fmla="*/ 9865208 w 9865208"/>
              <a:gd name="connsiteY15" fmla="*/ 1117221 h 3328532"/>
              <a:gd name="connsiteX0" fmla="*/ 46505 w 9865208"/>
              <a:gd name="connsiteY0" fmla="*/ 343147 h 3328532"/>
              <a:gd name="connsiteX1" fmla="*/ 156233 w 9865208"/>
              <a:gd name="connsiteY1" fmla="*/ 1836667 h 3328532"/>
              <a:gd name="connsiteX2" fmla="*/ 1494305 w 9865208"/>
              <a:gd name="connsiteY2" fmla="*/ 3186931 h 3328532"/>
              <a:gd name="connsiteX3" fmla="*/ 3746777 w 9865208"/>
              <a:gd name="connsiteY3" fmla="*/ 2860795 h 3328532"/>
              <a:gd name="connsiteX4" fmla="*/ 4978169 w 9865208"/>
              <a:gd name="connsiteY4" fmla="*/ 1050283 h 3328532"/>
              <a:gd name="connsiteX5" fmla="*/ 4120290 w 9865208"/>
              <a:gd name="connsiteY5" fmla="*/ 295385 h 3328532"/>
              <a:gd name="connsiteX6" fmla="*/ 3621957 w 9865208"/>
              <a:gd name="connsiteY6" fmla="*/ 1072950 h 3328532"/>
              <a:gd name="connsiteX7" fmla="*/ 4363183 w 9865208"/>
              <a:gd name="connsiteY7" fmla="*/ 1745405 h 3328532"/>
              <a:gd name="connsiteX8" fmla="*/ 5282969 w 9865208"/>
              <a:gd name="connsiteY8" fmla="*/ 1269739 h 3328532"/>
              <a:gd name="connsiteX9" fmla="*/ 6069353 w 9865208"/>
              <a:gd name="connsiteY9" fmla="*/ 257803 h 3328532"/>
              <a:gd name="connsiteX10" fmla="*/ 6947177 w 9865208"/>
              <a:gd name="connsiteY10" fmla="*/ 141979 h 3328532"/>
              <a:gd name="connsiteX11" fmla="*/ 7483615 w 9865208"/>
              <a:gd name="connsiteY11" fmla="*/ 1688311 h 3328532"/>
              <a:gd name="connsiteX12" fmla="*/ 6651215 w 9865208"/>
              <a:gd name="connsiteY12" fmla="*/ 2738490 h 3328532"/>
              <a:gd name="connsiteX13" fmla="*/ 5855995 w 9865208"/>
              <a:gd name="connsiteY13" fmla="*/ 1507483 h 3328532"/>
              <a:gd name="connsiteX14" fmla="*/ 9007626 w 9865208"/>
              <a:gd name="connsiteY14" fmla="*/ 1824475 h 3328532"/>
              <a:gd name="connsiteX15" fmla="*/ 9865208 w 9865208"/>
              <a:gd name="connsiteY15" fmla="*/ 1117221 h 3328532"/>
              <a:gd name="connsiteX0" fmla="*/ 46505 w 9865208"/>
              <a:gd name="connsiteY0" fmla="*/ 343147 h 3328532"/>
              <a:gd name="connsiteX1" fmla="*/ 156233 w 9865208"/>
              <a:gd name="connsiteY1" fmla="*/ 1836667 h 3328532"/>
              <a:gd name="connsiteX2" fmla="*/ 1494305 w 9865208"/>
              <a:gd name="connsiteY2" fmla="*/ 3186931 h 3328532"/>
              <a:gd name="connsiteX3" fmla="*/ 3746777 w 9865208"/>
              <a:gd name="connsiteY3" fmla="*/ 2860795 h 3328532"/>
              <a:gd name="connsiteX4" fmla="*/ 4978169 w 9865208"/>
              <a:gd name="connsiteY4" fmla="*/ 1050283 h 3328532"/>
              <a:gd name="connsiteX5" fmla="*/ 4120290 w 9865208"/>
              <a:gd name="connsiteY5" fmla="*/ 295385 h 3328532"/>
              <a:gd name="connsiteX6" fmla="*/ 3621957 w 9865208"/>
              <a:gd name="connsiteY6" fmla="*/ 1072950 h 3328532"/>
              <a:gd name="connsiteX7" fmla="*/ 4363183 w 9865208"/>
              <a:gd name="connsiteY7" fmla="*/ 1745405 h 3328532"/>
              <a:gd name="connsiteX8" fmla="*/ 5282969 w 9865208"/>
              <a:gd name="connsiteY8" fmla="*/ 1269739 h 3328532"/>
              <a:gd name="connsiteX9" fmla="*/ 6069353 w 9865208"/>
              <a:gd name="connsiteY9" fmla="*/ 257803 h 3328532"/>
              <a:gd name="connsiteX10" fmla="*/ 6947177 w 9865208"/>
              <a:gd name="connsiteY10" fmla="*/ 141979 h 3328532"/>
              <a:gd name="connsiteX11" fmla="*/ 7483615 w 9865208"/>
              <a:gd name="connsiteY11" fmla="*/ 1688311 h 3328532"/>
              <a:gd name="connsiteX12" fmla="*/ 6651215 w 9865208"/>
              <a:gd name="connsiteY12" fmla="*/ 2738490 h 3328532"/>
              <a:gd name="connsiteX13" fmla="*/ 5855995 w 9865208"/>
              <a:gd name="connsiteY13" fmla="*/ 1507483 h 3328532"/>
              <a:gd name="connsiteX14" fmla="*/ 9007626 w 9865208"/>
              <a:gd name="connsiteY14" fmla="*/ 1824475 h 3328532"/>
              <a:gd name="connsiteX15" fmla="*/ 9865208 w 9865208"/>
              <a:gd name="connsiteY15" fmla="*/ 1117221 h 3328532"/>
              <a:gd name="connsiteX0" fmla="*/ 46505 w 9865208"/>
              <a:gd name="connsiteY0" fmla="*/ 343147 h 3328532"/>
              <a:gd name="connsiteX1" fmla="*/ 156233 w 9865208"/>
              <a:gd name="connsiteY1" fmla="*/ 1836667 h 3328532"/>
              <a:gd name="connsiteX2" fmla="*/ 1494305 w 9865208"/>
              <a:gd name="connsiteY2" fmla="*/ 3186931 h 3328532"/>
              <a:gd name="connsiteX3" fmla="*/ 3746777 w 9865208"/>
              <a:gd name="connsiteY3" fmla="*/ 2860795 h 3328532"/>
              <a:gd name="connsiteX4" fmla="*/ 4978169 w 9865208"/>
              <a:gd name="connsiteY4" fmla="*/ 1050283 h 3328532"/>
              <a:gd name="connsiteX5" fmla="*/ 3931314 w 9865208"/>
              <a:gd name="connsiteY5" fmla="*/ 142985 h 3328532"/>
              <a:gd name="connsiteX6" fmla="*/ 3621957 w 9865208"/>
              <a:gd name="connsiteY6" fmla="*/ 1072950 h 3328532"/>
              <a:gd name="connsiteX7" fmla="*/ 4363183 w 9865208"/>
              <a:gd name="connsiteY7" fmla="*/ 1745405 h 3328532"/>
              <a:gd name="connsiteX8" fmla="*/ 5282969 w 9865208"/>
              <a:gd name="connsiteY8" fmla="*/ 1269739 h 3328532"/>
              <a:gd name="connsiteX9" fmla="*/ 6069353 w 9865208"/>
              <a:gd name="connsiteY9" fmla="*/ 257803 h 3328532"/>
              <a:gd name="connsiteX10" fmla="*/ 6947177 w 9865208"/>
              <a:gd name="connsiteY10" fmla="*/ 141979 h 3328532"/>
              <a:gd name="connsiteX11" fmla="*/ 7483615 w 9865208"/>
              <a:gd name="connsiteY11" fmla="*/ 1688311 h 3328532"/>
              <a:gd name="connsiteX12" fmla="*/ 6651215 w 9865208"/>
              <a:gd name="connsiteY12" fmla="*/ 2738490 h 3328532"/>
              <a:gd name="connsiteX13" fmla="*/ 5855995 w 9865208"/>
              <a:gd name="connsiteY13" fmla="*/ 1507483 h 3328532"/>
              <a:gd name="connsiteX14" fmla="*/ 9007626 w 9865208"/>
              <a:gd name="connsiteY14" fmla="*/ 1824475 h 3328532"/>
              <a:gd name="connsiteX15" fmla="*/ 9865208 w 9865208"/>
              <a:gd name="connsiteY15" fmla="*/ 1117221 h 3328532"/>
              <a:gd name="connsiteX0" fmla="*/ 46505 w 9865208"/>
              <a:gd name="connsiteY0" fmla="*/ 343147 h 3328532"/>
              <a:gd name="connsiteX1" fmla="*/ 156233 w 9865208"/>
              <a:gd name="connsiteY1" fmla="*/ 1836667 h 3328532"/>
              <a:gd name="connsiteX2" fmla="*/ 1494305 w 9865208"/>
              <a:gd name="connsiteY2" fmla="*/ 3186931 h 3328532"/>
              <a:gd name="connsiteX3" fmla="*/ 3746777 w 9865208"/>
              <a:gd name="connsiteY3" fmla="*/ 2860795 h 3328532"/>
              <a:gd name="connsiteX4" fmla="*/ 4978169 w 9865208"/>
              <a:gd name="connsiteY4" fmla="*/ 1050283 h 3328532"/>
              <a:gd name="connsiteX5" fmla="*/ 3931314 w 9865208"/>
              <a:gd name="connsiteY5" fmla="*/ 142985 h 3328532"/>
              <a:gd name="connsiteX6" fmla="*/ 3481749 w 9865208"/>
              <a:gd name="connsiteY6" fmla="*/ 1097334 h 3328532"/>
              <a:gd name="connsiteX7" fmla="*/ 4363183 w 9865208"/>
              <a:gd name="connsiteY7" fmla="*/ 1745405 h 3328532"/>
              <a:gd name="connsiteX8" fmla="*/ 5282969 w 9865208"/>
              <a:gd name="connsiteY8" fmla="*/ 1269739 h 3328532"/>
              <a:gd name="connsiteX9" fmla="*/ 6069353 w 9865208"/>
              <a:gd name="connsiteY9" fmla="*/ 257803 h 3328532"/>
              <a:gd name="connsiteX10" fmla="*/ 6947177 w 9865208"/>
              <a:gd name="connsiteY10" fmla="*/ 141979 h 3328532"/>
              <a:gd name="connsiteX11" fmla="*/ 7483615 w 9865208"/>
              <a:gd name="connsiteY11" fmla="*/ 1688311 h 3328532"/>
              <a:gd name="connsiteX12" fmla="*/ 6651215 w 9865208"/>
              <a:gd name="connsiteY12" fmla="*/ 2738490 h 3328532"/>
              <a:gd name="connsiteX13" fmla="*/ 5855995 w 9865208"/>
              <a:gd name="connsiteY13" fmla="*/ 1507483 h 3328532"/>
              <a:gd name="connsiteX14" fmla="*/ 9007626 w 9865208"/>
              <a:gd name="connsiteY14" fmla="*/ 1824475 h 3328532"/>
              <a:gd name="connsiteX15" fmla="*/ 9865208 w 9865208"/>
              <a:gd name="connsiteY15" fmla="*/ 1117221 h 3328532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651215 w 9865208"/>
              <a:gd name="connsiteY12" fmla="*/ 2738490 h 3338587"/>
              <a:gd name="connsiteX13" fmla="*/ 5855995 w 9865208"/>
              <a:gd name="connsiteY13" fmla="*/ 150748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651215 w 9865208"/>
              <a:gd name="connsiteY12" fmla="*/ 2738490 h 3338587"/>
              <a:gd name="connsiteX13" fmla="*/ 5855995 w 9865208"/>
              <a:gd name="connsiteY13" fmla="*/ 150748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651215 w 9865208"/>
              <a:gd name="connsiteY12" fmla="*/ 2738490 h 3338587"/>
              <a:gd name="connsiteX13" fmla="*/ 5855995 w 9865208"/>
              <a:gd name="connsiteY13" fmla="*/ 150748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651215 w 9865208"/>
              <a:gd name="connsiteY12" fmla="*/ 2738490 h 3338587"/>
              <a:gd name="connsiteX13" fmla="*/ 5855995 w 9865208"/>
              <a:gd name="connsiteY13" fmla="*/ 150748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651215 w 9865208"/>
              <a:gd name="connsiteY12" fmla="*/ 2738490 h 3338587"/>
              <a:gd name="connsiteX13" fmla="*/ 5855995 w 9865208"/>
              <a:gd name="connsiteY13" fmla="*/ 150748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855995 w 9865208"/>
              <a:gd name="connsiteY13" fmla="*/ 150748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855995 w 9865208"/>
              <a:gd name="connsiteY13" fmla="*/ 150748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855995 w 9865208"/>
              <a:gd name="connsiteY13" fmla="*/ 150748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855995 w 9865208"/>
              <a:gd name="connsiteY13" fmla="*/ 150748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784875 w 9865208"/>
              <a:gd name="connsiteY13" fmla="*/ 143636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784875 w 9865208"/>
              <a:gd name="connsiteY13" fmla="*/ 143636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784875 w 9865208"/>
              <a:gd name="connsiteY13" fmla="*/ 143636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784875 w 9865208"/>
              <a:gd name="connsiteY13" fmla="*/ 143636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784875 w 9865208"/>
              <a:gd name="connsiteY13" fmla="*/ 143636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784875 w 9865208"/>
              <a:gd name="connsiteY13" fmla="*/ 143636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0 w 9708975"/>
              <a:gd name="connsiteY0" fmla="*/ 1836667 h 3338587"/>
              <a:gd name="connsiteX1" fmla="*/ 1338072 w 9708975"/>
              <a:gd name="connsiteY1" fmla="*/ 3186931 h 3338587"/>
              <a:gd name="connsiteX2" fmla="*/ 3590544 w 9708975"/>
              <a:gd name="connsiteY2" fmla="*/ 2860795 h 3338587"/>
              <a:gd name="connsiteX3" fmla="*/ 4858512 w 9708975"/>
              <a:gd name="connsiteY3" fmla="*/ 751579 h 3338587"/>
              <a:gd name="connsiteX4" fmla="*/ 3775081 w 9708975"/>
              <a:gd name="connsiteY4" fmla="*/ 142985 h 3338587"/>
              <a:gd name="connsiteX5" fmla="*/ 3325516 w 9708975"/>
              <a:gd name="connsiteY5" fmla="*/ 1097334 h 3338587"/>
              <a:gd name="connsiteX6" fmla="*/ 4206950 w 9708975"/>
              <a:gd name="connsiteY6" fmla="*/ 1745405 h 3338587"/>
              <a:gd name="connsiteX7" fmla="*/ 5126736 w 9708975"/>
              <a:gd name="connsiteY7" fmla="*/ 1269739 h 3338587"/>
              <a:gd name="connsiteX8" fmla="*/ 5913120 w 9708975"/>
              <a:gd name="connsiteY8" fmla="*/ 257803 h 3338587"/>
              <a:gd name="connsiteX9" fmla="*/ 6790944 w 9708975"/>
              <a:gd name="connsiteY9" fmla="*/ 141979 h 3338587"/>
              <a:gd name="connsiteX10" fmla="*/ 7327382 w 9708975"/>
              <a:gd name="connsiteY10" fmla="*/ 1688311 h 3338587"/>
              <a:gd name="connsiteX11" fmla="*/ 6591502 w 9708975"/>
              <a:gd name="connsiteY11" fmla="*/ 2840090 h 3338587"/>
              <a:gd name="connsiteX12" fmla="*/ 5628642 w 9708975"/>
              <a:gd name="connsiteY12" fmla="*/ 1436363 h 3338587"/>
              <a:gd name="connsiteX13" fmla="*/ 8851393 w 9708975"/>
              <a:gd name="connsiteY13" fmla="*/ 1824475 h 3338587"/>
              <a:gd name="connsiteX14" fmla="*/ 9708975 w 9708975"/>
              <a:gd name="connsiteY14" fmla="*/ 1117221 h 3338587"/>
              <a:gd name="connsiteX0" fmla="*/ 0 w 9708975"/>
              <a:gd name="connsiteY0" fmla="*/ 1836667 h 3269414"/>
              <a:gd name="connsiteX1" fmla="*/ 1338072 w 9708975"/>
              <a:gd name="connsiteY1" fmla="*/ 3186931 h 3269414"/>
              <a:gd name="connsiteX2" fmla="*/ 3211939 w 9708975"/>
              <a:gd name="connsiteY2" fmla="*/ 3093096 h 3269414"/>
              <a:gd name="connsiteX3" fmla="*/ 3590544 w 9708975"/>
              <a:gd name="connsiteY3" fmla="*/ 2860795 h 3269414"/>
              <a:gd name="connsiteX4" fmla="*/ 4858512 w 9708975"/>
              <a:gd name="connsiteY4" fmla="*/ 751579 h 3269414"/>
              <a:gd name="connsiteX5" fmla="*/ 3775081 w 9708975"/>
              <a:gd name="connsiteY5" fmla="*/ 142985 h 3269414"/>
              <a:gd name="connsiteX6" fmla="*/ 3325516 w 9708975"/>
              <a:gd name="connsiteY6" fmla="*/ 1097334 h 3269414"/>
              <a:gd name="connsiteX7" fmla="*/ 4206950 w 9708975"/>
              <a:gd name="connsiteY7" fmla="*/ 1745405 h 3269414"/>
              <a:gd name="connsiteX8" fmla="*/ 5126736 w 9708975"/>
              <a:gd name="connsiteY8" fmla="*/ 1269739 h 3269414"/>
              <a:gd name="connsiteX9" fmla="*/ 5913120 w 9708975"/>
              <a:gd name="connsiteY9" fmla="*/ 257803 h 3269414"/>
              <a:gd name="connsiteX10" fmla="*/ 6790944 w 9708975"/>
              <a:gd name="connsiteY10" fmla="*/ 141979 h 3269414"/>
              <a:gd name="connsiteX11" fmla="*/ 7327382 w 9708975"/>
              <a:gd name="connsiteY11" fmla="*/ 1688311 h 3269414"/>
              <a:gd name="connsiteX12" fmla="*/ 6591502 w 9708975"/>
              <a:gd name="connsiteY12" fmla="*/ 2840090 h 3269414"/>
              <a:gd name="connsiteX13" fmla="*/ 5628642 w 9708975"/>
              <a:gd name="connsiteY13" fmla="*/ 1436363 h 3269414"/>
              <a:gd name="connsiteX14" fmla="*/ 8851393 w 9708975"/>
              <a:gd name="connsiteY14" fmla="*/ 1824475 h 3269414"/>
              <a:gd name="connsiteX15" fmla="*/ 9708975 w 9708975"/>
              <a:gd name="connsiteY15" fmla="*/ 1117221 h 3269414"/>
              <a:gd name="connsiteX0" fmla="*/ 0 w 8370903"/>
              <a:gd name="connsiteY0" fmla="*/ 3186931 h 3269414"/>
              <a:gd name="connsiteX1" fmla="*/ 1873867 w 8370903"/>
              <a:gd name="connsiteY1" fmla="*/ 3093096 h 3269414"/>
              <a:gd name="connsiteX2" fmla="*/ 2252472 w 8370903"/>
              <a:gd name="connsiteY2" fmla="*/ 2860795 h 3269414"/>
              <a:gd name="connsiteX3" fmla="*/ 3520440 w 8370903"/>
              <a:gd name="connsiteY3" fmla="*/ 751579 h 3269414"/>
              <a:gd name="connsiteX4" fmla="*/ 2437009 w 8370903"/>
              <a:gd name="connsiteY4" fmla="*/ 142985 h 3269414"/>
              <a:gd name="connsiteX5" fmla="*/ 1987444 w 8370903"/>
              <a:gd name="connsiteY5" fmla="*/ 1097334 h 3269414"/>
              <a:gd name="connsiteX6" fmla="*/ 2868878 w 8370903"/>
              <a:gd name="connsiteY6" fmla="*/ 1745405 h 3269414"/>
              <a:gd name="connsiteX7" fmla="*/ 3788664 w 8370903"/>
              <a:gd name="connsiteY7" fmla="*/ 1269739 h 3269414"/>
              <a:gd name="connsiteX8" fmla="*/ 4575048 w 8370903"/>
              <a:gd name="connsiteY8" fmla="*/ 257803 h 3269414"/>
              <a:gd name="connsiteX9" fmla="*/ 5452872 w 8370903"/>
              <a:gd name="connsiteY9" fmla="*/ 141979 h 3269414"/>
              <a:gd name="connsiteX10" fmla="*/ 5989310 w 8370903"/>
              <a:gd name="connsiteY10" fmla="*/ 1688311 h 3269414"/>
              <a:gd name="connsiteX11" fmla="*/ 5253430 w 8370903"/>
              <a:gd name="connsiteY11" fmla="*/ 2840090 h 3269414"/>
              <a:gd name="connsiteX12" fmla="*/ 4290570 w 8370903"/>
              <a:gd name="connsiteY12" fmla="*/ 1436363 h 3269414"/>
              <a:gd name="connsiteX13" fmla="*/ 7513321 w 8370903"/>
              <a:gd name="connsiteY13" fmla="*/ 1824475 h 3269414"/>
              <a:gd name="connsiteX14" fmla="*/ 8370903 w 8370903"/>
              <a:gd name="connsiteY14" fmla="*/ 1117221 h 3269414"/>
              <a:gd name="connsiteX0" fmla="*/ 0 w 6497036"/>
              <a:gd name="connsiteY0" fmla="*/ 3093096 h 3103021"/>
              <a:gd name="connsiteX1" fmla="*/ 378605 w 6497036"/>
              <a:gd name="connsiteY1" fmla="*/ 2860795 h 3103021"/>
              <a:gd name="connsiteX2" fmla="*/ 1646573 w 6497036"/>
              <a:gd name="connsiteY2" fmla="*/ 751579 h 3103021"/>
              <a:gd name="connsiteX3" fmla="*/ 563142 w 6497036"/>
              <a:gd name="connsiteY3" fmla="*/ 142985 h 3103021"/>
              <a:gd name="connsiteX4" fmla="*/ 113577 w 6497036"/>
              <a:gd name="connsiteY4" fmla="*/ 1097334 h 3103021"/>
              <a:gd name="connsiteX5" fmla="*/ 995011 w 6497036"/>
              <a:gd name="connsiteY5" fmla="*/ 1745405 h 3103021"/>
              <a:gd name="connsiteX6" fmla="*/ 1914797 w 6497036"/>
              <a:gd name="connsiteY6" fmla="*/ 1269739 h 3103021"/>
              <a:gd name="connsiteX7" fmla="*/ 2701181 w 6497036"/>
              <a:gd name="connsiteY7" fmla="*/ 257803 h 3103021"/>
              <a:gd name="connsiteX8" fmla="*/ 3579005 w 6497036"/>
              <a:gd name="connsiteY8" fmla="*/ 141979 h 3103021"/>
              <a:gd name="connsiteX9" fmla="*/ 4115443 w 6497036"/>
              <a:gd name="connsiteY9" fmla="*/ 1688311 h 3103021"/>
              <a:gd name="connsiteX10" fmla="*/ 3379563 w 6497036"/>
              <a:gd name="connsiteY10" fmla="*/ 2840090 h 3103021"/>
              <a:gd name="connsiteX11" fmla="*/ 2416703 w 6497036"/>
              <a:gd name="connsiteY11" fmla="*/ 1436363 h 3103021"/>
              <a:gd name="connsiteX12" fmla="*/ 5639454 w 6497036"/>
              <a:gd name="connsiteY12" fmla="*/ 1824475 h 3103021"/>
              <a:gd name="connsiteX13" fmla="*/ 6497036 w 6497036"/>
              <a:gd name="connsiteY13" fmla="*/ 1117221 h 3103021"/>
              <a:gd name="connsiteX0" fmla="*/ 0 w 6497036"/>
              <a:gd name="connsiteY0" fmla="*/ 3093096 h 3103021"/>
              <a:gd name="connsiteX1" fmla="*/ 378605 w 6497036"/>
              <a:gd name="connsiteY1" fmla="*/ 2860795 h 3103021"/>
              <a:gd name="connsiteX2" fmla="*/ 1646573 w 6497036"/>
              <a:gd name="connsiteY2" fmla="*/ 751579 h 3103021"/>
              <a:gd name="connsiteX3" fmla="*/ 563142 w 6497036"/>
              <a:gd name="connsiteY3" fmla="*/ 142985 h 3103021"/>
              <a:gd name="connsiteX4" fmla="*/ 113577 w 6497036"/>
              <a:gd name="connsiteY4" fmla="*/ 1097334 h 3103021"/>
              <a:gd name="connsiteX5" fmla="*/ 995011 w 6497036"/>
              <a:gd name="connsiteY5" fmla="*/ 1745405 h 3103021"/>
              <a:gd name="connsiteX6" fmla="*/ 1914797 w 6497036"/>
              <a:gd name="connsiteY6" fmla="*/ 1269739 h 3103021"/>
              <a:gd name="connsiteX7" fmla="*/ 2701181 w 6497036"/>
              <a:gd name="connsiteY7" fmla="*/ 257803 h 3103021"/>
              <a:gd name="connsiteX8" fmla="*/ 3579005 w 6497036"/>
              <a:gd name="connsiteY8" fmla="*/ 141979 h 3103021"/>
              <a:gd name="connsiteX9" fmla="*/ 4115443 w 6497036"/>
              <a:gd name="connsiteY9" fmla="*/ 1688311 h 3103021"/>
              <a:gd name="connsiteX10" fmla="*/ 3379563 w 6497036"/>
              <a:gd name="connsiteY10" fmla="*/ 2840090 h 3103021"/>
              <a:gd name="connsiteX11" fmla="*/ 2416703 w 6497036"/>
              <a:gd name="connsiteY11" fmla="*/ 1436363 h 3103021"/>
              <a:gd name="connsiteX12" fmla="*/ 5639454 w 6497036"/>
              <a:gd name="connsiteY12" fmla="*/ 1824475 h 3103021"/>
              <a:gd name="connsiteX13" fmla="*/ 6497036 w 6497036"/>
              <a:gd name="connsiteY13" fmla="*/ 1117221 h 3103021"/>
              <a:gd name="connsiteX0" fmla="*/ 0 w 6497036"/>
              <a:gd name="connsiteY0" fmla="*/ 3093096 h 3093096"/>
              <a:gd name="connsiteX1" fmla="*/ 378605 w 6497036"/>
              <a:gd name="connsiteY1" fmla="*/ 2860795 h 3093096"/>
              <a:gd name="connsiteX2" fmla="*/ 1646573 w 6497036"/>
              <a:gd name="connsiteY2" fmla="*/ 751579 h 3093096"/>
              <a:gd name="connsiteX3" fmla="*/ 563142 w 6497036"/>
              <a:gd name="connsiteY3" fmla="*/ 142985 h 3093096"/>
              <a:gd name="connsiteX4" fmla="*/ 113577 w 6497036"/>
              <a:gd name="connsiteY4" fmla="*/ 1097334 h 3093096"/>
              <a:gd name="connsiteX5" fmla="*/ 995011 w 6497036"/>
              <a:gd name="connsiteY5" fmla="*/ 1745405 h 3093096"/>
              <a:gd name="connsiteX6" fmla="*/ 1914797 w 6497036"/>
              <a:gd name="connsiteY6" fmla="*/ 1269739 h 3093096"/>
              <a:gd name="connsiteX7" fmla="*/ 2701181 w 6497036"/>
              <a:gd name="connsiteY7" fmla="*/ 257803 h 3093096"/>
              <a:gd name="connsiteX8" fmla="*/ 3579005 w 6497036"/>
              <a:gd name="connsiteY8" fmla="*/ 141979 h 3093096"/>
              <a:gd name="connsiteX9" fmla="*/ 4115443 w 6497036"/>
              <a:gd name="connsiteY9" fmla="*/ 1688311 h 3093096"/>
              <a:gd name="connsiteX10" fmla="*/ 3379563 w 6497036"/>
              <a:gd name="connsiteY10" fmla="*/ 2840090 h 3093096"/>
              <a:gd name="connsiteX11" fmla="*/ 2416703 w 6497036"/>
              <a:gd name="connsiteY11" fmla="*/ 1436363 h 3093096"/>
              <a:gd name="connsiteX12" fmla="*/ 5639454 w 6497036"/>
              <a:gd name="connsiteY12" fmla="*/ 1824475 h 3093096"/>
              <a:gd name="connsiteX13" fmla="*/ 6497036 w 6497036"/>
              <a:gd name="connsiteY13" fmla="*/ 1117221 h 3093096"/>
              <a:gd name="connsiteX0" fmla="*/ 0 w 6507922"/>
              <a:gd name="connsiteY0" fmla="*/ 3191067 h 3191067"/>
              <a:gd name="connsiteX1" fmla="*/ 389491 w 6507922"/>
              <a:gd name="connsiteY1" fmla="*/ 2860795 h 3191067"/>
              <a:gd name="connsiteX2" fmla="*/ 1657459 w 6507922"/>
              <a:gd name="connsiteY2" fmla="*/ 751579 h 3191067"/>
              <a:gd name="connsiteX3" fmla="*/ 574028 w 6507922"/>
              <a:gd name="connsiteY3" fmla="*/ 142985 h 3191067"/>
              <a:gd name="connsiteX4" fmla="*/ 124463 w 6507922"/>
              <a:gd name="connsiteY4" fmla="*/ 1097334 h 3191067"/>
              <a:gd name="connsiteX5" fmla="*/ 1005897 w 6507922"/>
              <a:gd name="connsiteY5" fmla="*/ 1745405 h 3191067"/>
              <a:gd name="connsiteX6" fmla="*/ 1925683 w 6507922"/>
              <a:gd name="connsiteY6" fmla="*/ 1269739 h 3191067"/>
              <a:gd name="connsiteX7" fmla="*/ 2712067 w 6507922"/>
              <a:gd name="connsiteY7" fmla="*/ 257803 h 3191067"/>
              <a:gd name="connsiteX8" fmla="*/ 3589891 w 6507922"/>
              <a:gd name="connsiteY8" fmla="*/ 141979 h 3191067"/>
              <a:gd name="connsiteX9" fmla="*/ 4126329 w 6507922"/>
              <a:gd name="connsiteY9" fmla="*/ 1688311 h 3191067"/>
              <a:gd name="connsiteX10" fmla="*/ 3390449 w 6507922"/>
              <a:gd name="connsiteY10" fmla="*/ 2840090 h 3191067"/>
              <a:gd name="connsiteX11" fmla="*/ 2427589 w 6507922"/>
              <a:gd name="connsiteY11" fmla="*/ 1436363 h 3191067"/>
              <a:gd name="connsiteX12" fmla="*/ 5650340 w 6507922"/>
              <a:gd name="connsiteY12" fmla="*/ 1824475 h 3191067"/>
              <a:gd name="connsiteX13" fmla="*/ 6507922 w 6507922"/>
              <a:gd name="connsiteY13" fmla="*/ 1117221 h 3191067"/>
              <a:gd name="connsiteX0" fmla="*/ 0 w 6507922"/>
              <a:gd name="connsiteY0" fmla="*/ 3191067 h 3191067"/>
              <a:gd name="connsiteX1" fmla="*/ 389491 w 6507922"/>
              <a:gd name="connsiteY1" fmla="*/ 2860795 h 3191067"/>
              <a:gd name="connsiteX2" fmla="*/ 1657459 w 6507922"/>
              <a:gd name="connsiteY2" fmla="*/ 751579 h 3191067"/>
              <a:gd name="connsiteX3" fmla="*/ 574028 w 6507922"/>
              <a:gd name="connsiteY3" fmla="*/ 142985 h 3191067"/>
              <a:gd name="connsiteX4" fmla="*/ 124463 w 6507922"/>
              <a:gd name="connsiteY4" fmla="*/ 1097334 h 3191067"/>
              <a:gd name="connsiteX5" fmla="*/ 1005897 w 6507922"/>
              <a:gd name="connsiteY5" fmla="*/ 1745405 h 3191067"/>
              <a:gd name="connsiteX6" fmla="*/ 1925683 w 6507922"/>
              <a:gd name="connsiteY6" fmla="*/ 1269739 h 3191067"/>
              <a:gd name="connsiteX7" fmla="*/ 2712067 w 6507922"/>
              <a:gd name="connsiteY7" fmla="*/ 257803 h 3191067"/>
              <a:gd name="connsiteX8" fmla="*/ 3589891 w 6507922"/>
              <a:gd name="connsiteY8" fmla="*/ 141979 h 3191067"/>
              <a:gd name="connsiteX9" fmla="*/ 4126329 w 6507922"/>
              <a:gd name="connsiteY9" fmla="*/ 1688311 h 3191067"/>
              <a:gd name="connsiteX10" fmla="*/ 3390449 w 6507922"/>
              <a:gd name="connsiteY10" fmla="*/ 2840090 h 3191067"/>
              <a:gd name="connsiteX11" fmla="*/ 2427589 w 6507922"/>
              <a:gd name="connsiteY11" fmla="*/ 1436363 h 3191067"/>
              <a:gd name="connsiteX12" fmla="*/ 5650340 w 6507922"/>
              <a:gd name="connsiteY12" fmla="*/ 1824475 h 3191067"/>
              <a:gd name="connsiteX13" fmla="*/ 6507922 w 6507922"/>
              <a:gd name="connsiteY13" fmla="*/ 1117221 h 3191067"/>
              <a:gd name="connsiteX0" fmla="*/ 0 w 6507922"/>
              <a:gd name="connsiteY0" fmla="*/ 3191067 h 3191067"/>
              <a:gd name="connsiteX1" fmla="*/ 389491 w 6507922"/>
              <a:gd name="connsiteY1" fmla="*/ 2860795 h 3191067"/>
              <a:gd name="connsiteX2" fmla="*/ 1657459 w 6507922"/>
              <a:gd name="connsiteY2" fmla="*/ 751579 h 3191067"/>
              <a:gd name="connsiteX3" fmla="*/ 574028 w 6507922"/>
              <a:gd name="connsiteY3" fmla="*/ 142985 h 3191067"/>
              <a:gd name="connsiteX4" fmla="*/ 124463 w 6507922"/>
              <a:gd name="connsiteY4" fmla="*/ 1097334 h 3191067"/>
              <a:gd name="connsiteX5" fmla="*/ 1005897 w 6507922"/>
              <a:gd name="connsiteY5" fmla="*/ 1745405 h 3191067"/>
              <a:gd name="connsiteX6" fmla="*/ 1925683 w 6507922"/>
              <a:gd name="connsiteY6" fmla="*/ 1269739 h 3191067"/>
              <a:gd name="connsiteX7" fmla="*/ 2712067 w 6507922"/>
              <a:gd name="connsiteY7" fmla="*/ 257803 h 3191067"/>
              <a:gd name="connsiteX8" fmla="*/ 3589891 w 6507922"/>
              <a:gd name="connsiteY8" fmla="*/ 141979 h 3191067"/>
              <a:gd name="connsiteX9" fmla="*/ 4126329 w 6507922"/>
              <a:gd name="connsiteY9" fmla="*/ 1688311 h 3191067"/>
              <a:gd name="connsiteX10" fmla="*/ 3390449 w 6507922"/>
              <a:gd name="connsiteY10" fmla="*/ 2840090 h 3191067"/>
              <a:gd name="connsiteX11" fmla="*/ 2427589 w 6507922"/>
              <a:gd name="connsiteY11" fmla="*/ 1436363 h 3191067"/>
              <a:gd name="connsiteX12" fmla="*/ 5650340 w 6507922"/>
              <a:gd name="connsiteY12" fmla="*/ 1824475 h 3191067"/>
              <a:gd name="connsiteX13" fmla="*/ 6507922 w 6507922"/>
              <a:gd name="connsiteY13" fmla="*/ 1117221 h 3191067"/>
              <a:gd name="connsiteX0" fmla="*/ 0 w 6507922"/>
              <a:gd name="connsiteY0" fmla="*/ 3191067 h 3191067"/>
              <a:gd name="connsiteX1" fmla="*/ 389491 w 6507922"/>
              <a:gd name="connsiteY1" fmla="*/ 2860795 h 3191067"/>
              <a:gd name="connsiteX2" fmla="*/ 1657459 w 6507922"/>
              <a:gd name="connsiteY2" fmla="*/ 751579 h 3191067"/>
              <a:gd name="connsiteX3" fmla="*/ 574028 w 6507922"/>
              <a:gd name="connsiteY3" fmla="*/ 142985 h 3191067"/>
              <a:gd name="connsiteX4" fmla="*/ 124463 w 6507922"/>
              <a:gd name="connsiteY4" fmla="*/ 1097334 h 3191067"/>
              <a:gd name="connsiteX5" fmla="*/ 1005897 w 6507922"/>
              <a:gd name="connsiteY5" fmla="*/ 1745405 h 3191067"/>
              <a:gd name="connsiteX6" fmla="*/ 1925683 w 6507922"/>
              <a:gd name="connsiteY6" fmla="*/ 1269739 h 3191067"/>
              <a:gd name="connsiteX7" fmla="*/ 2712067 w 6507922"/>
              <a:gd name="connsiteY7" fmla="*/ 257803 h 3191067"/>
              <a:gd name="connsiteX8" fmla="*/ 3589891 w 6507922"/>
              <a:gd name="connsiteY8" fmla="*/ 141979 h 3191067"/>
              <a:gd name="connsiteX9" fmla="*/ 4126329 w 6507922"/>
              <a:gd name="connsiteY9" fmla="*/ 1688311 h 3191067"/>
              <a:gd name="connsiteX10" fmla="*/ 3390449 w 6507922"/>
              <a:gd name="connsiteY10" fmla="*/ 2840090 h 3191067"/>
              <a:gd name="connsiteX11" fmla="*/ 2427589 w 6507922"/>
              <a:gd name="connsiteY11" fmla="*/ 1436363 h 3191067"/>
              <a:gd name="connsiteX12" fmla="*/ 5650340 w 6507922"/>
              <a:gd name="connsiteY12" fmla="*/ 1824475 h 3191067"/>
              <a:gd name="connsiteX13" fmla="*/ 6507922 w 6507922"/>
              <a:gd name="connsiteY13" fmla="*/ 1117221 h 3191067"/>
              <a:gd name="connsiteX0" fmla="*/ 0 w 6507922"/>
              <a:gd name="connsiteY0" fmla="*/ 3191067 h 3191067"/>
              <a:gd name="connsiteX1" fmla="*/ 1100691 w 6507922"/>
              <a:gd name="connsiteY1" fmla="*/ 2769355 h 3191067"/>
              <a:gd name="connsiteX2" fmla="*/ 1657459 w 6507922"/>
              <a:gd name="connsiteY2" fmla="*/ 751579 h 3191067"/>
              <a:gd name="connsiteX3" fmla="*/ 574028 w 6507922"/>
              <a:gd name="connsiteY3" fmla="*/ 142985 h 3191067"/>
              <a:gd name="connsiteX4" fmla="*/ 124463 w 6507922"/>
              <a:gd name="connsiteY4" fmla="*/ 1097334 h 3191067"/>
              <a:gd name="connsiteX5" fmla="*/ 1005897 w 6507922"/>
              <a:gd name="connsiteY5" fmla="*/ 1745405 h 3191067"/>
              <a:gd name="connsiteX6" fmla="*/ 1925683 w 6507922"/>
              <a:gd name="connsiteY6" fmla="*/ 1269739 h 3191067"/>
              <a:gd name="connsiteX7" fmla="*/ 2712067 w 6507922"/>
              <a:gd name="connsiteY7" fmla="*/ 257803 h 3191067"/>
              <a:gd name="connsiteX8" fmla="*/ 3589891 w 6507922"/>
              <a:gd name="connsiteY8" fmla="*/ 141979 h 3191067"/>
              <a:gd name="connsiteX9" fmla="*/ 4126329 w 6507922"/>
              <a:gd name="connsiteY9" fmla="*/ 1688311 h 3191067"/>
              <a:gd name="connsiteX10" fmla="*/ 3390449 w 6507922"/>
              <a:gd name="connsiteY10" fmla="*/ 2840090 h 3191067"/>
              <a:gd name="connsiteX11" fmla="*/ 2427589 w 6507922"/>
              <a:gd name="connsiteY11" fmla="*/ 1436363 h 3191067"/>
              <a:gd name="connsiteX12" fmla="*/ 5650340 w 6507922"/>
              <a:gd name="connsiteY12" fmla="*/ 1824475 h 3191067"/>
              <a:gd name="connsiteX13" fmla="*/ 6507922 w 6507922"/>
              <a:gd name="connsiteY13" fmla="*/ 1117221 h 3191067"/>
              <a:gd name="connsiteX0" fmla="*/ 0 w 6507922"/>
              <a:gd name="connsiteY0" fmla="*/ 3191067 h 3191067"/>
              <a:gd name="connsiteX1" fmla="*/ 1100691 w 6507922"/>
              <a:gd name="connsiteY1" fmla="*/ 2769355 h 3191067"/>
              <a:gd name="connsiteX2" fmla="*/ 1657459 w 6507922"/>
              <a:gd name="connsiteY2" fmla="*/ 751579 h 3191067"/>
              <a:gd name="connsiteX3" fmla="*/ 574028 w 6507922"/>
              <a:gd name="connsiteY3" fmla="*/ 142985 h 3191067"/>
              <a:gd name="connsiteX4" fmla="*/ 124463 w 6507922"/>
              <a:gd name="connsiteY4" fmla="*/ 1097334 h 3191067"/>
              <a:gd name="connsiteX5" fmla="*/ 1005897 w 6507922"/>
              <a:gd name="connsiteY5" fmla="*/ 1745405 h 3191067"/>
              <a:gd name="connsiteX6" fmla="*/ 1925683 w 6507922"/>
              <a:gd name="connsiteY6" fmla="*/ 1269739 h 3191067"/>
              <a:gd name="connsiteX7" fmla="*/ 2712067 w 6507922"/>
              <a:gd name="connsiteY7" fmla="*/ 257803 h 3191067"/>
              <a:gd name="connsiteX8" fmla="*/ 3589891 w 6507922"/>
              <a:gd name="connsiteY8" fmla="*/ 141979 h 3191067"/>
              <a:gd name="connsiteX9" fmla="*/ 4126329 w 6507922"/>
              <a:gd name="connsiteY9" fmla="*/ 1688311 h 3191067"/>
              <a:gd name="connsiteX10" fmla="*/ 3390449 w 6507922"/>
              <a:gd name="connsiteY10" fmla="*/ 2840090 h 3191067"/>
              <a:gd name="connsiteX11" fmla="*/ 2427589 w 6507922"/>
              <a:gd name="connsiteY11" fmla="*/ 1436363 h 3191067"/>
              <a:gd name="connsiteX12" fmla="*/ 5650340 w 6507922"/>
              <a:gd name="connsiteY12" fmla="*/ 1824475 h 3191067"/>
              <a:gd name="connsiteX13" fmla="*/ 6507922 w 6507922"/>
              <a:gd name="connsiteY13" fmla="*/ 1117221 h 3191067"/>
              <a:gd name="connsiteX0" fmla="*/ 0 w 6507922"/>
              <a:gd name="connsiteY0" fmla="*/ 3191067 h 3191067"/>
              <a:gd name="connsiteX1" fmla="*/ 1100691 w 6507922"/>
              <a:gd name="connsiteY1" fmla="*/ 2769355 h 3191067"/>
              <a:gd name="connsiteX2" fmla="*/ 1657459 w 6507922"/>
              <a:gd name="connsiteY2" fmla="*/ 751579 h 3191067"/>
              <a:gd name="connsiteX3" fmla="*/ 574028 w 6507922"/>
              <a:gd name="connsiteY3" fmla="*/ 142985 h 3191067"/>
              <a:gd name="connsiteX4" fmla="*/ 124463 w 6507922"/>
              <a:gd name="connsiteY4" fmla="*/ 1097334 h 3191067"/>
              <a:gd name="connsiteX5" fmla="*/ 1005897 w 6507922"/>
              <a:gd name="connsiteY5" fmla="*/ 1745405 h 3191067"/>
              <a:gd name="connsiteX6" fmla="*/ 1925683 w 6507922"/>
              <a:gd name="connsiteY6" fmla="*/ 1269739 h 3191067"/>
              <a:gd name="connsiteX7" fmla="*/ 2712067 w 6507922"/>
              <a:gd name="connsiteY7" fmla="*/ 257803 h 3191067"/>
              <a:gd name="connsiteX8" fmla="*/ 3589891 w 6507922"/>
              <a:gd name="connsiteY8" fmla="*/ 141979 h 3191067"/>
              <a:gd name="connsiteX9" fmla="*/ 4126329 w 6507922"/>
              <a:gd name="connsiteY9" fmla="*/ 1688311 h 3191067"/>
              <a:gd name="connsiteX10" fmla="*/ 3390449 w 6507922"/>
              <a:gd name="connsiteY10" fmla="*/ 2840090 h 3191067"/>
              <a:gd name="connsiteX11" fmla="*/ 2427589 w 6507922"/>
              <a:gd name="connsiteY11" fmla="*/ 1436363 h 3191067"/>
              <a:gd name="connsiteX12" fmla="*/ 5650340 w 6507922"/>
              <a:gd name="connsiteY12" fmla="*/ 1824475 h 3191067"/>
              <a:gd name="connsiteX13" fmla="*/ 6507922 w 6507922"/>
              <a:gd name="connsiteY13" fmla="*/ 1117221 h 3191067"/>
              <a:gd name="connsiteX0" fmla="*/ 0 w 6507922"/>
              <a:gd name="connsiteY0" fmla="*/ 3191067 h 3218661"/>
              <a:gd name="connsiteX1" fmla="*/ 1100691 w 6507922"/>
              <a:gd name="connsiteY1" fmla="*/ 2769355 h 3218661"/>
              <a:gd name="connsiteX2" fmla="*/ 1657459 w 6507922"/>
              <a:gd name="connsiteY2" fmla="*/ 751579 h 3218661"/>
              <a:gd name="connsiteX3" fmla="*/ 574028 w 6507922"/>
              <a:gd name="connsiteY3" fmla="*/ 142985 h 3218661"/>
              <a:gd name="connsiteX4" fmla="*/ 124463 w 6507922"/>
              <a:gd name="connsiteY4" fmla="*/ 1097334 h 3218661"/>
              <a:gd name="connsiteX5" fmla="*/ 1005897 w 6507922"/>
              <a:gd name="connsiteY5" fmla="*/ 1745405 h 3218661"/>
              <a:gd name="connsiteX6" fmla="*/ 1925683 w 6507922"/>
              <a:gd name="connsiteY6" fmla="*/ 1269739 h 3218661"/>
              <a:gd name="connsiteX7" fmla="*/ 2712067 w 6507922"/>
              <a:gd name="connsiteY7" fmla="*/ 257803 h 3218661"/>
              <a:gd name="connsiteX8" fmla="*/ 3589891 w 6507922"/>
              <a:gd name="connsiteY8" fmla="*/ 141979 h 3218661"/>
              <a:gd name="connsiteX9" fmla="*/ 4126329 w 6507922"/>
              <a:gd name="connsiteY9" fmla="*/ 1688311 h 3218661"/>
              <a:gd name="connsiteX10" fmla="*/ 3390449 w 6507922"/>
              <a:gd name="connsiteY10" fmla="*/ 2840090 h 3218661"/>
              <a:gd name="connsiteX11" fmla="*/ 2427589 w 6507922"/>
              <a:gd name="connsiteY11" fmla="*/ 1436363 h 3218661"/>
              <a:gd name="connsiteX12" fmla="*/ 5650340 w 6507922"/>
              <a:gd name="connsiteY12" fmla="*/ 1824475 h 3218661"/>
              <a:gd name="connsiteX13" fmla="*/ 6507922 w 6507922"/>
              <a:gd name="connsiteY13" fmla="*/ 1117221 h 3218661"/>
              <a:gd name="connsiteX0" fmla="*/ 0 w 6507922"/>
              <a:gd name="connsiteY0" fmla="*/ 3191067 h 3198040"/>
              <a:gd name="connsiteX1" fmla="*/ 1100691 w 6507922"/>
              <a:gd name="connsiteY1" fmla="*/ 2769355 h 3198040"/>
              <a:gd name="connsiteX2" fmla="*/ 1657459 w 6507922"/>
              <a:gd name="connsiteY2" fmla="*/ 751579 h 3198040"/>
              <a:gd name="connsiteX3" fmla="*/ 574028 w 6507922"/>
              <a:gd name="connsiteY3" fmla="*/ 142985 h 3198040"/>
              <a:gd name="connsiteX4" fmla="*/ 124463 w 6507922"/>
              <a:gd name="connsiteY4" fmla="*/ 1097334 h 3198040"/>
              <a:gd name="connsiteX5" fmla="*/ 1005897 w 6507922"/>
              <a:gd name="connsiteY5" fmla="*/ 1745405 h 3198040"/>
              <a:gd name="connsiteX6" fmla="*/ 1925683 w 6507922"/>
              <a:gd name="connsiteY6" fmla="*/ 1269739 h 3198040"/>
              <a:gd name="connsiteX7" fmla="*/ 2712067 w 6507922"/>
              <a:gd name="connsiteY7" fmla="*/ 257803 h 3198040"/>
              <a:gd name="connsiteX8" fmla="*/ 3589891 w 6507922"/>
              <a:gd name="connsiteY8" fmla="*/ 141979 h 3198040"/>
              <a:gd name="connsiteX9" fmla="*/ 4126329 w 6507922"/>
              <a:gd name="connsiteY9" fmla="*/ 1688311 h 3198040"/>
              <a:gd name="connsiteX10" fmla="*/ 3390449 w 6507922"/>
              <a:gd name="connsiteY10" fmla="*/ 2840090 h 3198040"/>
              <a:gd name="connsiteX11" fmla="*/ 2427589 w 6507922"/>
              <a:gd name="connsiteY11" fmla="*/ 1436363 h 3198040"/>
              <a:gd name="connsiteX12" fmla="*/ 5650340 w 6507922"/>
              <a:gd name="connsiteY12" fmla="*/ 1824475 h 3198040"/>
              <a:gd name="connsiteX13" fmla="*/ 6507922 w 6507922"/>
              <a:gd name="connsiteY13" fmla="*/ 1117221 h 3198040"/>
              <a:gd name="connsiteX0" fmla="*/ 0 w 6507922"/>
              <a:gd name="connsiteY0" fmla="*/ 3191067 h 3209426"/>
              <a:gd name="connsiteX1" fmla="*/ 1100691 w 6507922"/>
              <a:gd name="connsiteY1" fmla="*/ 2769355 h 3209426"/>
              <a:gd name="connsiteX2" fmla="*/ 574028 w 6507922"/>
              <a:gd name="connsiteY2" fmla="*/ 142985 h 3209426"/>
              <a:gd name="connsiteX3" fmla="*/ 124463 w 6507922"/>
              <a:gd name="connsiteY3" fmla="*/ 1097334 h 3209426"/>
              <a:gd name="connsiteX4" fmla="*/ 1005897 w 6507922"/>
              <a:gd name="connsiteY4" fmla="*/ 1745405 h 3209426"/>
              <a:gd name="connsiteX5" fmla="*/ 1925683 w 6507922"/>
              <a:gd name="connsiteY5" fmla="*/ 1269739 h 3209426"/>
              <a:gd name="connsiteX6" fmla="*/ 2712067 w 6507922"/>
              <a:gd name="connsiteY6" fmla="*/ 257803 h 3209426"/>
              <a:gd name="connsiteX7" fmla="*/ 3589891 w 6507922"/>
              <a:gd name="connsiteY7" fmla="*/ 141979 h 3209426"/>
              <a:gd name="connsiteX8" fmla="*/ 4126329 w 6507922"/>
              <a:gd name="connsiteY8" fmla="*/ 1688311 h 3209426"/>
              <a:gd name="connsiteX9" fmla="*/ 3390449 w 6507922"/>
              <a:gd name="connsiteY9" fmla="*/ 2840090 h 3209426"/>
              <a:gd name="connsiteX10" fmla="*/ 2427589 w 6507922"/>
              <a:gd name="connsiteY10" fmla="*/ 1436363 h 3209426"/>
              <a:gd name="connsiteX11" fmla="*/ 5650340 w 6507922"/>
              <a:gd name="connsiteY11" fmla="*/ 1824475 h 3209426"/>
              <a:gd name="connsiteX12" fmla="*/ 6507922 w 6507922"/>
              <a:gd name="connsiteY12" fmla="*/ 1117221 h 3209426"/>
              <a:gd name="connsiteX0" fmla="*/ 0 w 6507922"/>
              <a:gd name="connsiteY0" fmla="*/ 3191067 h 3195954"/>
              <a:gd name="connsiteX1" fmla="*/ 1100691 w 6507922"/>
              <a:gd name="connsiteY1" fmla="*/ 2769355 h 3195954"/>
              <a:gd name="connsiteX2" fmla="*/ 124463 w 6507922"/>
              <a:gd name="connsiteY2" fmla="*/ 1097334 h 3195954"/>
              <a:gd name="connsiteX3" fmla="*/ 1005897 w 6507922"/>
              <a:gd name="connsiteY3" fmla="*/ 1745405 h 3195954"/>
              <a:gd name="connsiteX4" fmla="*/ 1925683 w 6507922"/>
              <a:gd name="connsiteY4" fmla="*/ 1269739 h 3195954"/>
              <a:gd name="connsiteX5" fmla="*/ 2712067 w 6507922"/>
              <a:gd name="connsiteY5" fmla="*/ 257803 h 3195954"/>
              <a:gd name="connsiteX6" fmla="*/ 3589891 w 6507922"/>
              <a:gd name="connsiteY6" fmla="*/ 141979 h 3195954"/>
              <a:gd name="connsiteX7" fmla="*/ 4126329 w 6507922"/>
              <a:gd name="connsiteY7" fmla="*/ 1688311 h 3195954"/>
              <a:gd name="connsiteX8" fmla="*/ 3390449 w 6507922"/>
              <a:gd name="connsiteY8" fmla="*/ 2840090 h 3195954"/>
              <a:gd name="connsiteX9" fmla="*/ 2427589 w 6507922"/>
              <a:gd name="connsiteY9" fmla="*/ 1436363 h 3195954"/>
              <a:gd name="connsiteX10" fmla="*/ 5650340 w 6507922"/>
              <a:gd name="connsiteY10" fmla="*/ 1824475 h 3195954"/>
              <a:gd name="connsiteX11" fmla="*/ 6507922 w 6507922"/>
              <a:gd name="connsiteY11" fmla="*/ 1117221 h 3195954"/>
              <a:gd name="connsiteX0" fmla="*/ 0 w 6507922"/>
              <a:gd name="connsiteY0" fmla="*/ 3191067 h 3193894"/>
              <a:gd name="connsiteX1" fmla="*/ 1100691 w 6507922"/>
              <a:gd name="connsiteY1" fmla="*/ 2769355 h 3193894"/>
              <a:gd name="connsiteX2" fmla="*/ 1005897 w 6507922"/>
              <a:gd name="connsiteY2" fmla="*/ 1745405 h 3193894"/>
              <a:gd name="connsiteX3" fmla="*/ 1925683 w 6507922"/>
              <a:gd name="connsiteY3" fmla="*/ 1269739 h 3193894"/>
              <a:gd name="connsiteX4" fmla="*/ 2712067 w 6507922"/>
              <a:gd name="connsiteY4" fmla="*/ 257803 h 3193894"/>
              <a:gd name="connsiteX5" fmla="*/ 3589891 w 6507922"/>
              <a:gd name="connsiteY5" fmla="*/ 141979 h 3193894"/>
              <a:gd name="connsiteX6" fmla="*/ 4126329 w 6507922"/>
              <a:gd name="connsiteY6" fmla="*/ 1688311 h 3193894"/>
              <a:gd name="connsiteX7" fmla="*/ 3390449 w 6507922"/>
              <a:gd name="connsiteY7" fmla="*/ 2840090 h 3193894"/>
              <a:gd name="connsiteX8" fmla="*/ 2427589 w 6507922"/>
              <a:gd name="connsiteY8" fmla="*/ 1436363 h 3193894"/>
              <a:gd name="connsiteX9" fmla="*/ 5650340 w 6507922"/>
              <a:gd name="connsiteY9" fmla="*/ 1824475 h 3193894"/>
              <a:gd name="connsiteX10" fmla="*/ 6507922 w 6507922"/>
              <a:gd name="connsiteY10" fmla="*/ 1117221 h 3193894"/>
              <a:gd name="connsiteX0" fmla="*/ 0 w 6502842"/>
              <a:gd name="connsiteY0" fmla="*/ 300547 h 2885633"/>
              <a:gd name="connsiteX1" fmla="*/ 1095611 w 6502842"/>
              <a:gd name="connsiteY1" fmla="*/ 2769355 h 2885633"/>
              <a:gd name="connsiteX2" fmla="*/ 1000817 w 6502842"/>
              <a:gd name="connsiteY2" fmla="*/ 1745405 h 2885633"/>
              <a:gd name="connsiteX3" fmla="*/ 1920603 w 6502842"/>
              <a:gd name="connsiteY3" fmla="*/ 1269739 h 2885633"/>
              <a:gd name="connsiteX4" fmla="*/ 2706987 w 6502842"/>
              <a:gd name="connsiteY4" fmla="*/ 257803 h 2885633"/>
              <a:gd name="connsiteX5" fmla="*/ 3584811 w 6502842"/>
              <a:gd name="connsiteY5" fmla="*/ 141979 h 2885633"/>
              <a:gd name="connsiteX6" fmla="*/ 4121249 w 6502842"/>
              <a:gd name="connsiteY6" fmla="*/ 1688311 h 2885633"/>
              <a:gd name="connsiteX7" fmla="*/ 3385369 w 6502842"/>
              <a:gd name="connsiteY7" fmla="*/ 2840090 h 2885633"/>
              <a:gd name="connsiteX8" fmla="*/ 2422509 w 6502842"/>
              <a:gd name="connsiteY8" fmla="*/ 1436363 h 2885633"/>
              <a:gd name="connsiteX9" fmla="*/ 5645260 w 6502842"/>
              <a:gd name="connsiteY9" fmla="*/ 1824475 h 2885633"/>
              <a:gd name="connsiteX10" fmla="*/ 6502842 w 6502842"/>
              <a:gd name="connsiteY10" fmla="*/ 1117221 h 2885633"/>
              <a:gd name="connsiteX0" fmla="*/ 0 w 6502842"/>
              <a:gd name="connsiteY0" fmla="*/ 300547 h 3710698"/>
              <a:gd name="connsiteX1" fmla="*/ 1095611 w 6502842"/>
              <a:gd name="connsiteY1" fmla="*/ 2769355 h 3710698"/>
              <a:gd name="connsiteX2" fmla="*/ 2458777 w 6502842"/>
              <a:gd name="connsiteY2" fmla="*/ 3650405 h 3710698"/>
              <a:gd name="connsiteX3" fmla="*/ 1920603 w 6502842"/>
              <a:gd name="connsiteY3" fmla="*/ 1269739 h 3710698"/>
              <a:gd name="connsiteX4" fmla="*/ 2706987 w 6502842"/>
              <a:gd name="connsiteY4" fmla="*/ 257803 h 3710698"/>
              <a:gd name="connsiteX5" fmla="*/ 3584811 w 6502842"/>
              <a:gd name="connsiteY5" fmla="*/ 141979 h 3710698"/>
              <a:gd name="connsiteX6" fmla="*/ 4121249 w 6502842"/>
              <a:gd name="connsiteY6" fmla="*/ 1688311 h 3710698"/>
              <a:gd name="connsiteX7" fmla="*/ 3385369 w 6502842"/>
              <a:gd name="connsiteY7" fmla="*/ 2840090 h 3710698"/>
              <a:gd name="connsiteX8" fmla="*/ 2422509 w 6502842"/>
              <a:gd name="connsiteY8" fmla="*/ 1436363 h 3710698"/>
              <a:gd name="connsiteX9" fmla="*/ 5645260 w 6502842"/>
              <a:gd name="connsiteY9" fmla="*/ 1824475 h 3710698"/>
              <a:gd name="connsiteX10" fmla="*/ 6502842 w 6502842"/>
              <a:gd name="connsiteY10" fmla="*/ 1117221 h 3710698"/>
              <a:gd name="connsiteX0" fmla="*/ 0 w 6502842"/>
              <a:gd name="connsiteY0" fmla="*/ 300547 h 4149371"/>
              <a:gd name="connsiteX1" fmla="*/ 277731 w 6502842"/>
              <a:gd name="connsiteY1" fmla="*/ 3912355 h 4149371"/>
              <a:gd name="connsiteX2" fmla="*/ 2458777 w 6502842"/>
              <a:gd name="connsiteY2" fmla="*/ 3650405 h 4149371"/>
              <a:gd name="connsiteX3" fmla="*/ 1920603 w 6502842"/>
              <a:gd name="connsiteY3" fmla="*/ 1269739 h 4149371"/>
              <a:gd name="connsiteX4" fmla="*/ 2706987 w 6502842"/>
              <a:gd name="connsiteY4" fmla="*/ 257803 h 4149371"/>
              <a:gd name="connsiteX5" fmla="*/ 3584811 w 6502842"/>
              <a:gd name="connsiteY5" fmla="*/ 141979 h 4149371"/>
              <a:gd name="connsiteX6" fmla="*/ 4121249 w 6502842"/>
              <a:gd name="connsiteY6" fmla="*/ 1688311 h 4149371"/>
              <a:gd name="connsiteX7" fmla="*/ 3385369 w 6502842"/>
              <a:gd name="connsiteY7" fmla="*/ 2840090 h 4149371"/>
              <a:gd name="connsiteX8" fmla="*/ 2422509 w 6502842"/>
              <a:gd name="connsiteY8" fmla="*/ 1436363 h 4149371"/>
              <a:gd name="connsiteX9" fmla="*/ 5645260 w 6502842"/>
              <a:gd name="connsiteY9" fmla="*/ 1824475 h 4149371"/>
              <a:gd name="connsiteX10" fmla="*/ 6502842 w 6502842"/>
              <a:gd name="connsiteY10" fmla="*/ 1117221 h 4149371"/>
              <a:gd name="connsiteX0" fmla="*/ 774586 w 7277428"/>
              <a:gd name="connsiteY0" fmla="*/ 300547 h 4149371"/>
              <a:gd name="connsiteX1" fmla="*/ 1052317 w 7277428"/>
              <a:gd name="connsiteY1" fmla="*/ 3912355 h 4149371"/>
              <a:gd name="connsiteX2" fmla="*/ 3233363 w 7277428"/>
              <a:gd name="connsiteY2" fmla="*/ 3650405 h 4149371"/>
              <a:gd name="connsiteX3" fmla="*/ 2695189 w 7277428"/>
              <a:gd name="connsiteY3" fmla="*/ 1269739 h 4149371"/>
              <a:gd name="connsiteX4" fmla="*/ 3481573 w 7277428"/>
              <a:gd name="connsiteY4" fmla="*/ 257803 h 4149371"/>
              <a:gd name="connsiteX5" fmla="*/ 4359397 w 7277428"/>
              <a:gd name="connsiteY5" fmla="*/ 141979 h 4149371"/>
              <a:gd name="connsiteX6" fmla="*/ 4895835 w 7277428"/>
              <a:gd name="connsiteY6" fmla="*/ 1688311 h 4149371"/>
              <a:gd name="connsiteX7" fmla="*/ 4159955 w 7277428"/>
              <a:gd name="connsiteY7" fmla="*/ 2840090 h 4149371"/>
              <a:gd name="connsiteX8" fmla="*/ 3197095 w 7277428"/>
              <a:gd name="connsiteY8" fmla="*/ 1436363 h 4149371"/>
              <a:gd name="connsiteX9" fmla="*/ 6419846 w 7277428"/>
              <a:gd name="connsiteY9" fmla="*/ 1824475 h 4149371"/>
              <a:gd name="connsiteX10" fmla="*/ 7277428 w 7277428"/>
              <a:gd name="connsiteY10" fmla="*/ 1117221 h 4149371"/>
              <a:gd name="connsiteX0" fmla="*/ 690278 w 7609680"/>
              <a:gd name="connsiteY0" fmla="*/ 549467 h 4131017"/>
              <a:gd name="connsiteX1" fmla="*/ 1384569 w 7609680"/>
              <a:gd name="connsiteY1" fmla="*/ 3912355 h 4131017"/>
              <a:gd name="connsiteX2" fmla="*/ 3565615 w 7609680"/>
              <a:gd name="connsiteY2" fmla="*/ 3650405 h 4131017"/>
              <a:gd name="connsiteX3" fmla="*/ 3027441 w 7609680"/>
              <a:gd name="connsiteY3" fmla="*/ 1269739 h 4131017"/>
              <a:gd name="connsiteX4" fmla="*/ 3813825 w 7609680"/>
              <a:gd name="connsiteY4" fmla="*/ 257803 h 4131017"/>
              <a:gd name="connsiteX5" fmla="*/ 4691649 w 7609680"/>
              <a:gd name="connsiteY5" fmla="*/ 141979 h 4131017"/>
              <a:gd name="connsiteX6" fmla="*/ 5228087 w 7609680"/>
              <a:gd name="connsiteY6" fmla="*/ 1688311 h 4131017"/>
              <a:gd name="connsiteX7" fmla="*/ 4492207 w 7609680"/>
              <a:gd name="connsiteY7" fmla="*/ 2840090 h 4131017"/>
              <a:gd name="connsiteX8" fmla="*/ 3529347 w 7609680"/>
              <a:gd name="connsiteY8" fmla="*/ 1436363 h 4131017"/>
              <a:gd name="connsiteX9" fmla="*/ 6752098 w 7609680"/>
              <a:gd name="connsiteY9" fmla="*/ 1824475 h 4131017"/>
              <a:gd name="connsiteX10" fmla="*/ 7609680 w 7609680"/>
              <a:gd name="connsiteY10" fmla="*/ 1117221 h 4131017"/>
              <a:gd name="connsiteX0" fmla="*/ 514034 w 7433436"/>
              <a:gd name="connsiteY0" fmla="*/ 549467 h 4131017"/>
              <a:gd name="connsiteX1" fmla="*/ 1208325 w 7433436"/>
              <a:gd name="connsiteY1" fmla="*/ 3912355 h 4131017"/>
              <a:gd name="connsiteX2" fmla="*/ 3389371 w 7433436"/>
              <a:gd name="connsiteY2" fmla="*/ 3650405 h 4131017"/>
              <a:gd name="connsiteX3" fmla="*/ 2851197 w 7433436"/>
              <a:gd name="connsiteY3" fmla="*/ 1269739 h 4131017"/>
              <a:gd name="connsiteX4" fmla="*/ 3637581 w 7433436"/>
              <a:gd name="connsiteY4" fmla="*/ 257803 h 4131017"/>
              <a:gd name="connsiteX5" fmla="*/ 4515405 w 7433436"/>
              <a:gd name="connsiteY5" fmla="*/ 141979 h 4131017"/>
              <a:gd name="connsiteX6" fmla="*/ 5051843 w 7433436"/>
              <a:gd name="connsiteY6" fmla="*/ 1688311 h 4131017"/>
              <a:gd name="connsiteX7" fmla="*/ 4315963 w 7433436"/>
              <a:gd name="connsiteY7" fmla="*/ 2840090 h 4131017"/>
              <a:gd name="connsiteX8" fmla="*/ 3353103 w 7433436"/>
              <a:gd name="connsiteY8" fmla="*/ 1436363 h 4131017"/>
              <a:gd name="connsiteX9" fmla="*/ 6575854 w 7433436"/>
              <a:gd name="connsiteY9" fmla="*/ 1824475 h 4131017"/>
              <a:gd name="connsiteX10" fmla="*/ 7433436 w 7433436"/>
              <a:gd name="connsiteY10" fmla="*/ 1117221 h 4131017"/>
              <a:gd name="connsiteX0" fmla="*/ 491603 w 7411005"/>
              <a:gd name="connsiteY0" fmla="*/ 549467 h 4158854"/>
              <a:gd name="connsiteX1" fmla="*/ 1302734 w 7411005"/>
              <a:gd name="connsiteY1" fmla="*/ 3947915 h 4158854"/>
              <a:gd name="connsiteX2" fmla="*/ 3366940 w 7411005"/>
              <a:gd name="connsiteY2" fmla="*/ 3650405 h 4158854"/>
              <a:gd name="connsiteX3" fmla="*/ 2828766 w 7411005"/>
              <a:gd name="connsiteY3" fmla="*/ 1269739 h 4158854"/>
              <a:gd name="connsiteX4" fmla="*/ 3615150 w 7411005"/>
              <a:gd name="connsiteY4" fmla="*/ 257803 h 4158854"/>
              <a:gd name="connsiteX5" fmla="*/ 4492974 w 7411005"/>
              <a:gd name="connsiteY5" fmla="*/ 141979 h 4158854"/>
              <a:gd name="connsiteX6" fmla="*/ 5029412 w 7411005"/>
              <a:gd name="connsiteY6" fmla="*/ 1688311 h 4158854"/>
              <a:gd name="connsiteX7" fmla="*/ 4293532 w 7411005"/>
              <a:gd name="connsiteY7" fmla="*/ 2840090 h 4158854"/>
              <a:gd name="connsiteX8" fmla="*/ 3330672 w 7411005"/>
              <a:gd name="connsiteY8" fmla="*/ 1436363 h 4158854"/>
              <a:gd name="connsiteX9" fmla="*/ 6553423 w 7411005"/>
              <a:gd name="connsiteY9" fmla="*/ 1824475 h 4158854"/>
              <a:gd name="connsiteX10" fmla="*/ 7411005 w 7411005"/>
              <a:gd name="connsiteY10" fmla="*/ 1117221 h 4158854"/>
              <a:gd name="connsiteX0" fmla="*/ 583423 w 7502825"/>
              <a:gd name="connsiteY0" fmla="*/ 549467 h 4041346"/>
              <a:gd name="connsiteX1" fmla="*/ 1394554 w 7502825"/>
              <a:gd name="connsiteY1" fmla="*/ 3947915 h 4041346"/>
              <a:gd name="connsiteX2" fmla="*/ 3458760 w 7502825"/>
              <a:gd name="connsiteY2" fmla="*/ 3650405 h 4041346"/>
              <a:gd name="connsiteX3" fmla="*/ 2920586 w 7502825"/>
              <a:gd name="connsiteY3" fmla="*/ 1269739 h 4041346"/>
              <a:gd name="connsiteX4" fmla="*/ 3706970 w 7502825"/>
              <a:gd name="connsiteY4" fmla="*/ 257803 h 4041346"/>
              <a:gd name="connsiteX5" fmla="*/ 4584794 w 7502825"/>
              <a:gd name="connsiteY5" fmla="*/ 141979 h 4041346"/>
              <a:gd name="connsiteX6" fmla="*/ 5121232 w 7502825"/>
              <a:gd name="connsiteY6" fmla="*/ 1688311 h 4041346"/>
              <a:gd name="connsiteX7" fmla="*/ 4385352 w 7502825"/>
              <a:gd name="connsiteY7" fmla="*/ 2840090 h 4041346"/>
              <a:gd name="connsiteX8" fmla="*/ 3422492 w 7502825"/>
              <a:gd name="connsiteY8" fmla="*/ 1436363 h 4041346"/>
              <a:gd name="connsiteX9" fmla="*/ 6645243 w 7502825"/>
              <a:gd name="connsiteY9" fmla="*/ 1824475 h 4041346"/>
              <a:gd name="connsiteX10" fmla="*/ 7502825 w 7502825"/>
              <a:gd name="connsiteY10" fmla="*/ 1117221 h 4041346"/>
              <a:gd name="connsiteX0" fmla="*/ 583423 w 7502825"/>
              <a:gd name="connsiteY0" fmla="*/ 549467 h 4240032"/>
              <a:gd name="connsiteX1" fmla="*/ 1394554 w 7502825"/>
              <a:gd name="connsiteY1" fmla="*/ 3947915 h 4240032"/>
              <a:gd name="connsiteX2" fmla="*/ 1831135 w 7502825"/>
              <a:gd name="connsiteY2" fmla="*/ 4025049 h 4240032"/>
              <a:gd name="connsiteX3" fmla="*/ 3458760 w 7502825"/>
              <a:gd name="connsiteY3" fmla="*/ 3650405 h 4240032"/>
              <a:gd name="connsiteX4" fmla="*/ 2920586 w 7502825"/>
              <a:gd name="connsiteY4" fmla="*/ 1269739 h 4240032"/>
              <a:gd name="connsiteX5" fmla="*/ 3706970 w 7502825"/>
              <a:gd name="connsiteY5" fmla="*/ 257803 h 4240032"/>
              <a:gd name="connsiteX6" fmla="*/ 4584794 w 7502825"/>
              <a:gd name="connsiteY6" fmla="*/ 141979 h 4240032"/>
              <a:gd name="connsiteX7" fmla="*/ 5121232 w 7502825"/>
              <a:gd name="connsiteY7" fmla="*/ 1688311 h 4240032"/>
              <a:gd name="connsiteX8" fmla="*/ 4385352 w 7502825"/>
              <a:gd name="connsiteY8" fmla="*/ 2840090 h 4240032"/>
              <a:gd name="connsiteX9" fmla="*/ 3422492 w 7502825"/>
              <a:gd name="connsiteY9" fmla="*/ 1436363 h 4240032"/>
              <a:gd name="connsiteX10" fmla="*/ 6645243 w 7502825"/>
              <a:gd name="connsiteY10" fmla="*/ 1824475 h 4240032"/>
              <a:gd name="connsiteX11" fmla="*/ 7502825 w 7502825"/>
              <a:gd name="connsiteY11" fmla="*/ 1117221 h 4240032"/>
              <a:gd name="connsiteX0" fmla="*/ 453916 w 7373318"/>
              <a:gd name="connsiteY0" fmla="*/ 549467 h 4104644"/>
              <a:gd name="connsiteX1" fmla="*/ 1265047 w 7373318"/>
              <a:gd name="connsiteY1" fmla="*/ 3947915 h 4104644"/>
              <a:gd name="connsiteX2" fmla="*/ 1854028 w 7373318"/>
              <a:gd name="connsiteY2" fmla="*/ 3547529 h 4104644"/>
              <a:gd name="connsiteX3" fmla="*/ 3329253 w 7373318"/>
              <a:gd name="connsiteY3" fmla="*/ 3650405 h 4104644"/>
              <a:gd name="connsiteX4" fmla="*/ 2791079 w 7373318"/>
              <a:gd name="connsiteY4" fmla="*/ 1269739 h 4104644"/>
              <a:gd name="connsiteX5" fmla="*/ 3577463 w 7373318"/>
              <a:gd name="connsiteY5" fmla="*/ 257803 h 4104644"/>
              <a:gd name="connsiteX6" fmla="*/ 4455287 w 7373318"/>
              <a:gd name="connsiteY6" fmla="*/ 141979 h 4104644"/>
              <a:gd name="connsiteX7" fmla="*/ 4991725 w 7373318"/>
              <a:gd name="connsiteY7" fmla="*/ 1688311 h 4104644"/>
              <a:gd name="connsiteX8" fmla="*/ 4255845 w 7373318"/>
              <a:gd name="connsiteY8" fmla="*/ 2840090 h 4104644"/>
              <a:gd name="connsiteX9" fmla="*/ 3292985 w 7373318"/>
              <a:gd name="connsiteY9" fmla="*/ 1436363 h 4104644"/>
              <a:gd name="connsiteX10" fmla="*/ 6515736 w 7373318"/>
              <a:gd name="connsiteY10" fmla="*/ 1824475 h 4104644"/>
              <a:gd name="connsiteX11" fmla="*/ 7373318 w 7373318"/>
              <a:gd name="connsiteY11" fmla="*/ 1117221 h 4104644"/>
              <a:gd name="connsiteX0" fmla="*/ 504830 w 7424232"/>
              <a:gd name="connsiteY0" fmla="*/ 549467 h 3981723"/>
              <a:gd name="connsiteX1" fmla="*/ 1315961 w 7424232"/>
              <a:gd name="connsiteY1" fmla="*/ 3947915 h 3981723"/>
              <a:gd name="connsiteX2" fmla="*/ 1904942 w 7424232"/>
              <a:gd name="connsiteY2" fmla="*/ 3547529 h 3981723"/>
              <a:gd name="connsiteX3" fmla="*/ 3380167 w 7424232"/>
              <a:gd name="connsiteY3" fmla="*/ 3650405 h 3981723"/>
              <a:gd name="connsiteX4" fmla="*/ 2841993 w 7424232"/>
              <a:gd name="connsiteY4" fmla="*/ 1269739 h 3981723"/>
              <a:gd name="connsiteX5" fmla="*/ 3628377 w 7424232"/>
              <a:gd name="connsiteY5" fmla="*/ 257803 h 3981723"/>
              <a:gd name="connsiteX6" fmla="*/ 4506201 w 7424232"/>
              <a:gd name="connsiteY6" fmla="*/ 141979 h 3981723"/>
              <a:gd name="connsiteX7" fmla="*/ 5042639 w 7424232"/>
              <a:gd name="connsiteY7" fmla="*/ 1688311 h 3981723"/>
              <a:gd name="connsiteX8" fmla="*/ 4306759 w 7424232"/>
              <a:gd name="connsiteY8" fmla="*/ 2840090 h 3981723"/>
              <a:gd name="connsiteX9" fmla="*/ 3343899 w 7424232"/>
              <a:gd name="connsiteY9" fmla="*/ 1436363 h 3981723"/>
              <a:gd name="connsiteX10" fmla="*/ 6566650 w 7424232"/>
              <a:gd name="connsiteY10" fmla="*/ 1824475 h 3981723"/>
              <a:gd name="connsiteX11" fmla="*/ 7424232 w 7424232"/>
              <a:gd name="connsiteY11" fmla="*/ 1117221 h 3981723"/>
              <a:gd name="connsiteX0" fmla="*/ 454159 w 7373561"/>
              <a:gd name="connsiteY0" fmla="*/ 549467 h 4070225"/>
              <a:gd name="connsiteX1" fmla="*/ 1265290 w 7373561"/>
              <a:gd name="connsiteY1" fmla="*/ 3947915 h 4070225"/>
              <a:gd name="connsiteX2" fmla="*/ 1864431 w 7373561"/>
              <a:gd name="connsiteY2" fmla="*/ 3349409 h 4070225"/>
              <a:gd name="connsiteX3" fmla="*/ 3329496 w 7373561"/>
              <a:gd name="connsiteY3" fmla="*/ 3650405 h 4070225"/>
              <a:gd name="connsiteX4" fmla="*/ 2791322 w 7373561"/>
              <a:gd name="connsiteY4" fmla="*/ 1269739 h 4070225"/>
              <a:gd name="connsiteX5" fmla="*/ 3577706 w 7373561"/>
              <a:gd name="connsiteY5" fmla="*/ 257803 h 4070225"/>
              <a:gd name="connsiteX6" fmla="*/ 4455530 w 7373561"/>
              <a:gd name="connsiteY6" fmla="*/ 141979 h 4070225"/>
              <a:gd name="connsiteX7" fmla="*/ 4991968 w 7373561"/>
              <a:gd name="connsiteY7" fmla="*/ 1688311 h 4070225"/>
              <a:gd name="connsiteX8" fmla="*/ 4256088 w 7373561"/>
              <a:gd name="connsiteY8" fmla="*/ 2840090 h 4070225"/>
              <a:gd name="connsiteX9" fmla="*/ 3293228 w 7373561"/>
              <a:gd name="connsiteY9" fmla="*/ 1436363 h 4070225"/>
              <a:gd name="connsiteX10" fmla="*/ 6515979 w 7373561"/>
              <a:gd name="connsiteY10" fmla="*/ 1824475 h 4070225"/>
              <a:gd name="connsiteX11" fmla="*/ 7373561 w 7373561"/>
              <a:gd name="connsiteY11" fmla="*/ 1117221 h 4070225"/>
              <a:gd name="connsiteX0" fmla="*/ 454159 w 7373561"/>
              <a:gd name="connsiteY0" fmla="*/ 549467 h 4104568"/>
              <a:gd name="connsiteX1" fmla="*/ 1265290 w 7373561"/>
              <a:gd name="connsiteY1" fmla="*/ 3947915 h 4104568"/>
              <a:gd name="connsiteX2" fmla="*/ 1671390 w 7373561"/>
              <a:gd name="connsiteY2" fmla="*/ 3517050 h 4104568"/>
              <a:gd name="connsiteX3" fmla="*/ 1864431 w 7373561"/>
              <a:gd name="connsiteY3" fmla="*/ 3349409 h 4104568"/>
              <a:gd name="connsiteX4" fmla="*/ 3329496 w 7373561"/>
              <a:gd name="connsiteY4" fmla="*/ 3650405 h 4104568"/>
              <a:gd name="connsiteX5" fmla="*/ 2791322 w 7373561"/>
              <a:gd name="connsiteY5" fmla="*/ 1269739 h 4104568"/>
              <a:gd name="connsiteX6" fmla="*/ 3577706 w 7373561"/>
              <a:gd name="connsiteY6" fmla="*/ 257803 h 4104568"/>
              <a:gd name="connsiteX7" fmla="*/ 4455530 w 7373561"/>
              <a:gd name="connsiteY7" fmla="*/ 141979 h 4104568"/>
              <a:gd name="connsiteX8" fmla="*/ 4991968 w 7373561"/>
              <a:gd name="connsiteY8" fmla="*/ 1688311 h 4104568"/>
              <a:gd name="connsiteX9" fmla="*/ 4256088 w 7373561"/>
              <a:gd name="connsiteY9" fmla="*/ 2840090 h 4104568"/>
              <a:gd name="connsiteX10" fmla="*/ 3293228 w 7373561"/>
              <a:gd name="connsiteY10" fmla="*/ 1436363 h 4104568"/>
              <a:gd name="connsiteX11" fmla="*/ 6515979 w 7373561"/>
              <a:gd name="connsiteY11" fmla="*/ 1824475 h 4104568"/>
              <a:gd name="connsiteX12" fmla="*/ 7373561 w 7373561"/>
              <a:gd name="connsiteY12" fmla="*/ 1117221 h 4104568"/>
              <a:gd name="connsiteX0" fmla="*/ 435713 w 7355115"/>
              <a:gd name="connsiteY0" fmla="*/ 549467 h 4065219"/>
              <a:gd name="connsiteX1" fmla="*/ 1246844 w 7355115"/>
              <a:gd name="connsiteY1" fmla="*/ 3947915 h 4065219"/>
              <a:gd name="connsiteX2" fmla="*/ 1048424 w 7355115"/>
              <a:gd name="connsiteY2" fmla="*/ 3288450 h 4065219"/>
              <a:gd name="connsiteX3" fmla="*/ 1845985 w 7355115"/>
              <a:gd name="connsiteY3" fmla="*/ 3349409 h 4065219"/>
              <a:gd name="connsiteX4" fmla="*/ 3311050 w 7355115"/>
              <a:gd name="connsiteY4" fmla="*/ 3650405 h 4065219"/>
              <a:gd name="connsiteX5" fmla="*/ 2772876 w 7355115"/>
              <a:gd name="connsiteY5" fmla="*/ 1269739 h 4065219"/>
              <a:gd name="connsiteX6" fmla="*/ 3559260 w 7355115"/>
              <a:gd name="connsiteY6" fmla="*/ 257803 h 4065219"/>
              <a:gd name="connsiteX7" fmla="*/ 4437084 w 7355115"/>
              <a:gd name="connsiteY7" fmla="*/ 141979 h 4065219"/>
              <a:gd name="connsiteX8" fmla="*/ 4973522 w 7355115"/>
              <a:gd name="connsiteY8" fmla="*/ 1688311 h 4065219"/>
              <a:gd name="connsiteX9" fmla="*/ 4237642 w 7355115"/>
              <a:gd name="connsiteY9" fmla="*/ 2840090 h 4065219"/>
              <a:gd name="connsiteX10" fmla="*/ 3274782 w 7355115"/>
              <a:gd name="connsiteY10" fmla="*/ 1436363 h 4065219"/>
              <a:gd name="connsiteX11" fmla="*/ 6497533 w 7355115"/>
              <a:gd name="connsiteY11" fmla="*/ 1824475 h 4065219"/>
              <a:gd name="connsiteX12" fmla="*/ 7355115 w 7355115"/>
              <a:gd name="connsiteY12" fmla="*/ 1117221 h 4065219"/>
              <a:gd name="connsiteX0" fmla="*/ 455499 w 7374901"/>
              <a:gd name="connsiteY0" fmla="*/ 549467 h 4196730"/>
              <a:gd name="connsiteX1" fmla="*/ 1266630 w 7374901"/>
              <a:gd name="connsiteY1" fmla="*/ 3947915 h 4196730"/>
              <a:gd name="connsiteX2" fmla="*/ 1921650 w 7374901"/>
              <a:gd name="connsiteY2" fmla="*/ 3872650 h 4196730"/>
              <a:gd name="connsiteX3" fmla="*/ 1865771 w 7374901"/>
              <a:gd name="connsiteY3" fmla="*/ 3349409 h 4196730"/>
              <a:gd name="connsiteX4" fmla="*/ 3330836 w 7374901"/>
              <a:gd name="connsiteY4" fmla="*/ 3650405 h 4196730"/>
              <a:gd name="connsiteX5" fmla="*/ 2792662 w 7374901"/>
              <a:gd name="connsiteY5" fmla="*/ 1269739 h 4196730"/>
              <a:gd name="connsiteX6" fmla="*/ 3579046 w 7374901"/>
              <a:gd name="connsiteY6" fmla="*/ 257803 h 4196730"/>
              <a:gd name="connsiteX7" fmla="*/ 4456870 w 7374901"/>
              <a:gd name="connsiteY7" fmla="*/ 141979 h 4196730"/>
              <a:gd name="connsiteX8" fmla="*/ 4993308 w 7374901"/>
              <a:gd name="connsiteY8" fmla="*/ 1688311 h 4196730"/>
              <a:gd name="connsiteX9" fmla="*/ 4257428 w 7374901"/>
              <a:gd name="connsiteY9" fmla="*/ 2840090 h 4196730"/>
              <a:gd name="connsiteX10" fmla="*/ 3294568 w 7374901"/>
              <a:gd name="connsiteY10" fmla="*/ 1436363 h 4196730"/>
              <a:gd name="connsiteX11" fmla="*/ 6517319 w 7374901"/>
              <a:gd name="connsiteY11" fmla="*/ 1824475 h 4196730"/>
              <a:gd name="connsiteX12" fmla="*/ 7374901 w 7374901"/>
              <a:gd name="connsiteY12" fmla="*/ 1117221 h 4196730"/>
              <a:gd name="connsiteX0" fmla="*/ 418644 w 7338046"/>
              <a:gd name="connsiteY0" fmla="*/ 549467 h 3914757"/>
              <a:gd name="connsiteX1" fmla="*/ 1478695 w 7338046"/>
              <a:gd name="connsiteY1" fmla="*/ 3373875 h 3914757"/>
              <a:gd name="connsiteX2" fmla="*/ 1884795 w 7338046"/>
              <a:gd name="connsiteY2" fmla="*/ 3872650 h 3914757"/>
              <a:gd name="connsiteX3" fmla="*/ 1828916 w 7338046"/>
              <a:gd name="connsiteY3" fmla="*/ 3349409 h 3914757"/>
              <a:gd name="connsiteX4" fmla="*/ 3293981 w 7338046"/>
              <a:gd name="connsiteY4" fmla="*/ 3650405 h 3914757"/>
              <a:gd name="connsiteX5" fmla="*/ 2755807 w 7338046"/>
              <a:gd name="connsiteY5" fmla="*/ 1269739 h 3914757"/>
              <a:gd name="connsiteX6" fmla="*/ 3542191 w 7338046"/>
              <a:gd name="connsiteY6" fmla="*/ 257803 h 3914757"/>
              <a:gd name="connsiteX7" fmla="*/ 4420015 w 7338046"/>
              <a:gd name="connsiteY7" fmla="*/ 141979 h 3914757"/>
              <a:gd name="connsiteX8" fmla="*/ 4956453 w 7338046"/>
              <a:gd name="connsiteY8" fmla="*/ 1688311 h 3914757"/>
              <a:gd name="connsiteX9" fmla="*/ 4220573 w 7338046"/>
              <a:gd name="connsiteY9" fmla="*/ 2840090 h 3914757"/>
              <a:gd name="connsiteX10" fmla="*/ 3257713 w 7338046"/>
              <a:gd name="connsiteY10" fmla="*/ 1436363 h 3914757"/>
              <a:gd name="connsiteX11" fmla="*/ 6480464 w 7338046"/>
              <a:gd name="connsiteY11" fmla="*/ 1824475 h 3914757"/>
              <a:gd name="connsiteX12" fmla="*/ 7338046 w 7338046"/>
              <a:gd name="connsiteY12" fmla="*/ 1117221 h 3914757"/>
              <a:gd name="connsiteX0" fmla="*/ 401837 w 7321239"/>
              <a:gd name="connsiteY0" fmla="*/ 549467 h 3936748"/>
              <a:gd name="connsiteX1" fmla="*/ 1461888 w 7321239"/>
              <a:gd name="connsiteY1" fmla="*/ 3373875 h 3936748"/>
              <a:gd name="connsiteX2" fmla="*/ 1024708 w 7321239"/>
              <a:gd name="connsiteY2" fmla="*/ 3898050 h 3936748"/>
              <a:gd name="connsiteX3" fmla="*/ 1812109 w 7321239"/>
              <a:gd name="connsiteY3" fmla="*/ 3349409 h 3936748"/>
              <a:gd name="connsiteX4" fmla="*/ 3277174 w 7321239"/>
              <a:gd name="connsiteY4" fmla="*/ 3650405 h 3936748"/>
              <a:gd name="connsiteX5" fmla="*/ 2739000 w 7321239"/>
              <a:gd name="connsiteY5" fmla="*/ 1269739 h 3936748"/>
              <a:gd name="connsiteX6" fmla="*/ 3525384 w 7321239"/>
              <a:gd name="connsiteY6" fmla="*/ 257803 h 3936748"/>
              <a:gd name="connsiteX7" fmla="*/ 4403208 w 7321239"/>
              <a:gd name="connsiteY7" fmla="*/ 141979 h 3936748"/>
              <a:gd name="connsiteX8" fmla="*/ 4939646 w 7321239"/>
              <a:gd name="connsiteY8" fmla="*/ 1688311 h 3936748"/>
              <a:gd name="connsiteX9" fmla="*/ 4203766 w 7321239"/>
              <a:gd name="connsiteY9" fmla="*/ 2840090 h 3936748"/>
              <a:gd name="connsiteX10" fmla="*/ 3240906 w 7321239"/>
              <a:gd name="connsiteY10" fmla="*/ 1436363 h 3936748"/>
              <a:gd name="connsiteX11" fmla="*/ 6463657 w 7321239"/>
              <a:gd name="connsiteY11" fmla="*/ 1824475 h 3936748"/>
              <a:gd name="connsiteX12" fmla="*/ 7321239 w 7321239"/>
              <a:gd name="connsiteY12" fmla="*/ 1117221 h 3936748"/>
              <a:gd name="connsiteX0" fmla="*/ 401837 w 7321239"/>
              <a:gd name="connsiteY0" fmla="*/ 549467 h 3936748"/>
              <a:gd name="connsiteX1" fmla="*/ 1461888 w 7321239"/>
              <a:gd name="connsiteY1" fmla="*/ 3373875 h 3936748"/>
              <a:gd name="connsiteX2" fmla="*/ 1024708 w 7321239"/>
              <a:gd name="connsiteY2" fmla="*/ 3898050 h 3936748"/>
              <a:gd name="connsiteX3" fmla="*/ 1654629 w 7321239"/>
              <a:gd name="connsiteY3" fmla="*/ 3486569 h 3936748"/>
              <a:gd name="connsiteX4" fmla="*/ 3277174 w 7321239"/>
              <a:gd name="connsiteY4" fmla="*/ 3650405 h 3936748"/>
              <a:gd name="connsiteX5" fmla="*/ 2739000 w 7321239"/>
              <a:gd name="connsiteY5" fmla="*/ 1269739 h 3936748"/>
              <a:gd name="connsiteX6" fmla="*/ 3525384 w 7321239"/>
              <a:gd name="connsiteY6" fmla="*/ 257803 h 3936748"/>
              <a:gd name="connsiteX7" fmla="*/ 4403208 w 7321239"/>
              <a:gd name="connsiteY7" fmla="*/ 141979 h 3936748"/>
              <a:gd name="connsiteX8" fmla="*/ 4939646 w 7321239"/>
              <a:gd name="connsiteY8" fmla="*/ 1688311 h 3936748"/>
              <a:gd name="connsiteX9" fmla="*/ 4203766 w 7321239"/>
              <a:gd name="connsiteY9" fmla="*/ 2840090 h 3936748"/>
              <a:gd name="connsiteX10" fmla="*/ 3240906 w 7321239"/>
              <a:gd name="connsiteY10" fmla="*/ 1436363 h 3936748"/>
              <a:gd name="connsiteX11" fmla="*/ 6463657 w 7321239"/>
              <a:gd name="connsiteY11" fmla="*/ 1824475 h 3936748"/>
              <a:gd name="connsiteX12" fmla="*/ 7321239 w 7321239"/>
              <a:gd name="connsiteY12" fmla="*/ 1117221 h 3936748"/>
              <a:gd name="connsiteX0" fmla="*/ 395515 w 7314917"/>
              <a:gd name="connsiteY0" fmla="*/ 549467 h 4045721"/>
              <a:gd name="connsiteX1" fmla="*/ 1506366 w 7314917"/>
              <a:gd name="connsiteY1" fmla="*/ 3698995 h 4045721"/>
              <a:gd name="connsiteX2" fmla="*/ 1018386 w 7314917"/>
              <a:gd name="connsiteY2" fmla="*/ 3898050 h 4045721"/>
              <a:gd name="connsiteX3" fmla="*/ 1648307 w 7314917"/>
              <a:gd name="connsiteY3" fmla="*/ 3486569 h 4045721"/>
              <a:gd name="connsiteX4" fmla="*/ 3270852 w 7314917"/>
              <a:gd name="connsiteY4" fmla="*/ 3650405 h 4045721"/>
              <a:gd name="connsiteX5" fmla="*/ 2732678 w 7314917"/>
              <a:gd name="connsiteY5" fmla="*/ 1269739 h 4045721"/>
              <a:gd name="connsiteX6" fmla="*/ 3519062 w 7314917"/>
              <a:gd name="connsiteY6" fmla="*/ 257803 h 4045721"/>
              <a:gd name="connsiteX7" fmla="*/ 4396886 w 7314917"/>
              <a:gd name="connsiteY7" fmla="*/ 141979 h 4045721"/>
              <a:gd name="connsiteX8" fmla="*/ 4933324 w 7314917"/>
              <a:gd name="connsiteY8" fmla="*/ 1688311 h 4045721"/>
              <a:gd name="connsiteX9" fmla="*/ 4197444 w 7314917"/>
              <a:gd name="connsiteY9" fmla="*/ 2840090 h 4045721"/>
              <a:gd name="connsiteX10" fmla="*/ 3234584 w 7314917"/>
              <a:gd name="connsiteY10" fmla="*/ 1436363 h 4045721"/>
              <a:gd name="connsiteX11" fmla="*/ 6457335 w 7314917"/>
              <a:gd name="connsiteY11" fmla="*/ 1824475 h 4045721"/>
              <a:gd name="connsiteX12" fmla="*/ 7314917 w 7314917"/>
              <a:gd name="connsiteY12" fmla="*/ 1117221 h 4045721"/>
              <a:gd name="connsiteX0" fmla="*/ 394097 w 7313499"/>
              <a:gd name="connsiteY0" fmla="*/ 549467 h 3962278"/>
              <a:gd name="connsiteX1" fmla="*/ 1504948 w 7313499"/>
              <a:gd name="connsiteY1" fmla="*/ 3698995 h 3962278"/>
              <a:gd name="connsiteX2" fmla="*/ 940768 w 7313499"/>
              <a:gd name="connsiteY2" fmla="*/ 3715170 h 3962278"/>
              <a:gd name="connsiteX3" fmla="*/ 1646889 w 7313499"/>
              <a:gd name="connsiteY3" fmla="*/ 3486569 h 3962278"/>
              <a:gd name="connsiteX4" fmla="*/ 3269434 w 7313499"/>
              <a:gd name="connsiteY4" fmla="*/ 3650405 h 3962278"/>
              <a:gd name="connsiteX5" fmla="*/ 2731260 w 7313499"/>
              <a:gd name="connsiteY5" fmla="*/ 1269739 h 3962278"/>
              <a:gd name="connsiteX6" fmla="*/ 3517644 w 7313499"/>
              <a:gd name="connsiteY6" fmla="*/ 257803 h 3962278"/>
              <a:gd name="connsiteX7" fmla="*/ 4395468 w 7313499"/>
              <a:gd name="connsiteY7" fmla="*/ 141979 h 3962278"/>
              <a:gd name="connsiteX8" fmla="*/ 4931906 w 7313499"/>
              <a:gd name="connsiteY8" fmla="*/ 1688311 h 3962278"/>
              <a:gd name="connsiteX9" fmla="*/ 4196026 w 7313499"/>
              <a:gd name="connsiteY9" fmla="*/ 2840090 h 3962278"/>
              <a:gd name="connsiteX10" fmla="*/ 3233166 w 7313499"/>
              <a:gd name="connsiteY10" fmla="*/ 1436363 h 3962278"/>
              <a:gd name="connsiteX11" fmla="*/ 6455917 w 7313499"/>
              <a:gd name="connsiteY11" fmla="*/ 1824475 h 3962278"/>
              <a:gd name="connsiteX12" fmla="*/ 7313499 w 7313499"/>
              <a:gd name="connsiteY12" fmla="*/ 1117221 h 3962278"/>
              <a:gd name="connsiteX0" fmla="*/ 394097 w 7313499"/>
              <a:gd name="connsiteY0" fmla="*/ 549467 h 3962278"/>
              <a:gd name="connsiteX1" fmla="*/ 1504948 w 7313499"/>
              <a:gd name="connsiteY1" fmla="*/ 3698995 h 3962278"/>
              <a:gd name="connsiteX2" fmla="*/ 940768 w 7313499"/>
              <a:gd name="connsiteY2" fmla="*/ 3715170 h 3962278"/>
              <a:gd name="connsiteX3" fmla="*/ 1646889 w 7313499"/>
              <a:gd name="connsiteY3" fmla="*/ 3486569 h 3962278"/>
              <a:gd name="connsiteX4" fmla="*/ 3269434 w 7313499"/>
              <a:gd name="connsiteY4" fmla="*/ 3650405 h 3962278"/>
              <a:gd name="connsiteX5" fmla="*/ 2731260 w 7313499"/>
              <a:gd name="connsiteY5" fmla="*/ 1269739 h 3962278"/>
              <a:gd name="connsiteX6" fmla="*/ 3517644 w 7313499"/>
              <a:gd name="connsiteY6" fmla="*/ 257803 h 3962278"/>
              <a:gd name="connsiteX7" fmla="*/ 4395468 w 7313499"/>
              <a:gd name="connsiteY7" fmla="*/ 141979 h 3962278"/>
              <a:gd name="connsiteX8" fmla="*/ 4931906 w 7313499"/>
              <a:gd name="connsiteY8" fmla="*/ 1688311 h 3962278"/>
              <a:gd name="connsiteX9" fmla="*/ 4927546 w 7313499"/>
              <a:gd name="connsiteY9" fmla="*/ 2860410 h 3962278"/>
              <a:gd name="connsiteX10" fmla="*/ 3233166 w 7313499"/>
              <a:gd name="connsiteY10" fmla="*/ 1436363 h 3962278"/>
              <a:gd name="connsiteX11" fmla="*/ 6455917 w 7313499"/>
              <a:gd name="connsiteY11" fmla="*/ 1824475 h 3962278"/>
              <a:gd name="connsiteX12" fmla="*/ 7313499 w 7313499"/>
              <a:gd name="connsiteY12" fmla="*/ 1117221 h 3962278"/>
              <a:gd name="connsiteX0" fmla="*/ 394097 w 7313499"/>
              <a:gd name="connsiteY0" fmla="*/ 524255 h 3937066"/>
              <a:gd name="connsiteX1" fmla="*/ 1504948 w 7313499"/>
              <a:gd name="connsiteY1" fmla="*/ 3673783 h 3937066"/>
              <a:gd name="connsiteX2" fmla="*/ 940768 w 7313499"/>
              <a:gd name="connsiteY2" fmla="*/ 3689958 h 3937066"/>
              <a:gd name="connsiteX3" fmla="*/ 1646889 w 7313499"/>
              <a:gd name="connsiteY3" fmla="*/ 3461357 h 3937066"/>
              <a:gd name="connsiteX4" fmla="*/ 3269434 w 7313499"/>
              <a:gd name="connsiteY4" fmla="*/ 3625193 h 3937066"/>
              <a:gd name="connsiteX5" fmla="*/ 2731260 w 7313499"/>
              <a:gd name="connsiteY5" fmla="*/ 1244527 h 3937066"/>
              <a:gd name="connsiteX6" fmla="*/ 3517644 w 7313499"/>
              <a:gd name="connsiteY6" fmla="*/ 232591 h 3937066"/>
              <a:gd name="connsiteX7" fmla="*/ 4395468 w 7313499"/>
              <a:gd name="connsiteY7" fmla="*/ 116767 h 3937066"/>
              <a:gd name="connsiteX8" fmla="*/ 6135866 w 7313499"/>
              <a:gd name="connsiteY8" fmla="*/ 1307499 h 3937066"/>
              <a:gd name="connsiteX9" fmla="*/ 4927546 w 7313499"/>
              <a:gd name="connsiteY9" fmla="*/ 2835198 h 3937066"/>
              <a:gd name="connsiteX10" fmla="*/ 3233166 w 7313499"/>
              <a:gd name="connsiteY10" fmla="*/ 1411151 h 3937066"/>
              <a:gd name="connsiteX11" fmla="*/ 6455917 w 7313499"/>
              <a:gd name="connsiteY11" fmla="*/ 1799263 h 3937066"/>
              <a:gd name="connsiteX12" fmla="*/ 7313499 w 7313499"/>
              <a:gd name="connsiteY12" fmla="*/ 1092009 h 3937066"/>
              <a:gd name="connsiteX0" fmla="*/ 394097 w 7313499"/>
              <a:gd name="connsiteY0" fmla="*/ 524255 h 3937066"/>
              <a:gd name="connsiteX1" fmla="*/ 1504948 w 7313499"/>
              <a:gd name="connsiteY1" fmla="*/ 3673783 h 3937066"/>
              <a:gd name="connsiteX2" fmla="*/ 940768 w 7313499"/>
              <a:gd name="connsiteY2" fmla="*/ 3689958 h 3937066"/>
              <a:gd name="connsiteX3" fmla="*/ 1646889 w 7313499"/>
              <a:gd name="connsiteY3" fmla="*/ 3461357 h 3937066"/>
              <a:gd name="connsiteX4" fmla="*/ 3269434 w 7313499"/>
              <a:gd name="connsiteY4" fmla="*/ 3625193 h 3937066"/>
              <a:gd name="connsiteX5" fmla="*/ 2731260 w 7313499"/>
              <a:gd name="connsiteY5" fmla="*/ 1244527 h 3937066"/>
              <a:gd name="connsiteX6" fmla="*/ 3517644 w 7313499"/>
              <a:gd name="connsiteY6" fmla="*/ 232591 h 3937066"/>
              <a:gd name="connsiteX7" fmla="*/ 4395468 w 7313499"/>
              <a:gd name="connsiteY7" fmla="*/ 116767 h 3937066"/>
              <a:gd name="connsiteX8" fmla="*/ 6135866 w 7313499"/>
              <a:gd name="connsiteY8" fmla="*/ 1307499 h 3937066"/>
              <a:gd name="connsiteX9" fmla="*/ 4927546 w 7313499"/>
              <a:gd name="connsiteY9" fmla="*/ 2835198 h 3937066"/>
              <a:gd name="connsiteX10" fmla="*/ 5072126 w 7313499"/>
              <a:gd name="connsiteY10" fmla="*/ 1116511 h 3937066"/>
              <a:gd name="connsiteX11" fmla="*/ 6455917 w 7313499"/>
              <a:gd name="connsiteY11" fmla="*/ 1799263 h 3937066"/>
              <a:gd name="connsiteX12" fmla="*/ 7313499 w 7313499"/>
              <a:gd name="connsiteY12" fmla="*/ 1092009 h 3937066"/>
              <a:gd name="connsiteX0" fmla="*/ 394097 w 7313499"/>
              <a:gd name="connsiteY0" fmla="*/ 524255 h 3937066"/>
              <a:gd name="connsiteX1" fmla="*/ 1504948 w 7313499"/>
              <a:gd name="connsiteY1" fmla="*/ 3673783 h 3937066"/>
              <a:gd name="connsiteX2" fmla="*/ 940768 w 7313499"/>
              <a:gd name="connsiteY2" fmla="*/ 3689958 h 3937066"/>
              <a:gd name="connsiteX3" fmla="*/ 1646889 w 7313499"/>
              <a:gd name="connsiteY3" fmla="*/ 3461357 h 3937066"/>
              <a:gd name="connsiteX4" fmla="*/ 4082234 w 7313499"/>
              <a:gd name="connsiteY4" fmla="*/ 3432153 h 3937066"/>
              <a:gd name="connsiteX5" fmla="*/ 2731260 w 7313499"/>
              <a:gd name="connsiteY5" fmla="*/ 1244527 h 3937066"/>
              <a:gd name="connsiteX6" fmla="*/ 3517644 w 7313499"/>
              <a:gd name="connsiteY6" fmla="*/ 232591 h 3937066"/>
              <a:gd name="connsiteX7" fmla="*/ 4395468 w 7313499"/>
              <a:gd name="connsiteY7" fmla="*/ 116767 h 3937066"/>
              <a:gd name="connsiteX8" fmla="*/ 6135866 w 7313499"/>
              <a:gd name="connsiteY8" fmla="*/ 1307499 h 3937066"/>
              <a:gd name="connsiteX9" fmla="*/ 4927546 w 7313499"/>
              <a:gd name="connsiteY9" fmla="*/ 2835198 h 3937066"/>
              <a:gd name="connsiteX10" fmla="*/ 5072126 w 7313499"/>
              <a:gd name="connsiteY10" fmla="*/ 1116511 h 3937066"/>
              <a:gd name="connsiteX11" fmla="*/ 6455917 w 7313499"/>
              <a:gd name="connsiteY11" fmla="*/ 1799263 h 3937066"/>
              <a:gd name="connsiteX12" fmla="*/ 7313499 w 7313499"/>
              <a:gd name="connsiteY12" fmla="*/ 1092009 h 3937066"/>
              <a:gd name="connsiteX0" fmla="*/ 394097 w 7313499"/>
              <a:gd name="connsiteY0" fmla="*/ 496196 h 3909007"/>
              <a:gd name="connsiteX1" fmla="*/ 1504948 w 7313499"/>
              <a:gd name="connsiteY1" fmla="*/ 3645724 h 3909007"/>
              <a:gd name="connsiteX2" fmla="*/ 940768 w 7313499"/>
              <a:gd name="connsiteY2" fmla="*/ 3661899 h 3909007"/>
              <a:gd name="connsiteX3" fmla="*/ 1646889 w 7313499"/>
              <a:gd name="connsiteY3" fmla="*/ 3433298 h 3909007"/>
              <a:gd name="connsiteX4" fmla="*/ 4082234 w 7313499"/>
              <a:gd name="connsiteY4" fmla="*/ 3404094 h 3909007"/>
              <a:gd name="connsiteX5" fmla="*/ 3076700 w 7313499"/>
              <a:gd name="connsiteY5" fmla="*/ 1140268 h 3909007"/>
              <a:gd name="connsiteX6" fmla="*/ 3517644 w 7313499"/>
              <a:gd name="connsiteY6" fmla="*/ 204532 h 3909007"/>
              <a:gd name="connsiteX7" fmla="*/ 4395468 w 7313499"/>
              <a:gd name="connsiteY7" fmla="*/ 88708 h 3909007"/>
              <a:gd name="connsiteX8" fmla="*/ 6135866 w 7313499"/>
              <a:gd name="connsiteY8" fmla="*/ 1279440 h 3909007"/>
              <a:gd name="connsiteX9" fmla="*/ 4927546 w 7313499"/>
              <a:gd name="connsiteY9" fmla="*/ 2807139 h 3909007"/>
              <a:gd name="connsiteX10" fmla="*/ 5072126 w 7313499"/>
              <a:gd name="connsiteY10" fmla="*/ 1088452 h 3909007"/>
              <a:gd name="connsiteX11" fmla="*/ 6455917 w 7313499"/>
              <a:gd name="connsiteY11" fmla="*/ 1771204 h 3909007"/>
              <a:gd name="connsiteX12" fmla="*/ 7313499 w 7313499"/>
              <a:gd name="connsiteY12" fmla="*/ 1063950 h 3909007"/>
              <a:gd name="connsiteX0" fmla="*/ 394097 w 7313499"/>
              <a:gd name="connsiteY0" fmla="*/ 496196 h 3909007"/>
              <a:gd name="connsiteX1" fmla="*/ 1504948 w 7313499"/>
              <a:gd name="connsiteY1" fmla="*/ 3645724 h 3909007"/>
              <a:gd name="connsiteX2" fmla="*/ 940768 w 7313499"/>
              <a:gd name="connsiteY2" fmla="*/ 3661899 h 3909007"/>
              <a:gd name="connsiteX3" fmla="*/ 1646889 w 7313499"/>
              <a:gd name="connsiteY3" fmla="*/ 3433298 h 3909007"/>
              <a:gd name="connsiteX4" fmla="*/ 4082234 w 7313499"/>
              <a:gd name="connsiteY4" fmla="*/ 3404094 h 3909007"/>
              <a:gd name="connsiteX5" fmla="*/ 3076700 w 7313499"/>
              <a:gd name="connsiteY5" fmla="*/ 1140268 h 3909007"/>
              <a:gd name="connsiteX6" fmla="*/ 3517644 w 7313499"/>
              <a:gd name="connsiteY6" fmla="*/ 204532 h 3909007"/>
              <a:gd name="connsiteX7" fmla="*/ 4395468 w 7313499"/>
              <a:gd name="connsiteY7" fmla="*/ 88708 h 3909007"/>
              <a:gd name="connsiteX8" fmla="*/ 6135866 w 7313499"/>
              <a:gd name="connsiteY8" fmla="*/ 1279440 h 3909007"/>
              <a:gd name="connsiteX9" fmla="*/ 4927546 w 7313499"/>
              <a:gd name="connsiteY9" fmla="*/ 2807139 h 3909007"/>
              <a:gd name="connsiteX10" fmla="*/ 5072126 w 7313499"/>
              <a:gd name="connsiteY10" fmla="*/ 1088452 h 3909007"/>
              <a:gd name="connsiteX11" fmla="*/ 6455917 w 7313499"/>
              <a:gd name="connsiteY11" fmla="*/ 1771204 h 3909007"/>
              <a:gd name="connsiteX12" fmla="*/ 7313499 w 7313499"/>
              <a:gd name="connsiteY12" fmla="*/ 1063950 h 3909007"/>
              <a:gd name="connsiteX0" fmla="*/ 394097 w 7313499"/>
              <a:gd name="connsiteY0" fmla="*/ 782962 h 4195773"/>
              <a:gd name="connsiteX1" fmla="*/ 1504948 w 7313499"/>
              <a:gd name="connsiteY1" fmla="*/ 3932490 h 4195773"/>
              <a:gd name="connsiteX2" fmla="*/ 940768 w 7313499"/>
              <a:gd name="connsiteY2" fmla="*/ 3948665 h 4195773"/>
              <a:gd name="connsiteX3" fmla="*/ 1646889 w 7313499"/>
              <a:gd name="connsiteY3" fmla="*/ 3720064 h 4195773"/>
              <a:gd name="connsiteX4" fmla="*/ 4082234 w 7313499"/>
              <a:gd name="connsiteY4" fmla="*/ 3690860 h 4195773"/>
              <a:gd name="connsiteX5" fmla="*/ 3076700 w 7313499"/>
              <a:gd name="connsiteY5" fmla="*/ 1427034 h 4195773"/>
              <a:gd name="connsiteX6" fmla="*/ 3517644 w 7313499"/>
              <a:gd name="connsiteY6" fmla="*/ 491298 h 4195773"/>
              <a:gd name="connsiteX7" fmla="*/ 5721348 w 7313499"/>
              <a:gd name="connsiteY7" fmla="*/ 45274 h 4195773"/>
              <a:gd name="connsiteX8" fmla="*/ 6135866 w 7313499"/>
              <a:gd name="connsiteY8" fmla="*/ 1566206 h 4195773"/>
              <a:gd name="connsiteX9" fmla="*/ 4927546 w 7313499"/>
              <a:gd name="connsiteY9" fmla="*/ 3093905 h 4195773"/>
              <a:gd name="connsiteX10" fmla="*/ 5072126 w 7313499"/>
              <a:gd name="connsiteY10" fmla="*/ 1375218 h 4195773"/>
              <a:gd name="connsiteX11" fmla="*/ 6455917 w 7313499"/>
              <a:gd name="connsiteY11" fmla="*/ 2057970 h 4195773"/>
              <a:gd name="connsiteX12" fmla="*/ 7313499 w 7313499"/>
              <a:gd name="connsiteY12" fmla="*/ 1350716 h 4195773"/>
              <a:gd name="connsiteX0" fmla="*/ 394097 w 7313499"/>
              <a:gd name="connsiteY0" fmla="*/ 782962 h 4195773"/>
              <a:gd name="connsiteX1" fmla="*/ 1504948 w 7313499"/>
              <a:gd name="connsiteY1" fmla="*/ 3932490 h 4195773"/>
              <a:gd name="connsiteX2" fmla="*/ 940768 w 7313499"/>
              <a:gd name="connsiteY2" fmla="*/ 3948665 h 4195773"/>
              <a:gd name="connsiteX3" fmla="*/ 1646889 w 7313499"/>
              <a:gd name="connsiteY3" fmla="*/ 3720064 h 4195773"/>
              <a:gd name="connsiteX4" fmla="*/ 4082234 w 7313499"/>
              <a:gd name="connsiteY4" fmla="*/ 3690860 h 4195773"/>
              <a:gd name="connsiteX5" fmla="*/ 3076700 w 7313499"/>
              <a:gd name="connsiteY5" fmla="*/ 1427034 h 4195773"/>
              <a:gd name="connsiteX6" fmla="*/ 3517644 w 7313499"/>
              <a:gd name="connsiteY6" fmla="*/ 491298 h 4195773"/>
              <a:gd name="connsiteX7" fmla="*/ 5721348 w 7313499"/>
              <a:gd name="connsiteY7" fmla="*/ 45274 h 4195773"/>
              <a:gd name="connsiteX8" fmla="*/ 6135866 w 7313499"/>
              <a:gd name="connsiteY8" fmla="*/ 1566206 h 4195773"/>
              <a:gd name="connsiteX9" fmla="*/ 5867346 w 7313499"/>
              <a:gd name="connsiteY9" fmla="*/ 2966905 h 4195773"/>
              <a:gd name="connsiteX10" fmla="*/ 5072126 w 7313499"/>
              <a:gd name="connsiteY10" fmla="*/ 1375218 h 4195773"/>
              <a:gd name="connsiteX11" fmla="*/ 6455917 w 7313499"/>
              <a:gd name="connsiteY11" fmla="*/ 2057970 h 4195773"/>
              <a:gd name="connsiteX12" fmla="*/ 7313499 w 7313499"/>
              <a:gd name="connsiteY12" fmla="*/ 1350716 h 4195773"/>
              <a:gd name="connsiteX0" fmla="*/ 394097 w 7313499"/>
              <a:gd name="connsiteY0" fmla="*/ 782962 h 4195773"/>
              <a:gd name="connsiteX1" fmla="*/ 1504948 w 7313499"/>
              <a:gd name="connsiteY1" fmla="*/ 3932490 h 4195773"/>
              <a:gd name="connsiteX2" fmla="*/ 940768 w 7313499"/>
              <a:gd name="connsiteY2" fmla="*/ 3948665 h 4195773"/>
              <a:gd name="connsiteX3" fmla="*/ 1646889 w 7313499"/>
              <a:gd name="connsiteY3" fmla="*/ 3720064 h 4195773"/>
              <a:gd name="connsiteX4" fmla="*/ 4082234 w 7313499"/>
              <a:gd name="connsiteY4" fmla="*/ 3690860 h 4195773"/>
              <a:gd name="connsiteX5" fmla="*/ 3076700 w 7313499"/>
              <a:gd name="connsiteY5" fmla="*/ 1427034 h 4195773"/>
              <a:gd name="connsiteX6" fmla="*/ 3517644 w 7313499"/>
              <a:gd name="connsiteY6" fmla="*/ 491298 h 4195773"/>
              <a:gd name="connsiteX7" fmla="*/ 5721348 w 7313499"/>
              <a:gd name="connsiteY7" fmla="*/ 45274 h 4195773"/>
              <a:gd name="connsiteX8" fmla="*/ 6135866 w 7313499"/>
              <a:gd name="connsiteY8" fmla="*/ 1566206 h 4195773"/>
              <a:gd name="connsiteX9" fmla="*/ 5867346 w 7313499"/>
              <a:gd name="connsiteY9" fmla="*/ 2966905 h 4195773"/>
              <a:gd name="connsiteX10" fmla="*/ 7033006 w 7313499"/>
              <a:gd name="connsiteY10" fmla="*/ 862138 h 4195773"/>
              <a:gd name="connsiteX11" fmla="*/ 6455917 w 7313499"/>
              <a:gd name="connsiteY11" fmla="*/ 2057970 h 4195773"/>
              <a:gd name="connsiteX12" fmla="*/ 7313499 w 7313499"/>
              <a:gd name="connsiteY12" fmla="*/ 1350716 h 4195773"/>
              <a:gd name="connsiteX0" fmla="*/ 394097 w 9360739"/>
              <a:gd name="connsiteY0" fmla="*/ 782962 h 4195773"/>
              <a:gd name="connsiteX1" fmla="*/ 1504948 w 9360739"/>
              <a:gd name="connsiteY1" fmla="*/ 3932490 h 4195773"/>
              <a:gd name="connsiteX2" fmla="*/ 940768 w 9360739"/>
              <a:gd name="connsiteY2" fmla="*/ 3948665 h 4195773"/>
              <a:gd name="connsiteX3" fmla="*/ 1646889 w 9360739"/>
              <a:gd name="connsiteY3" fmla="*/ 3720064 h 4195773"/>
              <a:gd name="connsiteX4" fmla="*/ 4082234 w 9360739"/>
              <a:gd name="connsiteY4" fmla="*/ 3690860 h 4195773"/>
              <a:gd name="connsiteX5" fmla="*/ 3076700 w 9360739"/>
              <a:gd name="connsiteY5" fmla="*/ 1427034 h 4195773"/>
              <a:gd name="connsiteX6" fmla="*/ 3517644 w 9360739"/>
              <a:gd name="connsiteY6" fmla="*/ 491298 h 4195773"/>
              <a:gd name="connsiteX7" fmla="*/ 5721348 w 9360739"/>
              <a:gd name="connsiteY7" fmla="*/ 45274 h 4195773"/>
              <a:gd name="connsiteX8" fmla="*/ 6135866 w 9360739"/>
              <a:gd name="connsiteY8" fmla="*/ 1566206 h 4195773"/>
              <a:gd name="connsiteX9" fmla="*/ 5867346 w 9360739"/>
              <a:gd name="connsiteY9" fmla="*/ 2966905 h 4195773"/>
              <a:gd name="connsiteX10" fmla="*/ 7033006 w 9360739"/>
              <a:gd name="connsiteY10" fmla="*/ 862138 h 4195773"/>
              <a:gd name="connsiteX11" fmla="*/ 6455917 w 9360739"/>
              <a:gd name="connsiteY11" fmla="*/ 2057970 h 4195773"/>
              <a:gd name="connsiteX12" fmla="*/ 9360739 w 9360739"/>
              <a:gd name="connsiteY12" fmla="*/ 3027116 h 4195773"/>
              <a:gd name="connsiteX0" fmla="*/ 394097 w 9360739"/>
              <a:gd name="connsiteY0" fmla="*/ 782962 h 4195773"/>
              <a:gd name="connsiteX1" fmla="*/ 1504948 w 9360739"/>
              <a:gd name="connsiteY1" fmla="*/ 3932490 h 4195773"/>
              <a:gd name="connsiteX2" fmla="*/ 940768 w 9360739"/>
              <a:gd name="connsiteY2" fmla="*/ 3948665 h 4195773"/>
              <a:gd name="connsiteX3" fmla="*/ 1646889 w 9360739"/>
              <a:gd name="connsiteY3" fmla="*/ 3720064 h 4195773"/>
              <a:gd name="connsiteX4" fmla="*/ 4082234 w 9360739"/>
              <a:gd name="connsiteY4" fmla="*/ 3690860 h 4195773"/>
              <a:gd name="connsiteX5" fmla="*/ 3076700 w 9360739"/>
              <a:gd name="connsiteY5" fmla="*/ 1427034 h 4195773"/>
              <a:gd name="connsiteX6" fmla="*/ 3517644 w 9360739"/>
              <a:gd name="connsiteY6" fmla="*/ 491298 h 4195773"/>
              <a:gd name="connsiteX7" fmla="*/ 5721348 w 9360739"/>
              <a:gd name="connsiteY7" fmla="*/ 45274 h 4195773"/>
              <a:gd name="connsiteX8" fmla="*/ 6135866 w 9360739"/>
              <a:gd name="connsiteY8" fmla="*/ 1566206 h 4195773"/>
              <a:gd name="connsiteX9" fmla="*/ 5867346 w 9360739"/>
              <a:gd name="connsiteY9" fmla="*/ 2966905 h 4195773"/>
              <a:gd name="connsiteX10" fmla="*/ 7033006 w 9360739"/>
              <a:gd name="connsiteY10" fmla="*/ 862138 h 4195773"/>
              <a:gd name="connsiteX11" fmla="*/ 8543797 w 9360739"/>
              <a:gd name="connsiteY11" fmla="*/ 1143570 h 4195773"/>
              <a:gd name="connsiteX12" fmla="*/ 9360739 w 9360739"/>
              <a:gd name="connsiteY12" fmla="*/ 3027116 h 4195773"/>
              <a:gd name="connsiteX0" fmla="*/ 394097 w 9360739"/>
              <a:gd name="connsiteY0" fmla="*/ 782962 h 4195773"/>
              <a:gd name="connsiteX1" fmla="*/ 1504948 w 9360739"/>
              <a:gd name="connsiteY1" fmla="*/ 3932490 h 4195773"/>
              <a:gd name="connsiteX2" fmla="*/ 940768 w 9360739"/>
              <a:gd name="connsiteY2" fmla="*/ 3948665 h 4195773"/>
              <a:gd name="connsiteX3" fmla="*/ 1646889 w 9360739"/>
              <a:gd name="connsiteY3" fmla="*/ 3720064 h 4195773"/>
              <a:gd name="connsiteX4" fmla="*/ 4082234 w 9360739"/>
              <a:gd name="connsiteY4" fmla="*/ 3690860 h 4195773"/>
              <a:gd name="connsiteX5" fmla="*/ 3076700 w 9360739"/>
              <a:gd name="connsiteY5" fmla="*/ 1427034 h 4195773"/>
              <a:gd name="connsiteX6" fmla="*/ 3517644 w 9360739"/>
              <a:gd name="connsiteY6" fmla="*/ 491298 h 4195773"/>
              <a:gd name="connsiteX7" fmla="*/ 5721348 w 9360739"/>
              <a:gd name="connsiteY7" fmla="*/ 45274 h 4195773"/>
              <a:gd name="connsiteX8" fmla="*/ 6135866 w 9360739"/>
              <a:gd name="connsiteY8" fmla="*/ 1566206 h 4195773"/>
              <a:gd name="connsiteX9" fmla="*/ 6573466 w 9360739"/>
              <a:gd name="connsiteY9" fmla="*/ 1610545 h 4195773"/>
              <a:gd name="connsiteX10" fmla="*/ 7033006 w 9360739"/>
              <a:gd name="connsiteY10" fmla="*/ 862138 h 4195773"/>
              <a:gd name="connsiteX11" fmla="*/ 8543797 w 9360739"/>
              <a:gd name="connsiteY11" fmla="*/ 1143570 h 4195773"/>
              <a:gd name="connsiteX12" fmla="*/ 9360739 w 9360739"/>
              <a:gd name="connsiteY12" fmla="*/ 3027116 h 4195773"/>
              <a:gd name="connsiteX0" fmla="*/ 394097 w 9360739"/>
              <a:gd name="connsiteY0" fmla="*/ 782962 h 4195773"/>
              <a:gd name="connsiteX1" fmla="*/ 1504948 w 9360739"/>
              <a:gd name="connsiteY1" fmla="*/ 3932490 h 4195773"/>
              <a:gd name="connsiteX2" fmla="*/ 940768 w 9360739"/>
              <a:gd name="connsiteY2" fmla="*/ 3948665 h 4195773"/>
              <a:gd name="connsiteX3" fmla="*/ 1646889 w 9360739"/>
              <a:gd name="connsiteY3" fmla="*/ 3720064 h 4195773"/>
              <a:gd name="connsiteX4" fmla="*/ 4082234 w 9360739"/>
              <a:gd name="connsiteY4" fmla="*/ 3690860 h 4195773"/>
              <a:gd name="connsiteX5" fmla="*/ 3076700 w 9360739"/>
              <a:gd name="connsiteY5" fmla="*/ 1427034 h 4195773"/>
              <a:gd name="connsiteX6" fmla="*/ 3517644 w 9360739"/>
              <a:gd name="connsiteY6" fmla="*/ 491298 h 4195773"/>
              <a:gd name="connsiteX7" fmla="*/ 5721348 w 9360739"/>
              <a:gd name="connsiteY7" fmla="*/ 45274 h 4195773"/>
              <a:gd name="connsiteX8" fmla="*/ 6135866 w 9360739"/>
              <a:gd name="connsiteY8" fmla="*/ 1566206 h 4195773"/>
              <a:gd name="connsiteX9" fmla="*/ 5272986 w 9360739"/>
              <a:gd name="connsiteY9" fmla="*/ 919665 h 4195773"/>
              <a:gd name="connsiteX10" fmla="*/ 7033006 w 9360739"/>
              <a:gd name="connsiteY10" fmla="*/ 862138 h 4195773"/>
              <a:gd name="connsiteX11" fmla="*/ 8543797 w 9360739"/>
              <a:gd name="connsiteY11" fmla="*/ 1143570 h 4195773"/>
              <a:gd name="connsiteX12" fmla="*/ 9360739 w 9360739"/>
              <a:gd name="connsiteY12" fmla="*/ 3027116 h 4195773"/>
              <a:gd name="connsiteX0" fmla="*/ 394097 w 9360739"/>
              <a:gd name="connsiteY0" fmla="*/ 765261 h 4178072"/>
              <a:gd name="connsiteX1" fmla="*/ 1504948 w 9360739"/>
              <a:gd name="connsiteY1" fmla="*/ 3914789 h 4178072"/>
              <a:gd name="connsiteX2" fmla="*/ 940768 w 9360739"/>
              <a:gd name="connsiteY2" fmla="*/ 3930964 h 4178072"/>
              <a:gd name="connsiteX3" fmla="*/ 1646889 w 9360739"/>
              <a:gd name="connsiteY3" fmla="*/ 3702363 h 4178072"/>
              <a:gd name="connsiteX4" fmla="*/ 4082234 w 9360739"/>
              <a:gd name="connsiteY4" fmla="*/ 3673159 h 4178072"/>
              <a:gd name="connsiteX5" fmla="*/ 3076700 w 9360739"/>
              <a:gd name="connsiteY5" fmla="*/ 1409333 h 4178072"/>
              <a:gd name="connsiteX6" fmla="*/ 3517644 w 9360739"/>
              <a:gd name="connsiteY6" fmla="*/ 473597 h 4178072"/>
              <a:gd name="connsiteX7" fmla="*/ 5721348 w 9360739"/>
              <a:gd name="connsiteY7" fmla="*/ 27573 h 4178072"/>
              <a:gd name="connsiteX8" fmla="*/ 5744706 w 9360739"/>
              <a:gd name="connsiteY8" fmla="*/ 1238625 h 4178072"/>
              <a:gd name="connsiteX9" fmla="*/ 5272986 w 9360739"/>
              <a:gd name="connsiteY9" fmla="*/ 901964 h 4178072"/>
              <a:gd name="connsiteX10" fmla="*/ 7033006 w 9360739"/>
              <a:gd name="connsiteY10" fmla="*/ 844437 h 4178072"/>
              <a:gd name="connsiteX11" fmla="*/ 8543797 w 9360739"/>
              <a:gd name="connsiteY11" fmla="*/ 1125869 h 4178072"/>
              <a:gd name="connsiteX12" fmla="*/ 9360739 w 9360739"/>
              <a:gd name="connsiteY12" fmla="*/ 3009415 h 4178072"/>
              <a:gd name="connsiteX0" fmla="*/ 394097 w 9360739"/>
              <a:gd name="connsiteY0" fmla="*/ 765261 h 4178072"/>
              <a:gd name="connsiteX1" fmla="*/ 1504948 w 9360739"/>
              <a:gd name="connsiteY1" fmla="*/ 3914789 h 4178072"/>
              <a:gd name="connsiteX2" fmla="*/ 940768 w 9360739"/>
              <a:gd name="connsiteY2" fmla="*/ 3930964 h 4178072"/>
              <a:gd name="connsiteX3" fmla="*/ 1646889 w 9360739"/>
              <a:gd name="connsiteY3" fmla="*/ 3702363 h 4178072"/>
              <a:gd name="connsiteX4" fmla="*/ 4082234 w 9360739"/>
              <a:gd name="connsiteY4" fmla="*/ 3673159 h 4178072"/>
              <a:gd name="connsiteX5" fmla="*/ 3076700 w 9360739"/>
              <a:gd name="connsiteY5" fmla="*/ 1409333 h 4178072"/>
              <a:gd name="connsiteX6" fmla="*/ 3517644 w 9360739"/>
              <a:gd name="connsiteY6" fmla="*/ 473597 h 4178072"/>
              <a:gd name="connsiteX7" fmla="*/ 5721348 w 9360739"/>
              <a:gd name="connsiteY7" fmla="*/ 27573 h 4178072"/>
              <a:gd name="connsiteX8" fmla="*/ 5744706 w 9360739"/>
              <a:gd name="connsiteY8" fmla="*/ 1238625 h 4178072"/>
              <a:gd name="connsiteX9" fmla="*/ 5272986 w 9360739"/>
              <a:gd name="connsiteY9" fmla="*/ 901964 h 4178072"/>
              <a:gd name="connsiteX10" fmla="*/ 6555486 w 9360739"/>
              <a:gd name="connsiteY10" fmla="*/ 229757 h 4178072"/>
              <a:gd name="connsiteX11" fmla="*/ 8543797 w 9360739"/>
              <a:gd name="connsiteY11" fmla="*/ 1125869 h 4178072"/>
              <a:gd name="connsiteX12" fmla="*/ 9360739 w 9360739"/>
              <a:gd name="connsiteY12" fmla="*/ 3009415 h 4178072"/>
              <a:gd name="connsiteX0" fmla="*/ 394097 w 9360739"/>
              <a:gd name="connsiteY0" fmla="*/ 772587 h 4185398"/>
              <a:gd name="connsiteX1" fmla="*/ 1504948 w 9360739"/>
              <a:gd name="connsiteY1" fmla="*/ 3922115 h 4185398"/>
              <a:gd name="connsiteX2" fmla="*/ 940768 w 9360739"/>
              <a:gd name="connsiteY2" fmla="*/ 3938290 h 4185398"/>
              <a:gd name="connsiteX3" fmla="*/ 1646889 w 9360739"/>
              <a:gd name="connsiteY3" fmla="*/ 3709689 h 4185398"/>
              <a:gd name="connsiteX4" fmla="*/ 4082234 w 9360739"/>
              <a:gd name="connsiteY4" fmla="*/ 3680485 h 4185398"/>
              <a:gd name="connsiteX5" fmla="*/ 3076700 w 9360739"/>
              <a:gd name="connsiteY5" fmla="*/ 1416659 h 4185398"/>
              <a:gd name="connsiteX6" fmla="*/ 3517644 w 9360739"/>
              <a:gd name="connsiteY6" fmla="*/ 480923 h 4185398"/>
              <a:gd name="connsiteX7" fmla="*/ 5721348 w 9360739"/>
              <a:gd name="connsiteY7" fmla="*/ 34899 h 4185398"/>
              <a:gd name="connsiteX8" fmla="*/ 6003786 w 9360739"/>
              <a:gd name="connsiteY8" fmla="*/ 1378031 h 4185398"/>
              <a:gd name="connsiteX9" fmla="*/ 5272986 w 9360739"/>
              <a:gd name="connsiteY9" fmla="*/ 909290 h 4185398"/>
              <a:gd name="connsiteX10" fmla="*/ 6555486 w 9360739"/>
              <a:gd name="connsiteY10" fmla="*/ 237083 h 4185398"/>
              <a:gd name="connsiteX11" fmla="*/ 8543797 w 9360739"/>
              <a:gd name="connsiteY11" fmla="*/ 1133195 h 4185398"/>
              <a:gd name="connsiteX12" fmla="*/ 9360739 w 9360739"/>
              <a:gd name="connsiteY12" fmla="*/ 3016741 h 4185398"/>
              <a:gd name="connsiteX0" fmla="*/ 394097 w 9360739"/>
              <a:gd name="connsiteY0" fmla="*/ 772587 h 4185398"/>
              <a:gd name="connsiteX1" fmla="*/ 1504948 w 9360739"/>
              <a:gd name="connsiteY1" fmla="*/ 3922115 h 4185398"/>
              <a:gd name="connsiteX2" fmla="*/ 940768 w 9360739"/>
              <a:gd name="connsiteY2" fmla="*/ 3938290 h 4185398"/>
              <a:gd name="connsiteX3" fmla="*/ 1646889 w 9360739"/>
              <a:gd name="connsiteY3" fmla="*/ 3709689 h 4185398"/>
              <a:gd name="connsiteX4" fmla="*/ 4082234 w 9360739"/>
              <a:gd name="connsiteY4" fmla="*/ 3680485 h 4185398"/>
              <a:gd name="connsiteX5" fmla="*/ 3076700 w 9360739"/>
              <a:gd name="connsiteY5" fmla="*/ 1416659 h 4185398"/>
              <a:gd name="connsiteX6" fmla="*/ 3517644 w 9360739"/>
              <a:gd name="connsiteY6" fmla="*/ 480923 h 4185398"/>
              <a:gd name="connsiteX7" fmla="*/ 5721348 w 9360739"/>
              <a:gd name="connsiteY7" fmla="*/ 34899 h 4185398"/>
              <a:gd name="connsiteX8" fmla="*/ 6003786 w 9360739"/>
              <a:gd name="connsiteY8" fmla="*/ 1378031 h 4185398"/>
              <a:gd name="connsiteX9" fmla="*/ 5272986 w 9360739"/>
              <a:gd name="connsiteY9" fmla="*/ 909290 h 4185398"/>
              <a:gd name="connsiteX10" fmla="*/ 6555486 w 9360739"/>
              <a:gd name="connsiteY10" fmla="*/ 237083 h 4185398"/>
              <a:gd name="connsiteX11" fmla="*/ 9360739 w 9360739"/>
              <a:gd name="connsiteY11" fmla="*/ 3016741 h 4185398"/>
              <a:gd name="connsiteX0" fmla="*/ 394097 w 7577659"/>
              <a:gd name="connsiteY0" fmla="*/ 772587 h 4185398"/>
              <a:gd name="connsiteX1" fmla="*/ 1504948 w 7577659"/>
              <a:gd name="connsiteY1" fmla="*/ 3922115 h 4185398"/>
              <a:gd name="connsiteX2" fmla="*/ 940768 w 7577659"/>
              <a:gd name="connsiteY2" fmla="*/ 3938290 h 4185398"/>
              <a:gd name="connsiteX3" fmla="*/ 1646889 w 7577659"/>
              <a:gd name="connsiteY3" fmla="*/ 3709689 h 4185398"/>
              <a:gd name="connsiteX4" fmla="*/ 4082234 w 7577659"/>
              <a:gd name="connsiteY4" fmla="*/ 3680485 h 4185398"/>
              <a:gd name="connsiteX5" fmla="*/ 3076700 w 7577659"/>
              <a:gd name="connsiteY5" fmla="*/ 1416659 h 4185398"/>
              <a:gd name="connsiteX6" fmla="*/ 3517644 w 7577659"/>
              <a:gd name="connsiteY6" fmla="*/ 480923 h 4185398"/>
              <a:gd name="connsiteX7" fmla="*/ 5721348 w 7577659"/>
              <a:gd name="connsiteY7" fmla="*/ 34899 h 4185398"/>
              <a:gd name="connsiteX8" fmla="*/ 6003786 w 7577659"/>
              <a:gd name="connsiteY8" fmla="*/ 1378031 h 4185398"/>
              <a:gd name="connsiteX9" fmla="*/ 5272986 w 7577659"/>
              <a:gd name="connsiteY9" fmla="*/ 909290 h 4185398"/>
              <a:gd name="connsiteX10" fmla="*/ 6555486 w 7577659"/>
              <a:gd name="connsiteY10" fmla="*/ 237083 h 4185398"/>
              <a:gd name="connsiteX11" fmla="*/ 7577659 w 7577659"/>
              <a:gd name="connsiteY11" fmla="*/ 857741 h 4185398"/>
              <a:gd name="connsiteX0" fmla="*/ 394097 w 8039939"/>
              <a:gd name="connsiteY0" fmla="*/ 772587 h 4185398"/>
              <a:gd name="connsiteX1" fmla="*/ 1504948 w 8039939"/>
              <a:gd name="connsiteY1" fmla="*/ 3922115 h 4185398"/>
              <a:gd name="connsiteX2" fmla="*/ 940768 w 8039939"/>
              <a:gd name="connsiteY2" fmla="*/ 3938290 h 4185398"/>
              <a:gd name="connsiteX3" fmla="*/ 1646889 w 8039939"/>
              <a:gd name="connsiteY3" fmla="*/ 3709689 h 4185398"/>
              <a:gd name="connsiteX4" fmla="*/ 4082234 w 8039939"/>
              <a:gd name="connsiteY4" fmla="*/ 3680485 h 4185398"/>
              <a:gd name="connsiteX5" fmla="*/ 3076700 w 8039939"/>
              <a:gd name="connsiteY5" fmla="*/ 1416659 h 4185398"/>
              <a:gd name="connsiteX6" fmla="*/ 3517644 w 8039939"/>
              <a:gd name="connsiteY6" fmla="*/ 480923 h 4185398"/>
              <a:gd name="connsiteX7" fmla="*/ 5721348 w 8039939"/>
              <a:gd name="connsiteY7" fmla="*/ 34899 h 4185398"/>
              <a:gd name="connsiteX8" fmla="*/ 6003786 w 8039939"/>
              <a:gd name="connsiteY8" fmla="*/ 1378031 h 4185398"/>
              <a:gd name="connsiteX9" fmla="*/ 5272986 w 8039939"/>
              <a:gd name="connsiteY9" fmla="*/ 909290 h 4185398"/>
              <a:gd name="connsiteX10" fmla="*/ 6555486 w 8039939"/>
              <a:gd name="connsiteY10" fmla="*/ 237083 h 4185398"/>
              <a:gd name="connsiteX11" fmla="*/ 8039939 w 8039939"/>
              <a:gd name="connsiteY11" fmla="*/ 1380981 h 4185398"/>
              <a:gd name="connsiteX0" fmla="*/ 394097 w 8039939"/>
              <a:gd name="connsiteY0" fmla="*/ 772587 h 4185398"/>
              <a:gd name="connsiteX1" fmla="*/ 1504948 w 8039939"/>
              <a:gd name="connsiteY1" fmla="*/ 3922115 h 4185398"/>
              <a:gd name="connsiteX2" fmla="*/ 940768 w 8039939"/>
              <a:gd name="connsiteY2" fmla="*/ 3938290 h 4185398"/>
              <a:gd name="connsiteX3" fmla="*/ 1646889 w 8039939"/>
              <a:gd name="connsiteY3" fmla="*/ 3709689 h 4185398"/>
              <a:gd name="connsiteX4" fmla="*/ 4082234 w 8039939"/>
              <a:gd name="connsiteY4" fmla="*/ 3680485 h 4185398"/>
              <a:gd name="connsiteX5" fmla="*/ 3076700 w 8039939"/>
              <a:gd name="connsiteY5" fmla="*/ 1416659 h 4185398"/>
              <a:gd name="connsiteX6" fmla="*/ 3517644 w 8039939"/>
              <a:gd name="connsiteY6" fmla="*/ 480923 h 4185398"/>
              <a:gd name="connsiteX7" fmla="*/ 5721348 w 8039939"/>
              <a:gd name="connsiteY7" fmla="*/ 34899 h 4185398"/>
              <a:gd name="connsiteX8" fmla="*/ 6003786 w 8039939"/>
              <a:gd name="connsiteY8" fmla="*/ 1378031 h 4185398"/>
              <a:gd name="connsiteX9" fmla="*/ 5272986 w 8039939"/>
              <a:gd name="connsiteY9" fmla="*/ 909290 h 4185398"/>
              <a:gd name="connsiteX10" fmla="*/ 6555486 w 8039939"/>
              <a:gd name="connsiteY10" fmla="*/ 237083 h 4185398"/>
              <a:gd name="connsiteX11" fmla="*/ 7859727 w 8039939"/>
              <a:gd name="connsiteY11" fmla="*/ 1205248 h 4185398"/>
              <a:gd name="connsiteX12" fmla="*/ 8039939 w 8039939"/>
              <a:gd name="connsiteY12" fmla="*/ 1380981 h 4185398"/>
              <a:gd name="connsiteX0" fmla="*/ 394097 w 8923859"/>
              <a:gd name="connsiteY0" fmla="*/ 772587 h 4185398"/>
              <a:gd name="connsiteX1" fmla="*/ 1504948 w 8923859"/>
              <a:gd name="connsiteY1" fmla="*/ 3922115 h 4185398"/>
              <a:gd name="connsiteX2" fmla="*/ 940768 w 8923859"/>
              <a:gd name="connsiteY2" fmla="*/ 3938290 h 4185398"/>
              <a:gd name="connsiteX3" fmla="*/ 1646889 w 8923859"/>
              <a:gd name="connsiteY3" fmla="*/ 3709689 h 4185398"/>
              <a:gd name="connsiteX4" fmla="*/ 4082234 w 8923859"/>
              <a:gd name="connsiteY4" fmla="*/ 3680485 h 4185398"/>
              <a:gd name="connsiteX5" fmla="*/ 3076700 w 8923859"/>
              <a:gd name="connsiteY5" fmla="*/ 1416659 h 4185398"/>
              <a:gd name="connsiteX6" fmla="*/ 3517644 w 8923859"/>
              <a:gd name="connsiteY6" fmla="*/ 480923 h 4185398"/>
              <a:gd name="connsiteX7" fmla="*/ 5721348 w 8923859"/>
              <a:gd name="connsiteY7" fmla="*/ 34899 h 4185398"/>
              <a:gd name="connsiteX8" fmla="*/ 6003786 w 8923859"/>
              <a:gd name="connsiteY8" fmla="*/ 1378031 h 4185398"/>
              <a:gd name="connsiteX9" fmla="*/ 5272986 w 8923859"/>
              <a:gd name="connsiteY9" fmla="*/ 909290 h 4185398"/>
              <a:gd name="connsiteX10" fmla="*/ 6555486 w 8923859"/>
              <a:gd name="connsiteY10" fmla="*/ 237083 h 4185398"/>
              <a:gd name="connsiteX11" fmla="*/ 7859727 w 8923859"/>
              <a:gd name="connsiteY11" fmla="*/ 1205248 h 4185398"/>
              <a:gd name="connsiteX12" fmla="*/ 8923859 w 8923859"/>
              <a:gd name="connsiteY12" fmla="*/ 949181 h 4185398"/>
              <a:gd name="connsiteX0" fmla="*/ 394097 w 8923859"/>
              <a:gd name="connsiteY0" fmla="*/ 772587 h 4185398"/>
              <a:gd name="connsiteX1" fmla="*/ 1504948 w 8923859"/>
              <a:gd name="connsiteY1" fmla="*/ 3922115 h 4185398"/>
              <a:gd name="connsiteX2" fmla="*/ 940768 w 8923859"/>
              <a:gd name="connsiteY2" fmla="*/ 3938290 h 4185398"/>
              <a:gd name="connsiteX3" fmla="*/ 1646889 w 8923859"/>
              <a:gd name="connsiteY3" fmla="*/ 3709689 h 4185398"/>
              <a:gd name="connsiteX4" fmla="*/ 4082234 w 8923859"/>
              <a:gd name="connsiteY4" fmla="*/ 3680485 h 4185398"/>
              <a:gd name="connsiteX5" fmla="*/ 3076700 w 8923859"/>
              <a:gd name="connsiteY5" fmla="*/ 1416659 h 4185398"/>
              <a:gd name="connsiteX6" fmla="*/ 3517644 w 8923859"/>
              <a:gd name="connsiteY6" fmla="*/ 480923 h 4185398"/>
              <a:gd name="connsiteX7" fmla="*/ 5721348 w 8923859"/>
              <a:gd name="connsiteY7" fmla="*/ 34899 h 4185398"/>
              <a:gd name="connsiteX8" fmla="*/ 6003786 w 8923859"/>
              <a:gd name="connsiteY8" fmla="*/ 1378031 h 4185398"/>
              <a:gd name="connsiteX9" fmla="*/ 5272986 w 8923859"/>
              <a:gd name="connsiteY9" fmla="*/ 909290 h 4185398"/>
              <a:gd name="connsiteX10" fmla="*/ 6555486 w 8923859"/>
              <a:gd name="connsiteY10" fmla="*/ 237083 h 4185398"/>
              <a:gd name="connsiteX11" fmla="*/ 7356807 w 8923859"/>
              <a:gd name="connsiteY11" fmla="*/ 1256048 h 4185398"/>
              <a:gd name="connsiteX12" fmla="*/ 8923859 w 8923859"/>
              <a:gd name="connsiteY12" fmla="*/ 949181 h 4185398"/>
              <a:gd name="connsiteX0" fmla="*/ 394097 w 8969579"/>
              <a:gd name="connsiteY0" fmla="*/ 772587 h 4185398"/>
              <a:gd name="connsiteX1" fmla="*/ 1504948 w 8969579"/>
              <a:gd name="connsiteY1" fmla="*/ 3922115 h 4185398"/>
              <a:gd name="connsiteX2" fmla="*/ 940768 w 8969579"/>
              <a:gd name="connsiteY2" fmla="*/ 3938290 h 4185398"/>
              <a:gd name="connsiteX3" fmla="*/ 1646889 w 8969579"/>
              <a:gd name="connsiteY3" fmla="*/ 3709689 h 4185398"/>
              <a:gd name="connsiteX4" fmla="*/ 4082234 w 8969579"/>
              <a:gd name="connsiteY4" fmla="*/ 3680485 h 4185398"/>
              <a:gd name="connsiteX5" fmla="*/ 3076700 w 8969579"/>
              <a:gd name="connsiteY5" fmla="*/ 1416659 h 4185398"/>
              <a:gd name="connsiteX6" fmla="*/ 3517644 w 8969579"/>
              <a:gd name="connsiteY6" fmla="*/ 480923 h 4185398"/>
              <a:gd name="connsiteX7" fmla="*/ 5721348 w 8969579"/>
              <a:gd name="connsiteY7" fmla="*/ 34899 h 4185398"/>
              <a:gd name="connsiteX8" fmla="*/ 6003786 w 8969579"/>
              <a:gd name="connsiteY8" fmla="*/ 1378031 h 4185398"/>
              <a:gd name="connsiteX9" fmla="*/ 5272986 w 8969579"/>
              <a:gd name="connsiteY9" fmla="*/ 909290 h 4185398"/>
              <a:gd name="connsiteX10" fmla="*/ 6555486 w 8969579"/>
              <a:gd name="connsiteY10" fmla="*/ 237083 h 4185398"/>
              <a:gd name="connsiteX11" fmla="*/ 7356807 w 8969579"/>
              <a:gd name="connsiteY11" fmla="*/ 1256048 h 4185398"/>
              <a:gd name="connsiteX12" fmla="*/ 8969579 w 8969579"/>
              <a:gd name="connsiteY12" fmla="*/ 1091421 h 4185398"/>
              <a:gd name="connsiteX0" fmla="*/ 394097 w 8969579"/>
              <a:gd name="connsiteY0" fmla="*/ 772587 h 4185398"/>
              <a:gd name="connsiteX1" fmla="*/ 1504948 w 8969579"/>
              <a:gd name="connsiteY1" fmla="*/ 3922115 h 4185398"/>
              <a:gd name="connsiteX2" fmla="*/ 940768 w 8969579"/>
              <a:gd name="connsiteY2" fmla="*/ 3938290 h 4185398"/>
              <a:gd name="connsiteX3" fmla="*/ 1646889 w 8969579"/>
              <a:gd name="connsiteY3" fmla="*/ 3709689 h 4185398"/>
              <a:gd name="connsiteX4" fmla="*/ 4082234 w 8969579"/>
              <a:gd name="connsiteY4" fmla="*/ 3680485 h 4185398"/>
              <a:gd name="connsiteX5" fmla="*/ 3076700 w 8969579"/>
              <a:gd name="connsiteY5" fmla="*/ 1416659 h 4185398"/>
              <a:gd name="connsiteX6" fmla="*/ 3517644 w 8969579"/>
              <a:gd name="connsiteY6" fmla="*/ 480923 h 4185398"/>
              <a:gd name="connsiteX7" fmla="*/ 5721348 w 8969579"/>
              <a:gd name="connsiteY7" fmla="*/ 34899 h 4185398"/>
              <a:gd name="connsiteX8" fmla="*/ 6003786 w 8969579"/>
              <a:gd name="connsiteY8" fmla="*/ 1378031 h 4185398"/>
              <a:gd name="connsiteX9" fmla="*/ 5272986 w 8969579"/>
              <a:gd name="connsiteY9" fmla="*/ 909290 h 4185398"/>
              <a:gd name="connsiteX10" fmla="*/ 6555486 w 8969579"/>
              <a:gd name="connsiteY10" fmla="*/ 237083 h 4185398"/>
              <a:gd name="connsiteX11" fmla="*/ 7356807 w 8969579"/>
              <a:gd name="connsiteY11" fmla="*/ 1256048 h 4185398"/>
              <a:gd name="connsiteX12" fmla="*/ 8969579 w 8969579"/>
              <a:gd name="connsiteY12" fmla="*/ 1091421 h 4185398"/>
              <a:gd name="connsiteX0" fmla="*/ 394097 w 8959419"/>
              <a:gd name="connsiteY0" fmla="*/ 772587 h 4185398"/>
              <a:gd name="connsiteX1" fmla="*/ 1504948 w 8959419"/>
              <a:gd name="connsiteY1" fmla="*/ 3922115 h 4185398"/>
              <a:gd name="connsiteX2" fmla="*/ 940768 w 8959419"/>
              <a:gd name="connsiteY2" fmla="*/ 3938290 h 4185398"/>
              <a:gd name="connsiteX3" fmla="*/ 1646889 w 8959419"/>
              <a:gd name="connsiteY3" fmla="*/ 3709689 h 4185398"/>
              <a:gd name="connsiteX4" fmla="*/ 4082234 w 8959419"/>
              <a:gd name="connsiteY4" fmla="*/ 3680485 h 4185398"/>
              <a:gd name="connsiteX5" fmla="*/ 3076700 w 8959419"/>
              <a:gd name="connsiteY5" fmla="*/ 1416659 h 4185398"/>
              <a:gd name="connsiteX6" fmla="*/ 3517644 w 8959419"/>
              <a:gd name="connsiteY6" fmla="*/ 480923 h 4185398"/>
              <a:gd name="connsiteX7" fmla="*/ 5721348 w 8959419"/>
              <a:gd name="connsiteY7" fmla="*/ 34899 h 4185398"/>
              <a:gd name="connsiteX8" fmla="*/ 6003786 w 8959419"/>
              <a:gd name="connsiteY8" fmla="*/ 1378031 h 4185398"/>
              <a:gd name="connsiteX9" fmla="*/ 5272986 w 8959419"/>
              <a:gd name="connsiteY9" fmla="*/ 909290 h 4185398"/>
              <a:gd name="connsiteX10" fmla="*/ 6555486 w 8959419"/>
              <a:gd name="connsiteY10" fmla="*/ 237083 h 4185398"/>
              <a:gd name="connsiteX11" fmla="*/ 7356807 w 8959419"/>
              <a:gd name="connsiteY11" fmla="*/ 1256048 h 4185398"/>
              <a:gd name="connsiteX12" fmla="*/ 8959419 w 8959419"/>
              <a:gd name="connsiteY12" fmla="*/ 908541 h 4185398"/>
              <a:gd name="connsiteX0" fmla="*/ 377745 w 8943067"/>
              <a:gd name="connsiteY0" fmla="*/ 772587 h 4247524"/>
              <a:gd name="connsiteX1" fmla="*/ 1488596 w 8943067"/>
              <a:gd name="connsiteY1" fmla="*/ 3922115 h 4247524"/>
              <a:gd name="connsiteX2" fmla="*/ 924416 w 8943067"/>
              <a:gd name="connsiteY2" fmla="*/ 3938290 h 4247524"/>
              <a:gd name="connsiteX3" fmla="*/ 1630537 w 8943067"/>
              <a:gd name="connsiteY3" fmla="*/ 3709689 h 4247524"/>
              <a:gd name="connsiteX4" fmla="*/ 4065882 w 8943067"/>
              <a:gd name="connsiteY4" fmla="*/ 3680485 h 4247524"/>
              <a:gd name="connsiteX5" fmla="*/ 3060348 w 8943067"/>
              <a:gd name="connsiteY5" fmla="*/ 1416659 h 4247524"/>
              <a:gd name="connsiteX6" fmla="*/ 3501292 w 8943067"/>
              <a:gd name="connsiteY6" fmla="*/ 480923 h 4247524"/>
              <a:gd name="connsiteX7" fmla="*/ 5704996 w 8943067"/>
              <a:gd name="connsiteY7" fmla="*/ 34899 h 4247524"/>
              <a:gd name="connsiteX8" fmla="*/ 5987434 w 8943067"/>
              <a:gd name="connsiteY8" fmla="*/ 1378031 h 4247524"/>
              <a:gd name="connsiteX9" fmla="*/ 5256634 w 8943067"/>
              <a:gd name="connsiteY9" fmla="*/ 909290 h 4247524"/>
              <a:gd name="connsiteX10" fmla="*/ 6539134 w 8943067"/>
              <a:gd name="connsiteY10" fmla="*/ 237083 h 4247524"/>
              <a:gd name="connsiteX11" fmla="*/ 7340455 w 8943067"/>
              <a:gd name="connsiteY11" fmla="*/ 1256048 h 4247524"/>
              <a:gd name="connsiteX12" fmla="*/ 8943067 w 8943067"/>
              <a:gd name="connsiteY12" fmla="*/ 908541 h 4247524"/>
              <a:gd name="connsiteX0" fmla="*/ 395870 w 8961192"/>
              <a:gd name="connsiteY0" fmla="*/ 772587 h 4160252"/>
              <a:gd name="connsiteX1" fmla="*/ 1506721 w 8961192"/>
              <a:gd name="connsiteY1" fmla="*/ 3922115 h 4160252"/>
              <a:gd name="connsiteX2" fmla="*/ 1037791 w 8961192"/>
              <a:gd name="connsiteY2" fmla="*/ 3869710 h 4160252"/>
              <a:gd name="connsiteX3" fmla="*/ 1648662 w 8961192"/>
              <a:gd name="connsiteY3" fmla="*/ 3709689 h 4160252"/>
              <a:gd name="connsiteX4" fmla="*/ 4084007 w 8961192"/>
              <a:gd name="connsiteY4" fmla="*/ 3680485 h 4160252"/>
              <a:gd name="connsiteX5" fmla="*/ 3078473 w 8961192"/>
              <a:gd name="connsiteY5" fmla="*/ 1416659 h 4160252"/>
              <a:gd name="connsiteX6" fmla="*/ 3519417 w 8961192"/>
              <a:gd name="connsiteY6" fmla="*/ 480923 h 4160252"/>
              <a:gd name="connsiteX7" fmla="*/ 5723121 w 8961192"/>
              <a:gd name="connsiteY7" fmla="*/ 34899 h 4160252"/>
              <a:gd name="connsiteX8" fmla="*/ 6005559 w 8961192"/>
              <a:gd name="connsiteY8" fmla="*/ 1378031 h 4160252"/>
              <a:gd name="connsiteX9" fmla="*/ 5274759 w 8961192"/>
              <a:gd name="connsiteY9" fmla="*/ 909290 h 4160252"/>
              <a:gd name="connsiteX10" fmla="*/ 6557259 w 8961192"/>
              <a:gd name="connsiteY10" fmla="*/ 237083 h 4160252"/>
              <a:gd name="connsiteX11" fmla="*/ 7358580 w 8961192"/>
              <a:gd name="connsiteY11" fmla="*/ 1256048 h 4160252"/>
              <a:gd name="connsiteX12" fmla="*/ 8961192 w 8961192"/>
              <a:gd name="connsiteY12" fmla="*/ 908541 h 4160252"/>
              <a:gd name="connsiteX0" fmla="*/ 395870 w 8961192"/>
              <a:gd name="connsiteY0" fmla="*/ 772587 h 4265035"/>
              <a:gd name="connsiteX1" fmla="*/ 1506721 w 8961192"/>
              <a:gd name="connsiteY1" fmla="*/ 3922115 h 4265035"/>
              <a:gd name="connsiteX2" fmla="*/ 1037791 w 8961192"/>
              <a:gd name="connsiteY2" fmla="*/ 3869710 h 4265035"/>
              <a:gd name="connsiteX3" fmla="*/ 1648662 w 8961192"/>
              <a:gd name="connsiteY3" fmla="*/ 3709689 h 4265035"/>
              <a:gd name="connsiteX4" fmla="*/ 4084007 w 8961192"/>
              <a:gd name="connsiteY4" fmla="*/ 3680485 h 4265035"/>
              <a:gd name="connsiteX5" fmla="*/ 3078473 w 8961192"/>
              <a:gd name="connsiteY5" fmla="*/ 1416659 h 4265035"/>
              <a:gd name="connsiteX6" fmla="*/ 3519417 w 8961192"/>
              <a:gd name="connsiteY6" fmla="*/ 480923 h 4265035"/>
              <a:gd name="connsiteX7" fmla="*/ 5723121 w 8961192"/>
              <a:gd name="connsiteY7" fmla="*/ 34899 h 4265035"/>
              <a:gd name="connsiteX8" fmla="*/ 6005559 w 8961192"/>
              <a:gd name="connsiteY8" fmla="*/ 1378031 h 4265035"/>
              <a:gd name="connsiteX9" fmla="*/ 5274759 w 8961192"/>
              <a:gd name="connsiteY9" fmla="*/ 909290 h 4265035"/>
              <a:gd name="connsiteX10" fmla="*/ 6557259 w 8961192"/>
              <a:gd name="connsiteY10" fmla="*/ 237083 h 4265035"/>
              <a:gd name="connsiteX11" fmla="*/ 7358580 w 8961192"/>
              <a:gd name="connsiteY11" fmla="*/ 1256048 h 4265035"/>
              <a:gd name="connsiteX12" fmla="*/ 8961192 w 8961192"/>
              <a:gd name="connsiteY12" fmla="*/ 908541 h 4265035"/>
              <a:gd name="connsiteX0" fmla="*/ 395870 w 8961192"/>
              <a:gd name="connsiteY0" fmla="*/ 772587 h 4265035"/>
              <a:gd name="connsiteX1" fmla="*/ 1506721 w 8961192"/>
              <a:gd name="connsiteY1" fmla="*/ 3922115 h 4265035"/>
              <a:gd name="connsiteX2" fmla="*/ 1037791 w 8961192"/>
              <a:gd name="connsiteY2" fmla="*/ 3869710 h 4265035"/>
              <a:gd name="connsiteX3" fmla="*/ 1648662 w 8961192"/>
              <a:gd name="connsiteY3" fmla="*/ 3709689 h 4265035"/>
              <a:gd name="connsiteX4" fmla="*/ 4084007 w 8961192"/>
              <a:gd name="connsiteY4" fmla="*/ 3680485 h 4265035"/>
              <a:gd name="connsiteX5" fmla="*/ 3078473 w 8961192"/>
              <a:gd name="connsiteY5" fmla="*/ 1416659 h 4265035"/>
              <a:gd name="connsiteX6" fmla="*/ 3519417 w 8961192"/>
              <a:gd name="connsiteY6" fmla="*/ 480923 h 4265035"/>
              <a:gd name="connsiteX7" fmla="*/ 5723121 w 8961192"/>
              <a:gd name="connsiteY7" fmla="*/ 34899 h 4265035"/>
              <a:gd name="connsiteX8" fmla="*/ 6005559 w 8961192"/>
              <a:gd name="connsiteY8" fmla="*/ 1378031 h 4265035"/>
              <a:gd name="connsiteX9" fmla="*/ 5274759 w 8961192"/>
              <a:gd name="connsiteY9" fmla="*/ 909290 h 4265035"/>
              <a:gd name="connsiteX10" fmla="*/ 6557259 w 8961192"/>
              <a:gd name="connsiteY10" fmla="*/ 237083 h 4265035"/>
              <a:gd name="connsiteX11" fmla="*/ 7358580 w 8961192"/>
              <a:gd name="connsiteY11" fmla="*/ 1256048 h 4265035"/>
              <a:gd name="connsiteX12" fmla="*/ 8961192 w 8961192"/>
              <a:gd name="connsiteY12" fmla="*/ 908541 h 4265035"/>
              <a:gd name="connsiteX0" fmla="*/ 395870 w 8961192"/>
              <a:gd name="connsiteY0" fmla="*/ 772587 h 4252166"/>
              <a:gd name="connsiteX1" fmla="*/ 1506721 w 8961192"/>
              <a:gd name="connsiteY1" fmla="*/ 3922115 h 4252166"/>
              <a:gd name="connsiteX2" fmla="*/ 1037791 w 8961192"/>
              <a:gd name="connsiteY2" fmla="*/ 3869710 h 4252166"/>
              <a:gd name="connsiteX3" fmla="*/ 1648662 w 8961192"/>
              <a:gd name="connsiteY3" fmla="*/ 3709689 h 4252166"/>
              <a:gd name="connsiteX4" fmla="*/ 4084007 w 8961192"/>
              <a:gd name="connsiteY4" fmla="*/ 3680485 h 4252166"/>
              <a:gd name="connsiteX5" fmla="*/ 3078473 w 8961192"/>
              <a:gd name="connsiteY5" fmla="*/ 1416659 h 4252166"/>
              <a:gd name="connsiteX6" fmla="*/ 3519417 w 8961192"/>
              <a:gd name="connsiteY6" fmla="*/ 480923 h 4252166"/>
              <a:gd name="connsiteX7" fmla="*/ 5723121 w 8961192"/>
              <a:gd name="connsiteY7" fmla="*/ 34899 h 4252166"/>
              <a:gd name="connsiteX8" fmla="*/ 6005559 w 8961192"/>
              <a:gd name="connsiteY8" fmla="*/ 1378031 h 4252166"/>
              <a:gd name="connsiteX9" fmla="*/ 5274759 w 8961192"/>
              <a:gd name="connsiteY9" fmla="*/ 909290 h 4252166"/>
              <a:gd name="connsiteX10" fmla="*/ 6557259 w 8961192"/>
              <a:gd name="connsiteY10" fmla="*/ 237083 h 4252166"/>
              <a:gd name="connsiteX11" fmla="*/ 7358580 w 8961192"/>
              <a:gd name="connsiteY11" fmla="*/ 1256048 h 4252166"/>
              <a:gd name="connsiteX12" fmla="*/ 8961192 w 8961192"/>
              <a:gd name="connsiteY12" fmla="*/ 908541 h 4252166"/>
              <a:gd name="connsiteX0" fmla="*/ 391250 w 8956572"/>
              <a:gd name="connsiteY0" fmla="*/ 772587 h 4226586"/>
              <a:gd name="connsiteX1" fmla="*/ 1540201 w 8956572"/>
              <a:gd name="connsiteY1" fmla="*/ 3876395 h 4226586"/>
              <a:gd name="connsiteX2" fmla="*/ 1033171 w 8956572"/>
              <a:gd name="connsiteY2" fmla="*/ 3869710 h 4226586"/>
              <a:gd name="connsiteX3" fmla="*/ 1644042 w 8956572"/>
              <a:gd name="connsiteY3" fmla="*/ 3709689 h 4226586"/>
              <a:gd name="connsiteX4" fmla="*/ 4079387 w 8956572"/>
              <a:gd name="connsiteY4" fmla="*/ 3680485 h 4226586"/>
              <a:gd name="connsiteX5" fmla="*/ 3073853 w 8956572"/>
              <a:gd name="connsiteY5" fmla="*/ 1416659 h 4226586"/>
              <a:gd name="connsiteX6" fmla="*/ 3514797 w 8956572"/>
              <a:gd name="connsiteY6" fmla="*/ 480923 h 4226586"/>
              <a:gd name="connsiteX7" fmla="*/ 5718501 w 8956572"/>
              <a:gd name="connsiteY7" fmla="*/ 34899 h 4226586"/>
              <a:gd name="connsiteX8" fmla="*/ 6000939 w 8956572"/>
              <a:gd name="connsiteY8" fmla="*/ 1378031 h 4226586"/>
              <a:gd name="connsiteX9" fmla="*/ 5270139 w 8956572"/>
              <a:gd name="connsiteY9" fmla="*/ 909290 h 4226586"/>
              <a:gd name="connsiteX10" fmla="*/ 6552639 w 8956572"/>
              <a:gd name="connsiteY10" fmla="*/ 237083 h 4226586"/>
              <a:gd name="connsiteX11" fmla="*/ 7353960 w 8956572"/>
              <a:gd name="connsiteY11" fmla="*/ 1256048 h 4226586"/>
              <a:gd name="connsiteX12" fmla="*/ 8956572 w 8956572"/>
              <a:gd name="connsiteY12" fmla="*/ 908541 h 4226586"/>
              <a:gd name="connsiteX0" fmla="*/ 398696 w 8964018"/>
              <a:gd name="connsiteY0" fmla="*/ 772587 h 4206511"/>
              <a:gd name="connsiteX1" fmla="*/ 1486687 w 8964018"/>
              <a:gd name="connsiteY1" fmla="*/ 3838295 h 4206511"/>
              <a:gd name="connsiteX2" fmla="*/ 1040617 w 8964018"/>
              <a:gd name="connsiteY2" fmla="*/ 3869710 h 4206511"/>
              <a:gd name="connsiteX3" fmla="*/ 1651488 w 8964018"/>
              <a:gd name="connsiteY3" fmla="*/ 3709689 h 4206511"/>
              <a:gd name="connsiteX4" fmla="*/ 4086833 w 8964018"/>
              <a:gd name="connsiteY4" fmla="*/ 3680485 h 4206511"/>
              <a:gd name="connsiteX5" fmla="*/ 3081299 w 8964018"/>
              <a:gd name="connsiteY5" fmla="*/ 1416659 h 4206511"/>
              <a:gd name="connsiteX6" fmla="*/ 3522243 w 8964018"/>
              <a:gd name="connsiteY6" fmla="*/ 480923 h 4206511"/>
              <a:gd name="connsiteX7" fmla="*/ 5725947 w 8964018"/>
              <a:gd name="connsiteY7" fmla="*/ 34899 h 4206511"/>
              <a:gd name="connsiteX8" fmla="*/ 6008385 w 8964018"/>
              <a:gd name="connsiteY8" fmla="*/ 1378031 h 4206511"/>
              <a:gd name="connsiteX9" fmla="*/ 5277585 w 8964018"/>
              <a:gd name="connsiteY9" fmla="*/ 909290 h 4206511"/>
              <a:gd name="connsiteX10" fmla="*/ 6560085 w 8964018"/>
              <a:gd name="connsiteY10" fmla="*/ 237083 h 4206511"/>
              <a:gd name="connsiteX11" fmla="*/ 7361406 w 8964018"/>
              <a:gd name="connsiteY11" fmla="*/ 1256048 h 4206511"/>
              <a:gd name="connsiteX12" fmla="*/ 8964018 w 8964018"/>
              <a:gd name="connsiteY12" fmla="*/ 908541 h 4206511"/>
              <a:gd name="connsiteX0" fmla="*/ 398696 w 8964018"/>
              <a:gd name="connsiteY0" fmla="*/ 772587 h 4206511"/>
              <a:gd name="connsiteX1" fmla="*/ 1486687 w 8964018"/>
              <a:gd name="connsiteY1" fmla="*/ 3838295 h 4206511"/>
              <a:gd name="connsiteX2" fmla="*/ 1040617 w 8964018"/>
              <a:gd name="connsiteY2" fmla="*/ 3869710 h 4206511"/>
              <a:gd name="connsiteX3" fmla="*/ 1651488 w 8964018"/>
              <a:gd name="connsiteY3" fmla="*/ 3709689 h 4206511"/>
              <a:gd name="connsiteX4" fmla="*/ 4086833 w 8964018"/>
              <a:gd name="connsiteY4" fmla="*/ 3680485 h 4206511"/>
              <a:gd name="connsiteX5" fmla="*/ 3081299 w 8964018"/>
              <a:gd name="connsiteY5" fmla="*/ 1416659 h 4206511"/>
              <a:gd name="connsiteX6" fmla="*/ 3522243 w 8964018"/>
              <a:gd name="connsiteY6" fmla="*/ 480923 h 4206511"/>
              <a:gd name="connsiteX7" fmla="*/ 5725947 w 8964018"/>
              <a:gd name="connsiteY7" fmla="*/ 34899 h 4206511"/>
              <a:gd name="connsiteX8" fmla="*/ 6008385 w 8964018"/>
              <a:gd name="connsiteY8" fmla="*/ 1378031 h 4206511"/>
              <a:gd name="connsiteX9" fmla="*/ 5277585 w 8964018"/>
              <a:gd name="connsiteY9" fmla="*/ 909290 h 4206511"/>
              <a:gd name="connsiteX10" fmla="*/ 6560085 w 8964018"/>
              <a:gd name="connsiteY10" fmla="*/ 237083 h 4206511"/>
              <a:gd name="connsiteX11" fmla="*/ 7361406 w 8964018"/>
              <a:gd name="connsiteY11" fmla="*/ 1256048 h 4206511"/>
              <a:gd name="connsiteX12" fmla="*/ 8964018 w 8964018"/>
              <a:gd name="connsiteY12" fmla="*/ 908541 h 4206511"/>
              <a:gd name="connsiteX0" fmla="*/ 398696 w 8964018"/>
              <a:gd name="connsiteY0" fmla="*/ 772587 h 4206511"/>
              <a:gd name="connsiteX1" fmla="*/ 1486687 w 8964018"/>
              <a:gd name="connsiteY1" fmla="*/ 3838295 h 4206511"/>
              <a:gd name="connsiteX2" fmla="*/ 1040617 w 8964018"/>
              <a:gd name="connsiteY2" fmla="*/ 3869710 h 4206511"/>
              <a:gd name="connsiteX3" fmla="*/ 1651488 w 8964018"/>
              <a:gd name="connsiteY3" fmla="*/ 3709689 h 4206511"/>
              <a:gd name="connsiteX4" fmla="*/ 4471643 w 8964018"/>
              <a:gd name="connsiteY4" fmla="*/ 3958615 h 4206511"/>
              <a:gd name="connsiteX5" fmla="*/ 3081299 w 8964018"/>
              <a:gd name="connsiteY5" fmla="*/ 1416659 h 4206511"/>
              <a:gd name="connsiteX6" fmla="*/ 3522243 w 8964018"/>
              <a:gd name="connsiteY6" fmla="*/ 480923 h 4206511"/>
              <a:gd name="connsiteX7" fmla="*/ 5725947 w 8964018"/>
              <a:gd name="connsiteY7" fmla="*/ 34899 h 4206511"/>
              <a:gd name="connsiteX8" fmla="*/ 6008385 w 8964018"/>
              <a:gd name="connsiteY8" fmla="*/ 1378031 h 4206511"/>
              <a:gd name="connsiteX9" fmla="*/ 5277585 w 8964018"/>
              <a:gd name="connsiteY9" fmla="*/ 909290 h 4206511"/>
              <a:gd name="connsiteX10" fmla="*/ 6560085 w 8964018"/>
              <a:gd name="connsiteY10" fmla="*/ 237083 h 4206511"/>
              <a:gd name="connsiteX11" fmla="*/ 7361406 w 8964018"/>
              <a:gd name="connsiteY11" fmla="*/ 1256048 h 4206511"/>
              <a:gd name="connsiteX12" fmla="*/ 8964018 w 8964018"/>
              <a:gd name="connsiteY12" fmla="*/ 908541 h 4206511"/>
              <a:gd name="connsiteX0" fmla="*/ 398696 w 8964018"/>
              <a:gd name="connsiteY0" fmla="*/ 772587 h 4385707"/>
              <a:gd name="connsiteX1" fmla="*/ 1486687 w 8964018"/>
              <a:gd name="connsiteY1" fmla="*/ 3838295 h 4385707"/>
              <a:gd name="connsiteX2" fmla="*/ 1040617 w 8964018"/>
              <a:gd name="connsiteY2" fmla="*/ 3869710 h 4385707"/>
              <a:gd name="connsiteX3" fmla="*/ 1651488 w 8964018"/>
              <a:gd name="connsiteY3" fmla="*/ 3709689 h 4385707"/>
              <a:gd name="connsiteX4" fmla="*/ 4471643 w 8964018"/>
              <a:gd name="connsiteY4" fmla="*/ 3958615 h 4385707"/>
              <a:gd name="connsiteX5" fmla="*/ 3081299 w 8964018"/>
              <a:gd name="connsiteY5" fmla="*/ 1416659 h 4385707"/>
              <a:gd name="connsiteX6" fmla="*/ 3522243 w 8964018"/>
              <a:gd name="connsiteY6" fmla="*/ 480923 h 4385707"/>
              <a:gd name="connsiteX7" fmla="*/ 5725947 w 8964018"/>
              <a:gd name="connsiteY7" fmla="*/ 34899 h 4385707"/>
              <a:gd name="connsiteX8" fmla="*/ 6008385 w 8964018"/>
              <a:gd name="connsiteY8" fmla="*/ 1378031 h 4385707"/>
              <a:gd name="connsiteX9" fmla="*/ 5277585 w 8964018"/>
              <a:gd name="connsiteY9" fmla="*/ 909290 h 4385707"/>
              <a:gd name="connsiteX10" fmla="*/ 6560085 w 8964018"/>
              <a:gd name="connsiteY10" fmla="*/ 237083 h 4385707"/>
              <a:gd name="connsiteX11" fmla="*/ 7361406 w 8964018"/>
              <a:gd name="connsiteY11" fmla="*/ 1256048 h 4385707"/>
              <a:gd name="connsiteX12" fmla="*/ 8964018 w 8964018"/>
              <a:gd name="connsiteY12" fmla="*/ 908541 h 4385707"/>
              <a:gd name="connsiteX0" fmla="*/ 398696 w 8964018"/>
              <a:gd name="connsiteY0" fmla="*/ 772587 h 4385707"/>
              <a:gd name="connsiteX1" fmla="*/ 1486687 w 8964018"/>
              <a:gd name="connsiteY1" fmla="*/ 3838295 h 4385707"/>
              <a:gd name="connsiteX2" fmla="*/ 1040617 w 8964018"/>
              <a:gd name="connsiteY2" fmla="*/ 3869710 h 4385707"/>
              <a:gd name="connsiteX3" fmla="*/ 1651488 w 8964018"/>
              <a:gd name="connsiteY3" fmla="*/ 3709689 h 4385707"/>
              <a:gd name="connsiteX4" fmla="*/ 4471643 w 8964018"/>
              <a:gd name="connsiteY4" fmla="*/ 3958615 h 4385707"/>
              <a:gd name="connsiteX5" fmla="*/ 3081299 w 8964018"/>
              <a:gd name="connsiteY5" fmla="*/ 1416659 h 4385707"/>
              <a:gd name="connsiteX6" fmla="*/ 3522243 w 8964018"/>
              <a:gd name="connsiteY6" fmla="*/ 480923 h 4385707"/>
              <a:gd name="connsiteX7" fmla="*/ 5725947 w 8964018"/>
              <a:gd name="connsiteY7" fmla="*/ 34899 h 4385707"/>
              <a:gd name="connsiteX8" fmla="*/ 6008385 w 8964018"/>
              <a:gd name="connsiteY8" fmla="*/ 1378031 h 4385707"/>
              <a:gd name="connsiteX9" fmla="*/ 5277585 w 8964018"/>
              <a:gd name="connsiteY9" fmla="*/ 909290 h 4385707"/>
              <a:gd name="connsiteX10" fmla="*/ 6560085 w 8964018"/>
              <a:gd name="connsiteY10" fmla="*/ 237083 h 4385707"/>
              <a:gd name="connsiteX11" fmla="*/ 7361406 w 8964018"/>
              <a:gd name="connsiteY11" fmla="*/ 1256048 h 4385707"/>
              <a:gd name="connsiteX12" fmla="*/ 8964018 w 8964018"/>
              <a:gd name="connsiteY12" fmla="*/ 908541 h 4385707"/>
              <a:gd name="connsiteX0" fmla="*/ 398696 w 8964018"/>
              <a:gd name="connsiteY0" fmla="*/ 858613 h 4471733"/>
              <a:gd name="connsiteX1" fmla="*/ 1486687 w 8964018"/>
              <a:gd name="connsiteY1" fmla="*/ 3924321 h 4471733"/>
              <a:gd name="connsiteX2" fmla="*/ 1040617 w 8964018"/>
              <a:gd name="connsiteY2" fmla="*/ 3955736 h 4471733"/>
              <a:gd name="connsiteX3" fmla="*/ 1651488 w 8964018"/>
              <a:gd name="connsiteY3" fmla="*/ 3795715 h 4471733"/>
              <a:gd name="connsiteX4" fmla="*/ 4471643 w 8964018"/>
              <a:gd name="connsiteY4" fmla="*/ 4044641 h 4471733"/>
              <a:gd name="connsiteX5" fmla="*/ 3081299 w 8964018"/>
              <a:gd name="connsiteY5" fmla="*/ 1502685 h 4471733"/>
              <a:gd name="connsiteX6" fmla="*/ 4238523 w 8964018"/>
              <a:gd name="connsiteY6" fmla="*/ 220239 h 4471733"/>
              <a:gd name="connsiteX7" fmla="*/ 5725947 w 8964018"/>
              <a:gd name="connsiteY7" fmla="*/ 120925 h 4471733"/>
              <a:gd name="connsiteX8" fmla="*/ 6008385 w 8964018"/>
              <a:gd name="connsiteY8" fmla="*/ 1464057 h 4471733"/>
              <a:gd name="connsiteX9" fmla="*/ 5277585 w 8964018"/>
              <a:gd name="connsiteY9" fmla="*/ 995316 h 4471733"/>
              <a:gd name="connsiteX10" fmla="*/ 6560085 w 8964018"/>
              <a:gd name="connsiteY10" fmla="*/ 323109 h 4471733"/>
              <a:gd name="connsiteX11" fmla="*/ 7361406 w 8964018"/>
              <a:gd name="connsiteY11" fmla="*/ 1342074 h 4471733"/>
              <a:gd name="connsiteX12" fmla="*/ 8964018 w 8964018"/>
              <a:gd name="connsiteY12" fmla="*/ 994567 h 4471733"/>
              <a:gd name="connsiteX0" fmla="*/ 398696 w 8964018"/>
              <a:gd name="connsiteY0" fmla="*/ 858613 h 4471733"/>
              <a:gd name="connsiteX1" fmla="*/ 1486687 w 8964018"/>
              <a:gd name="connsiteY1" fmla="*/ 3924321 h 4471733"/>
              <a:gd name="connsiteX2" fmla="*/ 1040617 w 8964018"/>
              <a:gd name="connsiteY2" fmla="*/ 3955736 h 4471733"/>
              <a:gd name="connsiteX3" fmla="*/ 1651488 w 8964018"/>
              <a:gd name="connsiteY3" fmla="*/ 3795715 h 4471733"/>
              <a:gd name="connsiteX4" fmla="*/ 4471643 w 8964018"/>
              <a:gd name="connsiteY4" fmla="*/ 4044641 h 4471733"/>
              <a:gd name="connsiteX5" fmla="*/ 3081299 w 8964018"/>
              <a:gd name="connsiteY5" fmla="*/ 1502685 h 4471733"/>
              <a:gd name="connsiteX6" fmla="*/ 4238523 w 8964018"/>
              <a:gd name="connsiteY6" fmla="*/ 220239 h 4471733"/>
              <a:gd name="connsiteX7" fmla="*/ 5725947 w 8964018"/>
              <a:gd name="connsiteY7" fmla="*/ 120925 h 4471733"/>
              <a:gd name="connsiteX8" fmla="*/ 6008385 w 8964018"/>
              <a:gd name="connsiteY8" fmla="*/ 1464057 h 4471733"/>
              <a:gd name="connsiteX9" fmla="*/ 5277585 w 8964018"/>
              <a:gd name="connsiteY9" fmla="*/ 995316 h 4471733"/>
              <a:gd name="connsiteX10" fmla="*/ 6560085 w 8964018"/>
              <a:gd name="connsiteY10" fmla="*/ 323109 h 4471733"/>
              <a:gd name="connsiteX11" fmla="*/ 7361406 w 8964018"/>
              <a:gd name="connsiteY11" fmla="*/ 1342074 h 4471733"/>
              <a:gd name="connsiteX12" fmla="*/ 8964018 w 8964018"/>
              <a:gd name="connsiteY12" fmla="*/ 994567 h 4471733"/>
              <a:gd name="connsiteX0" fmla="*/ 398696 w 8964018"/>
              <a:gd name="connsiteY0" fmla="*/ 737714 h 4350834"/>
              <a:gd name="connsiteX1" fmla="*/ 1486687 w 8964018"/>
              <a:gd name="connsiteY1" fmla="*/ 3803422 h 4350834"/>
              <a:gd name="connsiteX2" fmla="*/ 1040617 w 8964018"/>
              <a:gd name="connsiteY2" fmla="*/ 3834837 h 4350834"/>
              <a:gd name="connsiteX3" fmla="*/ 1651488 w 8964018"/>
              <a:gd name="connsiteY3" fmla="*/ 3674816 h 4350834"/>
              <a:gd name="connsiteX4" fmla="*/ 4471643 w 8964018"/>
              <a:gd name="connsiteY4" fmla="*/ 3923742 h 4350834"/>
              <a:gd name="connsiteX5" fmla="*/ 3081299 w 8964018"/>
              <a:gd name="connsiteY5" fmla="*/ 1381786 h 4350834"/>
              <a:gd name="connsiteX6" fmla="*/ 5725947 w 8964018"/>
              <a:gd name="connsiteY6" fmla="*/ 26 h 4350834"/>
              <a:gd name="connsiteX7" fmla="*/ 6008385 w 8964018"/>
              <a:gd name="connsiteY7" fmla="*/ 1343158 h 4350834"/>
              <a:gd name="connsiteX8" fmla="*/ 5277585 w 8964018"/>
              <a:gd name="connsiteY8" fmla="*/ 874417 h 4350834"/>
              <a:gd name="connsiteX9" fmla="*/ 6560085 w 8964018"/>
              <a:gd name="connsiteY9" fmla="*/ 202210 h 4350834"/>
              <a:gd name="connsiteX10" fmla="*/ 7361406 w 8964018"/>
              <a:gd name="connsiteY10" fmla="*/ 1221175 h 4350834"/>
              <a:gd name="connsiteX11" fmla="*/ 8964018 w 8964018"/>
              <a:gd name="connsiteY11" fmla="*/ 873668 h 4350834"/>
              <a:gd name="connsiteX0" fmla="*/ 398696 w 8964018"/>
              <a:gd name="connsiteY0" fmla="*/ 749021 h 4362141"/>
              <a:gd name="connsiteX1" fmla="*/ 1486687 w 8964018"/>
              <a:gd name="connsiteY1" fmla="*/ 3814729 h 4362141"/>
              <a:gd name="connsiteX2" fmla="*/ 1040617 w 8964018"/>
              <a:gd name="connsiteY2" fmla="*/ 3846144 h 4362141"/>
              <a:gd name="connsiteX3" fmla="*/ 1651488 w 8964018"/>
              <a:gd name="connsiteY3" fmla="*/ 3686123 h 4362141"/>
              <a:gd name="connsiteX4" fmla="*/ 4471643 w 8964018"/>
              <a:gd name="connsiteY4" fmla="*/ 3935049 h 4362141"/>
              <a:gd name="connsiteX5" fmla="*/ 3081299 w 8964018"/>
              <a:gd name="connsiteY5" fmla="*/ 1393093 h 4362141"/>
              <a:gd name="connsiteX6" fmla="*/ 5725947 w 8964018"/>
              <a:gd name="connsiteY6" fmla="*/ 11333 h 4362141"/>
              <a:gd name="connsiteX7" fmla="*/ 6008385 w 8964018"/>
              <a:gd name="connsiteY7" fmla="*/ 1354465 h 4362141"/>
              <a:gd name="connsiteX8" fmla="*/ 5277585 w 8964018"/>
              <a:gd name="connsiteY8" fmla="*/ 885724 h 4362141"/>
              <a:gd name="connsiteX9" fmla="*/ 6560085 w 8964018"/>
              <a:gd name="connsiteY9" fmla="*/ 213517 h 4362141"/>
              <a:gd name="connsiteX10" fmla="*/ 7361406 w 8964018"/>
              <a:gd name="connsiteY10" fmla="*/ 1232482 h 4362141"/>
              <a:gd name="connsiteX11" fmla="*/ 8964018 w 8964018"/>
              <a:gd name="connsiteY11" fmla="*/ 884975 h 4362141"/>
              <a:gd name="connsiteX0" fmla="*/ 398696 w 8964018"/>
              <a:gd name="connsiteY0" fmla="*/ 749410 h 4362530"/>
              <a:gd name="connsiteX1" fmla="*/ 1486687 w 8964018"/>
              <a:gd name="connsiteY1" fmla="*/ 3815118 h 4362530"/>
              <a:gd name="connsiteX2" fmla="*/ 1040617 w 8964018"/>
              <a:gd name="connsiteY2" fmla="*/ 3846533 h 4362530"/>
              <a:gd name="connsiteX3" fmla="*/ 1651488 w 8964018"/>
              <a:gd name="connsiteY3" fmla="*/ 3686512 h 4362530"/>
              <a:gd name="connsiteX4" fmla="*/ 4471643 w 8964018"/>
              <a:gd name="connsiteY4" fmla="*/ 3935438 h 4362530"/>
              <a:gd name="connsiteX5" fmla="*/ 3081299 w 8964018"/>
              <a:gd name="connsiteY5" fmla="*/ 1393482 h 4362530"/>
              <a:gd name="connsiteX6" fmla="*/ 5725947 w 8964018"/>
              <a:gd name="connsiteY6" fmla="*/ 11722 h 4362530"/>
              <a:gd name="connsiteX7" fmla="*/ 6008385 w 8964018"/>
              <a:gd name="connsiteY7" fmla="*/ 1354854 h 4362530"/>
              <a:gd name="connsiteX8" fmla="*/ 5277585 w 8964018"/>
              <a:gd name="connsiteY8" fmla="*/ 886113 h 4362530"/>
              <a:gd name="connsiteX9" fmla="*/ 6560085 w 8964018"/>
              <a:gd name="connsiteY9" fmla="*/ 213906 h 4362530"/>
              <a:gd name="connsiteX10" fmla="*/ 7361406 w 8964018"/>
              <a:gd name="connsiteY10" fmla="*/ 1232871 h 4362530"/>
              <a:gd name="connsiteX11" fmla="*/ 8964018 w 8964018"/>
              <a:gd name="connsiteY11" fmla="*/ 885364 h 4362530"/>
              <a:gd name="connsiteX0" fmla="*/ 398696 w 8964018"/>
              <a:gd name="connsiteY0" fmla="*/ 761382 h 4374502"/>
              <a:gd name="connsiteX1" fmla="*/ 1486687 w 8964018"/>
              <a:gd name="connsiteY1" fmla="*/ 3827090 h 4374502"/>
              <a:gd name="connsiteX2" fmla="*/ 1040617 w 8964018"/>
              <a:gd name="connsiteY2" fmla="*/ 3858505 h 4374502"/>
              <a:gd name="connsiteX3" fmla="*/ 1651488 w 8964018"/>
              <a:gd name="connsiteY3" fmla="*/ 3698484 h 4374502"/>
              <a:gd name="connsiteX4" fmla="*/ 4471643 w 8964018"/>
              <a:gd name="connsiteY4" fmla="*/ 3947410 h 4374502"/>
              <a:gd name="connsiteX5" fmla="*/ 3081299 w 8964018"/>
              <a:gd name="connsiteY5" fmla="*/ 1405454 h 4374502"/>
              <a:gd name="connsiteX6" fmla="*/ 5725947 w 8964018"/>
              <a:gd name="connsiteY6" fmla="*/ 23694 h 4374502"/>
              <a:gd name="connsiteX7" fmla="*/ 6008385 w 8964018"/>
              <a:gd name="connsiteY7" fmla="*/ 1366826 h 4374502"/>
              <a:gd name="connsiteX8" fmla="*/ 5277585 w 8964018"/>
              <a:gd name="connsiteY8" fmla="*/ 898085 h 4374502"/>
              <a:gd name="connsiteX9" fmla="*/ 6560085 w 8964018"/>
              <a:gd name="connsiteY9" fmla="*/ 225878 h 4374502"/>
              <a:gd name="connsiteX10" fmla="*/ 7361406 w 8964018"/>
              <a:gd name="connsiteY10" fmla="*/ 1244843 h 4374502"/>
              <a:gd name="connsiteX11" fmla="*/ 8964018 w 8964018"/>
              <a:gd name="connsiteY11" fmla="*/ 897336 h 4374502"/>
              <a:gd name="connsiteX0" fmla="*/ 398696 w 8964018"/>
              <a:gd name="connsiteY0" fmla="*/ 761382 h 4374502"/>
              <a:gd name="connsiteX1" fmla="*/ 1486687 w 8964018"/>
              <a:gd name="connsiteY1" fmla="*/ 3827090 h 4374502"/>
              <a:gd name="connsiteX2" fmla="*/ 1040617 w 8964018"/>
              <a:gd name="connsiteY2" fmla="*/ 3858505 h 4374502"/>
              <a:gd name="connsiteX3" fmla="*/ 1651488 w 8964018"/>
              <a:gd name="connsiteY3" fmla="*/ 3698484 h 4374502"/>
              <a:gd name="connsiteX4" fmla="*/ 4471643 w 8964018"/>
              <a:gd name="connsiteY4" fmla="*/ 3947410 h 4374502"/>
              <a:gd name="connsiteX5" fmla="*/ 3081299 w 8964018"/>
              <a:gd name="connsiteY5" fmla="*/ 1405454 h 4374502"/>
              <a:gd name="connsiteX6" fmla="*/ 5725947 w 8964018"/>
              <a:gd name="connsiteY6" fmla="*/ 23694 h 4374502"/>
              <a:gd name="connsiteX7" fmla="*/ 6008385 w 8964018"/>
              <a:gd name="connsiteY7" fmla="*/ 1366826 h 4374502"/>
              <a:gd name="connsiteX8" fmla="*/ 5277585 w 8964018"/>
              <a:gd name="connsiteY8" fmla="*/ 898085 h 4374502"/>
              <a:gd name="connsiteX9" fmla="*/ 6560085 w 8964018"/>
              <a:gd name="connsiteY9" fmla="*/ 225878 h 4374502"/>
              <a:gd name="connsiteX10" fmla="*/ 7361406 w 8964018"/>
              <a:gd name="connsiteY10" fmla="*/ 1244843 h 4374502"/>
              <a:gd name="connsiteX11" fmla="*/ 8964018 w 8964018"/>
              <a:gd name="connsiteY11" fmla="*/ 897336 h 4374502"/>
              <a:gd name="connsiteX0" fmla="*/ 398696 w 8964018"/>
              <a:gd name="connsiteY0" fmla="*/ 761382 h 4374502"/>
              <a:gd name="connsiteX1" fmla="*/ 1486687 w 8964018"/>
              <a:gd name="connsiteY1" fmla="*/ 3827090 h 4374502"/>
              <a:gd name="connsiteX2" fmla="*/ 1040617 w 8964018"/>
              <a:gd name="connsiteY2" fmla="*/ 3858505 h 4374502"/>
              <a:gd name="connsiteX3" fmla="*/ 1651488 w 8964018"/>
              <a:gd name="connsiteY3" fmla="*/ 3698484 h 4374502"/>
              <a:gd name="connsiteX4" fmla="*/ 4471643 w 8964018"/>
              <a:gd name="connsiteY4" fmla="*/ 3947410 h 4374502"/>
              <a:gd name="connsiteX5" fmla="*/ 3081299 w 8964018"/>
              <a:gd name="connsiteY5" fmla="*/ 1405454 h 4374502"/>
              <a:gd name="connsiteX6" fmla="*/ 5725947 w 8964018"/>
              <a:gd name="connsiteY6" fmla="*/ 23694 h 4374502"/>
              <a:gd name="connsiteX7" fmla="*/ 6008385 w 8964018"/>
              <a:gd name="connsiteY7" fmla="*/ 1366826 h 4374502"/>
              <a:gd name="connsiteX8" fmla="*/ 5277585 w 8964018"/>
              <a:gd name="connsiteY8" fmla="*/ 898085 h 4374502"/>
              <a:gd name="connsiteX9" fmla="*/ 6560085 w 8964018"/>
              <a:gd name="connsiteY9" fmla="*/ 225878 h 4374502"/>
              <a:gd name="connsiteX10" fmla="*/ 7361406 w 8964018"/>
              <a:gd name="connsiteY10" fmla="*/ 1244843 h 4374502"/>
              <a:gd name="connsiteX11" fmla="*/ 8964018 w 8964018"/>
              <a:gd name="connsiteY11" fmla="*/ 897336 h 4374502"/>
              <a:gd name="connsiteX0" fmla="*/ 398696 w 8964018"/>
              <a:gd name="connsiteY0" fmla="*/ 761382 h 4374502"/>
              <a:gd name="connsiteX1" fmla="*/ 1486687 w 8964018"/>
              <a:gd name="connsiteY1" fmla="*/ 3827090 h 4374502"/>
              <a:gd name="connsiteX2" fmla="*/ 1040617 w 8964018"/>
              <a:gd name="connsiteY2" fmla="*/ 3858505 h 4374502"/>
              <a:gd name="connsiteX3" fmla="*/ 1651488 w 8964018"/>
              <a:gd name="connsiteY3" fmla="*/ 3698484 h 4374502"/>
              <a:gd name="connsiteX4" fmla="*/ 4471643 w 8964018"/>
              <a:gd name="connsiteY4" fmla="*/ 3947410 h 4374502"/>
              <a:gd name="connsiteX5" fmla="*/ 3081299 w 8964018"/>
              <a:gd name="connsiteY5" fmla="*/ 1405454 h 4374502"/>
              <a:gd name="connsiteX6" fmla="*/ 5725947 w 8964018"/>
              <a:gd name="connsiteY6" fmla="*/ 23694 h 4374502"/>
              <a:gd name="connsiteX7" fmla="*/ 6008385 w 8964018"/>
              <a:gd name="connsiteY7" fmla="*/ 1366826 h 4374502"/>
              <a:gd name="connsiteX8" fmla="*/ 5277585 w 8964018"/>
              <a:gd name="connsiteY8" fmla="*/ 898085 h 4374502"/>
              <a:gd name="connsiteX9" fmla="*/ 6689625 w 8964018"/>
              <a:gd name="connsiteY9" fmla="*/ 599258 h 4374502"/>
              <a:gd name="connsiteX10" fmla="*/ 7361406 w 8964018"/>
              <a:gd name="connsiteY10" fmla="*/ 1244843 h 4374502"/>
              <a:gd name="connsiteX11" fmla="*/ 8964018 w 8964018"/>
              <a:gd name="connsiteY11" fmla="*/ 897336 h 4374502"/>
              <a:gd name="connsiteX0" fmla="*/ 398696 w 8964018"/>
              <a:gd name="connsiteY0" fmla="*/ 761382 h 4374502"/>
              <a:gd name="connsiteX1" fmla="*/ 1486687 w 8964018"/>
              <a:gd name="connsiteY1" fmla="*/ 3827090 h 4374502"/>
              <a:gd name="connsiteX2" fmla="*/ 1040617 w 8964018"/>
              <a:gd name="connsiteY2" fmla="*/ 3858505 h 4374502"/>
              <a:gd name="connsiteX3" fmla="*/ 1651488 w 8964018"/>
              <a:gd name="connsiteY3" fmla="*/ 3698484 h 4374502"/>
              <a:gd name="connsiteX4" fmla="*/ 4471643 w 8964018"/>
              <a:gd name="connsiteY4" fmla="*/ 3947410 h 4374502"/>
              <a:gd name="connsiteX5" fmla="*/ 3081299 w 8964018"/>
              <a:gd name="connsiteY5" fmla="*/ 1405454 h 4374502"/>
              <a:gd name="connsiteX6" fmla="*/ 5725947 w 8964018"/>
              <a:gd name="connsiteY6" fmla="*/ 23694 h 4374502"/>
              <a:gd name="connsiteX7" fmla="*/ 6008385 w 8964018"/>
              <a:gd name="connsiteY7" fmla="*/ 1366826 h 4374502"/>
              <a:gd name="connsiteX8" fmla="*/ 5277585 w 8964018"/>
              <a:gd name="connsiteY8" fmla="*/ 898085 h 4374502"/>
              <a:gd name="connsiteX9" fmla="*/ 6689625 w 8964018"/>
              <a:gd name="connsiteY9" fmla="*/ 599258 h 4374502"/>
              <a:gd name="connsiteX10" fmla="*/ 7361406 w 8964018"/>
              <a:gd name="connsiteY10" fmla="*/ 1244843 h 4374502"/>
              <a:gd name="connsiteX11" fmla="*/ 8964018 w 8964018"/>
              <a:gd name="connsiteY11" fmla="*/ 897336 h 4374502"/>
              <a:gd name="connsiteX0" fmla="*/ 398696 w 8964018"/>
              <a:gd name="connsiteY0" fmla="*/ 761382 h 4374502"/>
              <a:gd name="connsiteX1" fmla="*/ 1486687 w 8964018"/>
              <a:gd name="connsiteY1" fmla="*/ 3827090 h 4374502"/>
              <a:gd name="connsiteX2" fmla="*/ 1040617 w 8964018"/>
              <a:gd name="connsiteY2" fmla="*/ 3858505 h 4374502"/>
              <a:gd name="connsiteX3" fmla="*/ 1651488 w 8964018"/>
              <a:gd name="connsiteY3" fmla="*/ 3698484 h 4374502"/>
              <a:gd name="connsiteX4" fmla="*/ 4471643 w 8964018"/>
              <a:gd name="connsiteY4" fmla="*/ 3947410 h 4374502"/>
              <a:gd name="connsiteX5" fmla="*/ 3081299 w 8964018"/>
              <a:gd name="connsiteY5" fmla="*/ 1405454 h 4374502"/>
              <a:gd name="connsiteX6" fmla="*/ 5725947 w 8964018"/>
              <a:gd name="connsiteY6" fmla="*/ 23694 h 4374502"/>
              <a:gd name="connsiteX7" fmla="*/ 6008385 w 8964018"/>
              <a:gd name="connsiteY7" fmla="*/ 1366826 h 4374502"/>
              <a:gd name="connsiteX8" fmla="*/ 5277585 w 8964018"/>
              <a:gd name="connsiteY8" fmla="*/ 898085 h 4374502"/>
              <a:gd name="connsiteX9" fmla="*/ 6689625 w 8964018"/>
              <a:gd name="connsiteY9" fmla="*/ 599258 h 4374502"/>
              <a:gd name="connsiteX10" fmla="*/ 7361406 w 8964018"/>
              <a:gd name="connsiteY10" fmla="*/ 1244843 h 4374502"/>
              <a:gd name="connsiteX11" fmla="*/ 8964018 w 8964018"/>
              <a:gd name="connsiteY11" fmla="*/ 897336 h 4374502"/>
              <a:gd name="connsiteX0" fmla="*/ 398696 w 8964018"/>
              <a:gd name="connsiteY0" fmla="*/ 761382 h 4374502"/>
              <a:gd name="connsiteX1" fmla="*/ 1486687 w 8964018"/>
              <a:gd name="connsiteY1" fmla="*/ 3827090 h 4374502"/>
              <a:gd name="connsiteX2" fmla="*/ 1040617 w 8964018"/>
              <a:gd name="connsiteY2" fmla="*/ 3858505 h 4374502"/>
              <a:gd name="connsiteX3" fmla="*/ 1651488 w 8964018"/>
              <a:gd name="connsiteY3" fmla="*/ 3698484 h 4374502"/>
              <a:gd name="connsiteX4" fmla="*/ 4471643 w 8964018"/>
              <a:gd name="connsiteY4" fmla="*/ 3947410 h 4374502"/>
              <a:gd name="connsiteX5" fmla="*/ 3081299 w 8964018"/>
              <a:gd name="connsiteY5" fmla="*/ 1405454 h 4374502"/>
              <a:gd name="connsiteX6" fmla="*/ 5725947 w 8964018"/>
              <a:gd name="connsiteY6" fmla="*/ 23694 h 4374502"/>
              <a:gd name="connsiteX7" fmla="*/ 6008385 w 8964018"/>
              <a:gd name="connsiteY7" fmla="*/ 1366826 h 4374502"/>
              <a:gd name="connsiteX8" fmla="*/ 5277585 w 8964018"/>
              <a:gd name="connsiteY8" fmla="*/ 898085 h 4374502"/>
              <a:gd name="connsiteX9" fmla="*/ 6689625 w 8964018"/>
              <a:gd name="connsiteY9" fmla="*/ 599258 h 4374502"/>
              <a:gd name="connsiteX10" fmla="*/ 7361406 w 8964018"/>
              <a:gd name="connsiteY10" fmla="*/ 1244843 h 4374502"/>
              <a:gd name="connsiteX11" fmla="*/ 8964018 w 8964018"/>
              <a:gd name="connsiteY11" fmla="*/ 897336 h 4374502"/>
              <a:gd name="connsiteX0" fmla="*/ 398696 w 8964018"/>
              <a:gd name="connsiteY0" fmla="*/ 761382 h 4374502"/>
              <a:gd name="connsiteX1" fmla="*/ 1486687 w 8964018"/>
              <a:gd name="connsiteY1" fmla="*/ 3827090 h 4374502"/>
              <a:gd name="connsiteX2" fmla="*/ 1040617 w 8964018"/>
              <a:gd name="connsiteY2" fmla="*/ 3858505 h 4374502"/>
              <a:gd name="connsiteX3" fmla="*/ 1651488 w 8964018"/>
              <a:gd name="connsiteY3" fmla="*/ 3698484 h 4374502"/>
              <a:gd name="connsiteX4" fmla="*/ 4471643 w 8964018"/>
              <a:gd name="connsiteY4" fmla="*/ 3947410 h 4374502"/>
              <a:gd name="connsiteX5" fmla="*/ 3081299 w 8964018"/>
              <a:gd name="connsiteY5" fmla="*/ 1405454 h 4374502"/>
              <a:gd name="connsiteX6" fmla="*/ 5725947 w 8964018"/>
              <a:gd name="connsiteY6" fmla="*/ 23694 h 4374502"/>
              <a:gd name="connsiteX7" fmla="*/ 6008385 w 8964018"/>
              <a:gd name="connsiteY7" fmla="*/ 1366826 h 4374502"/>
              <a:gd name="connsiteX8" fmla="*/ 5277585 w 8964018"/>
              <a:gd name="connsiteY8" fmla="*/ 898085 h 4374502"/>
              <a:gd name="connsiteX9" fmla="*/ 6689625 w 8964018"/>
              <a:gd name="connsiteY9" fmla="*/ 599258 h 4374502"/>
              <a:gd name="connsiteX10" fmla="*/ 7361406 w 8964018"/>
              <a:gd name="connsiteY10" fmla="*/ 1244843 h 4374502"/>
              <a:gd name="connsiteX11" fmla="*/ 8964018 w 8964018"/>
              <a:gd name="connsiteY11" fmla="*/ 897336 h 4374502"/>
              <a:gd name="connsiteX0" fmla="*/ 398696 w 8964018"/>
              <a:gd name="connsiteY0" fmla="*/ 761382 h 4374502"/>
              <a:gd name="connsiteX1" fmla="*/ 1486687 w 8964018"/>
              <a:gd name="connsiteY1" fmla="*/ 3827090 h 4374502"/>
              <a:gd name="connsiteX2" fmla="*/ 1040617 w 8964018"/>
              <a:gd name="connsiteY2" fmla="*/ 3858505 h 4374502"/>
              <a:gd name="connsiteX3" fmla="*/ 1651488 w 8964018"/>
              <a:gd name="connsiteY3" fmla="*/ 3698484 h 4374502"/>
              <a:gd name="connsiteX4" fmla="*/ 4471643 w 8964018"/>
              <a:gd name="connsiteY4" fmla="*/ 3947410 h 4374502"/>
              <a:gd name="connsiteX5" fmla="*/ 3081299 w 8964018"/>
              <a:gd name="connsiteY5" fmla="*/ 1405454 h 4374502"/>
              <a:gd name="connsiteX6" fmla="*/ 5725947 w 8964018"/>
              <a:gd name="connsiteY6" fmla="*/ 23694 h 4374502"/>
              <a:gd name="connsiteX7" fmla="*/ 6008385 w 8964018"/>
              <a:gd name="connsiteY7" fmla="*/ 1366826 h 4374502"/>
              <a:gd name="connsiteX8" fmla="*/ 5277585 w 8964018"/>
              <a:gd name="connsiteY8" fmla="*/ 898085 h 4374502"/>
              <a:gd name="connsiteX9" fmla="*/ 6689625 w 8964018"/>
              <a:gd name="connsiteY9" fmla="*/ 599258 h 4374502"/>
              <a:gd name="connsiteX10" fmla="*/ 7361406 w 8964018"/>
              <a:gd name="connsiteY10" fmla="*/ 1244843 h 4374502"/>
              <a:gd name="connsiteX11" fmla="*/ 8964018 w 8964018"/>
              <a:gd name="connsiteY11" fmla="*/ 897336 h 4374502"/>
              <a:gd name="connsiteX0" fmla="*/ 470725 w 7948056"/>
              <a:gd name="connsiteY0" fmla="*/ 3827090 h 4374502"/>
              <a:gd name="connsiteX1" fmla="*/ 24655 w 7948056"/>
              <a:gd name="connsiteY1" fmla="*/ 3858505 h 4374502"/>
              <a:gd name="connsiteX2" fmla="*/ 635526 w 7948056"/>
              <a:gd name="connsiteY2" fmla="*/ 3698484 h 4374502"/>
              <a:gd name="connsiteX3" fmla="*/ 3455681 w 7948056"/>
              <a:gd name="connsiteY3" fmla="*/ 3947410 h 4374502"/>
              <a:gd name="connsiteX4" fmla="*/ 2065337 w 7948056"/>
              <a:gd name="connsiteY4" fmla="*/ 1405454 h 4374502"/>
              <a:gd name="connsiteX5" fmla="*/ 4709985 w 7948056"/>
              <a:gd name="connsiteY5" fmla="*/ 23694 h 4374502"/>
              <a:gd name="connsiteX6" fmla="*/ 4992423 w 7948056"/>
              <a:gd name="connsiteY6" fmla="*/ 1366826 h 4374502"/>
              <a:gd name="connsiteX7" fmla="*/ 4261623 w 7948056"/>
              <a:gd name="connsiteY7" fmla="*/ 898085 h 4374502"/>
              <a:gd name="connsiteX8" fmla="*/ 5673663 w 7948056"/>
              <a:gd name="connsiteY8" fmla="*/ 599258 h 4374502"/>
              <a:gd name="connsiteX9" fmla="*/ 6345444 w 7948056"/>
              <a:gd name="connsiteY9" fmla="*/ 1244843 h 4374502"/>
              <a:gd name="connsiteX10" fmla="*/ 7948056 w 7948056"/>
              <a:gd name="connsiteY10" fmla="*/ 897336 h 4374502"/>
              <a:gd name="connsiteX0" fmla="*/ 0 w 7923401"/>
              <a:gd name="connsiteY0" fmla="*/ 3858505 h 4374502"/>
              <a:gd name="connsiteX1" fmla="*/ 610871 w 7923401"/>
              <a:gd name="connsiteY1" fmla="*/ 3698484 h 4374502"/>
              <a:gd name="connsiteX2" fmla="*/ 3431026 w 7923401"/>
              <a:gd name="connsiteY2" fmla="*/ 3947410 h 4374502"/>
              <a:gd name="connsiteX3" fmla="*/ 2040682 w 7923401"/>
              <a:gd name="connsiteY3" fmla="*/ 1405454 h 4374502"/>
              <a:gd name="connsiteX4" fmla="*/ 4685330 w 7923401"/>
              <a:gd name="connsiteY4" fmla="*/ 23694 h 4374502"/>
              <a:gd name="connsiteX5" fmla="*/ 4967768 w 7923401"/>
              <a:gd name="connsiteY5" fmla="*/ 1366826 h 4374502"/>
              <a:gd name="connsiteX6" fmla="*/ 4236968 w 7923401"/>
              <a:gd name="connsiteY6" fmla="*/ 898085 h 4374502"/>
              <a:gd name="connsiteX7" fmla="*/ 5649008 w 7923401"/>
              <a:gd name="connsiteY7" fmla="*/ 599258 h 4374502"/>
              <a:gd name="connsiteX8" fmla="*/ 6320789 w 7923401"/>
              <a:gd name="connsiteY8" fmla="*/ 1244843 h 4374502"/>
              <a:gd name="connsiteX9" fmla="*/ 7923401 w 7923401"/>
              <a:gd name="connsiteY9" fmla="*/ 897336 h 4374502"/>
              <a:gd name="connsiteX0" fmla="*/ 0 w 7312530"/>
              <a:gd name="connsiteY0" fmla="*/ 3698484 h 4374502"/>
              <a:gd name="connsiteX1" fmla="*/ 2820155 w 7312530"/>
              <a:gd name="connsiteY1" fmla="*/ 3947410 h 4374502"/>
              <a:gd name="connsiteX2" fmla="*/ 1429811 w 7312530"/>
              <a:gd name="connsiteY2" fmla="*/ 1405454 h 4374502"/>
              <a:gd name="connsiteX3" fmla="*/ 4074459 w 7312530"/>
              <a:gd name="connsiteY3" fmla="*/ 23694 h 4374502"/>
              <a:gd name="connsiteX4" fmla="*/ 4356897 w 7312530"/>
              <a:gd name="connsiteY4" fmla="*/ 1366826 h 4374502"/>
              <a:gd name="connsiteX5" fmla="*/ 3626097 w 7312530"/>
              <a:gd name="connsiteY5" fmla="*/ 898085 h 4374502"/>
              <a:gd name="connsiteX6" fmla="*/ 5038137 w 7312530"/>
              <a:gd name="connsiteY6" fmla="*/ 599258 h 4374502"/>
              <a:gd name="connsiteX7" fmla="*/ 5709918 w 7312530"/>
              <a:gd name="connsiteY7" fmla="*/ 1244843 h 4374502"/>
              <a:gd name="connsiteX8" fmla="*/ 7312530 w 7312530"/>
              <a:gd name="connsiteY8" fmla="*/ 897336 h 4374502"/>
              <a:gd name="connsiteX0" fmla="*/ 1390495 w 5882870"/>
              <a:gd name="connsiteY0" fmla="*/ 3947410 h 3947410"/>
              <a:gd name="connsiteX1" fmla="*/ 151 w 5882870"/>
              <a:gd name="connsiteY1" fmla="*/ 1405454 h 3947410"/>
              <a:gd name="connsiteX2" fmla="*/ 2644799 w 5882870"/>
              <a:gd name="connsiteY2" fmla="*/ 23694 h 3947410"/>
              <a:gd name="connsiteX3" fmla="*/ 2927237 w 5882870"/>
              <a:gd name="connsiteY3" fmla="*/ 1366826 h 3947410"/>
              <a:gd name="connsiteX4" fmla="*/ 2196437 w 5882870"/>
              <a:gd name="connsiteY4" fmla="*/ 898085 h 3947410"/>
              <a:gd name="connsiteX5" fmla="*/ 3608477 w 5882870"/>
              <a:gd name="connsiteY5" fmla="*/ 599258 h 3947410"/>
              <a:gd name="connsiteX6" fmla="*/ 4280258 w 5882870"/>
              <a:gd name="connsiteY6" fmla="*/ 1244843 h 3947410"/>
              <a:gd name="connsiteX7" fmla="*/ 5882870 w 5882870"/>
              <a:gd name="connsiteY7" fmla="*/ 897336 h 3947410"/>
              <a:gd name="connsiteX0" fmla="*/ 0 w 5882719"/>
              <a:gd name="connsiteY0" fmla="*/ 1405454 h 1405454"/>
              <a:gd name="connsiteX1" fmla="*/ 2644648 w 5882719"/>
              <a:gd name="connsiteY1" fmla="*/ 23694 h 1405454"/>
              <a:gd name="connsiteX2" fmla="*/ 2927086 w 5882719"/>
              <a:gd name="connsiteY2" fmla="*/ 1366826 h 1405454"/>
              <a:gd name="connsiteX3" fmla="*/ 2196286 w 5882719"/>
              <a:gd name="connsiteY3" fmla="*/ 898085 h 1405454"/>
              <a:gd name="connsiteX4" fmla="*/ 3608326 w 5882719"/>
              <a:gd name="connsiteY4" fmla="*/ 599258 h 1405454"/>
              <a:gd name="connsiteX5" fmla="*/ 4280107 w 5882719"/>
              <a:gd name="connsiteY5" fmla="*/ 1244843 h 1405454"/>
              <a:gd name="connsiteX6" fmla="*/ 5882719 w 5882719"/>
              <a:gd name="connsiteY6" fmla="*/ 897336 h 1405454"/>
              <a:gd name="connsiteX0" fmla="*/ 448554 w 3686625"/>
              <a:gd name="connsiteY0" fmla="*/ 0 h 1379234"/>
              <a:gd name="connsiteX1" fmla="*/ 730992 w 3686625"/>
              <a:gd name="connsiteY1" fmla="*/ 1343132 h 1379234"/>
              <a:gd name="connsiteX2" fmla="*/ 192 w 3686625"/>
              <a:gd name="connsiteY2" fmla="*/ 874391 h 1379234"/>
              <a:gd name="connsiteX3" fmla="*/ 1412232 w 3686625"/>
              <a:gd name="connsiteY3" fmla="*/ 575564 h 1379234"/>
              <a:gd name="connsiteX4" fmla="*/ 2084013 w 3686625"/>
              <a:gd name="connsiteY4" fmla="*/ 1221149 h 1379234"/>
              <a:gd name="connsiteX5" fmla="*/ 3686625 w 3686625"/>
              <a:gd name="connsiteY5" fmla="*/ 873642 h 1379234"/>
              <a:gd name="connsiteX0" fmla="*/ 730992 w 3686625"/>
              <a:gd name="connsiteY0" fmla="*/ 1090454 h 1126556"/>
              <a:gd name="connsiteX1" fmla="*/ 192 w 3686625"/>
              <a:gd name="connsiteY1" fmla="*/ 621713 h 1126556"/>
              <a:gd name="connsiteX2" fmla="*/ 1412232 w 3686625"/>
              <a:gd name="connsiteY2" fmla="*/ 322886 h 1126556"/>
              <a:gd name="connsiteX3" fmla="*/ 2084013 w 3686625"/>
              <a:gd name="connsiteY3" fmla="*/ 968471 h 1126556"/>
              <a:gd name="connsiteX4" fmla="*/ 3686625 w 3686625"/>
              <a:gd name="connsiteY4" fmla="*/ 620964 h 1126556"/>
              <a:gd name="connsiteX0" fmla="*/ 192 w 3686625"/>
              <a:gd name="connsiteY0" fmla="*/ 621713 h 1126556"/>
              <a:gd name="connsiteX1" fmla="*/ 1412232 w 3686625"/>
              <a:gd name="connsiteY1" fmla="*/ 322886 h 1126556"/>
              <a:gd name="connsiteX2" fmla="*/ 2084013 w 3686625"/>
              <a:gd name="connsiteY2" fmla="*/ 968471 h 1126556"/>
              <a:gd name="connsiteX3" fmla="*/ 3686625 w 3686625"/>
              <a:gd name="connsiteY3" fmla="*/ 620964 h 1126556"/>
              <a:gd name="connsiteX0" fmla="*/ 0 w 2274393"/>
              <a:gd name="connsiteY0" fmla="*/ 0 h 803670"/>
              <a:gd name="connsiteX1" fmla="*/ 671781 w 2274393"/>
              <a:gd name="connsiteY1" fmla="*/ 645585 h 803670"/>
              <a:gd name="connsiteX2" fmla="*/ 2274393 w 2274393"/>
              <a:gd name="connsiteY2" fmla="*/ 298078 h 803670"/>
              <a:gd name="connsiteX0" fmla="*/ 0 w 2274393"/>
              <a:gd name="connsiteY0" fmla="*/ 0 h 298078"/>
              <a:gd name="connsiteX1" fmla="*/ 2274393 w 2274393"/>
              <a:gd name="connsiteY1" fmla="*/ 298078 h 298078"/>
              <a:gd name="connsiteX0" fmla="*/ 0 w 860883"/>
              <a:gd name="connsiteY0" fmla="*/ 79112 h 79112"/>
              <a:gd name="connsiteX1" fmla="*/ 860883 w 860883"/>
              <a:gd name="connsiteY1" fmla="*/ 0 h 79112"/>
              <a:gd name="connsiteX0" fmla="*/ 0 w 860883"/>
              <a:gd name="connsiteY0" fmla="*/ 79112 h 189851"/>
              <a:gd name="connsiteX1" fmla="*/ 860883 w 860883"/>
              <a:gd name="connsiteY1" fmla="*/ 0 h 189851"/>
              <a:gd name="connsiteX0" fmla="*/ 0 w 860883"/>
              <a:gd name="connsiteY0" fmla="*/ 79112 h 245248"/>
              <a:gd name="connsiteX1" fmla="*/ 860883 w 860883"/>
              <a:gd name="connsiteY1" fmla="*/ 0 h 245248"/>
              <a:gd name="connsiteX0" fmla="*/ 0 w 754203"/>
              <a:gd name="connsiteY0" fmla="*/ 246752 h 364430"/>
              <a:gd name="connsiteX1" fmla="*/ 754203 w 754203"/>
              <a:gd name="connsiteY1" fmla="*/ 0 h 364430"/>
              <a:gd name="connsiteX0" fmla="*/ 0 w 754203"/>
              <a:gd name="connsiteY0" fmla="*/ 246752 h 386238"/>
              <a:gd name="connsiteX1" fmla="*/ 754203 w 754203"/>
              <a:gd name="connsiteY1" fmla="*/ 0 h 386238"/>
              <a:gd name="connsiteX0" fmla="*/ 0 w 754203"/>
              <a:gd name="connsiteY0" fmla="*/ 269612 h 402979"/>
              <a:gd name="connsiteX1" fmla="*/ 754203 w 754203"/>
              <a:gd name="connsiteY1" fmla="*/ 0 h 402979"/>
              <a:gd name="connsiteX0" fmla="*/ 0 w 754203"/>
              <a:gd name="connsiteY0" fmla="*/ 269612 h 352179"/>
              <a:gd name="connsiteX1" fmla="*/ 754203 w 754203"/>
              <a:gd name="connsiteY1" fmla="*/ 0 h 352179"/>
              <a:gd name="connsiteX0" fmla="*/ 0 w 231689"/>
              <a:gd name="connsiteY0" fmla="*/ 387994 h 446953"/>
              <a:gd name="connsiteX1" fmla="*/ 231689 w 231689"/>
              <a:gd name="connsiteY1" fmla="*/ 0 h 446953"/>
              <a:gd name="connsiteX0" fmla="*/ 0 w 231689"/>
              <a:gd name="connsiteY0" fmla="*/ 387994 h 387994"/>
              <a:gd name="connsiteX1" fmla="*/ 231689 w 231689"/>
              <a:gd name="connsiteY1" fmla="*/ 0 h 387994"/>
              <a:gd name="connsiteX0" fmla="*/ 0 w 231689"/>
              <a:gd name="connsiteY0" fmla="*/ 387994 h 387994"/>
              <a:gd name="connsiteX1" fmla="*/ 231689 w 231689"/>
              <a:gd name="connsiteY1" fmla="*/ 0 h 387994"/>
              <a:gd name="connsiteX0" fmla="*/ 0 w 132629"/>
              <a:gd name="connsiteY0" fmla="*/ 405139 h 405139"/>
              <a:gd name="connsiteX1" fmla="*/ 132629 w 132629"/>
              <a:gd name="connsiteY1" fmla="*/ 0 h 405139"/>
              <a:gd name="connsiteX0" fmla="*/ 0 w 132629"/>
              <a:gd name="connsiteY0" fmla="*/ 405139 h 405139"/>
              <a:gd name="connsiteX1" fmla="*/ 132629 w 132629"/>
              <a:gd name="connsiteY1" fmla="*/ 0 h 405139"/>
              <a:gd name="connsiteX0" fmla="*/ 0 w 248834"/>
              <a:gd name="connsiteY0" fmla="*/ 626119 h 626119"/>
              <a:gd name="connsiteX1" fmla="*/ 248834 w 248834"/>
              <a:gd name="connsiteY1" fmla="*/ 0 h 62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8834" h="626119">
                <a:moveTo>
                  <a:pt x="0" y="626119"/>
                </a:moveTo>
                <a:cubicBezTo>
                  <a:pt x="35773" y="434013"/>
                  <a:pt x="122437" y="170062"/>
                  <a:pt x="248834" y="0"/>
                </a:cubicBezTo>
              </a:path>
            </a:pathLst>
          </a:custGeom>
          <a:noFill/>
          <a:ln w="38100">
            <a:solidFill>
              <a:srgbClr val="F3570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529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00DEF-8A87-A692-EE55-2B4E6BA63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DDD86E2-7BEC-F07C-706E-15AEBC958844}"/>
              </a:ext>
            </a:extLst>
          </p:cNvPr>
          <p:cNvSpPr/>
          <p:nvPr/>
        </p:nvSpPr>
        <p:spPr>
          <a:xfrm>
            <a:off x="763318" y="2128104"/>
            <a:ext cx="8544242" cy="4375875"/>
          </a:xfrm>
          <a:prstGeom prst="rect">
            <a:avLst/>
          </a:prstGeom>
          <a:solidFill>
            <a:srgbClr val="F3570A"/>
          </a:solidFill>
          <a:ln>
            <a:noFill/>
          </a:ln>
          <a:effectLst>
            <a:outerShdw blurRad="2032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PlaceHolder 2">
            <a:extLst>
              <a:ext uri="{FF2B5EF4-FFF2-40B4-BE49-F238E27FC236}">
                <a16:creationId xmlns:a16="http://schemas.microsoft.com/office/drawing/2014/main" id="{9E1EAD56-2DCC-A07A-DE17-B27354310CFF}"/>
              </a:ext>
            </a:extLst>
          </p:cNvPr>
          <p:cNvSpPr txBox="1">
            <a:spLocks/>
          </p:cNvSpPr>
          <p:nvPr/>
        </p:nvSpPr>
        <p:spPr>
          <a:xfrm>
            <a:off x="764639" y="432384"/>
            <a:ext cx="3527141" cy="1009979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00" b="1" spc="-1" dirty="0">
                <a:solidFill>
                  <a:srgbClr val="5B5B5B"/>
                </a:solidFill>
                <a:latin typeface="DIN Pro Cond Black" panose="020B0A06020101010102" pitchFamily="34" charset="-52"/>
                <a:cs typeface="DIN Pro Cond Black" panose="020B0A06020101010102" pitchFamily="34" charset="-52"/>
              </a:rPr>
              <a:t>Вакцина против</a:t>
            </a:r>
            <a:endParaRPr lang="ru-RU" sz="3000" spc="-1" dirty="0">
              <a:solidFill>
                <a:srgbClr val="5B5B5B"/>
              </a:solidFill>
              <a:latin typeface="DIN Pro Cond Black" panose="020B0A06020101010102" pitchFamily="34" charset="-52"/>
              <a:cs typeface="DIN Pro Cond Black" panose="020B0A06020101010102" pitchFamily="34" charset="-52"/>
            </a:endParaRPr>
          </a:p>
        </p:txBody>
      </p:sp>
      <p:sp>
        <p:nvSpPr>
          <p:cNvPr id="5" name="PlaceHolder 2">
            <a:extLst>
              <a:ext uri="{FF2B5EF4-FFF2-40B4-BE49-F238E27FC236}">
                <a16:creationId xmlns:a16="http://schemas.microsoft.com/office/drawing/2014/main" id="{F58590DB-6807-9CA8-0EF7-7342C883BA69}"/>
              </a:ext>
            </a:extLst>
          </p:cNvPr>
          <p:cNvSpPr txBox="1">
            <a:spLocks/>
          </p:cNvSpPr>
          <p:nvPr/>
        </p:nvSpPr>
        <p:spPr>
          <a:xfrm>
            <a:off x="3318110" y="639726"/>
            <a:ext cx="4252535" cy="598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00" b="1" spc="-1" dirty="0">
                <a:solidFill>
                  <a:srgbClr val="F3570A"/>
                </a:solidFill>
                <a:latin typeface="DIN Pro Cond Black" panose="020B0A06020101010102" pitchFamily="34" charset="-52"/>
                <a:cs typeface="DIN Pro Cond Black" panose="020B0A06020101010102" pitchFamily="34" charset="-52"/>
              </a:rPr>
              <a:t>Клещевого энцефалита</a:t>
            </a:r>
            <a:endParaRPr lang="ru-RU" sz="3000" spc="-1" dirty="0">
              <a:solidFill>
                <a:srgbClr val="F3570A"/>
              </a:solidFill>
              <a:latin typeface="DIN Pro Cond Black" panose="020B0A06020101010102" pitchFamily="34" charset="-52"/>
              <a:cs typeface="DIN Pro Cond Black" panose="020B0A06020101010102" pitchFamily="34" charset="-52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A99002C-E932-4EE8-BC61-54EF4A4613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4" r="40953"/>
          <a:stretch/>
        </p:blipFill>
        <p:spPr>
          <a:xfrm>
            <a:off x="10009795" y="0"/>
            <a:ext cx="4979987" cy="6858000"/>
          </a:xfrm>
          <a:prstGeom prst="rect">
            <a:avLst/>
          </a:prstGeom>
        </p:spPr>
      </p:pic>
      <p:sp>
        <p:nvSpPr>
          <p:cNvPr id="180" name="PlaceHolder 2">
            <a:extLst>
              <a:ext uri="{FF2B5EF4-FFF2-40B4-BE49-F238E27FC236}">
                <a16:creationId xmlns:a16="http://schemas.microsoft.com/office/drawing/2014/main" id="{8BF36275-B8A5-EF05-0042-E0A8DECFE7A6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763318" y="3642852"/>
            <a:ext cx="2797783" cy="1460090"/>
          </a:xfrm>
          <a:prstGeom prst="rect">
            <a:avLst/>
          </a:prstGeom>
          <a:noFill/>
          <a:ln w="0">
            <a:solidFill>
              <a:srgbClr val="EBECEC"/>
            </a:solidFill>
          </a:ln>
        </p:spPr>
        <p:txBody>
          <a:bodyPr lIns="91440" tIns="45720" rIns="91440" bIns="45720" anchor="t">
            <a:noAutofit/>
          </a:bodyPr>
          <a:lstStyle/>
          <a:p>
            <a:pPr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r>
              <a:rPr lang="ru-RU" sz="1800" b="1" spc="-1" dirty="0">
                <a:solidFill>
                  <a:schemeClr val="bg1"/>
                </a:solidFill>
                <a:latin typeface="Gilroy" panose="00000500000000000000" pitchFamily="2" charset="-52"/>
              </a:rPr>
              <a:t>Защищенность населения Новосибирской области составляет </a:t>
            </a:r>
            <a:r>
              <a:rPr lang="ru-RU" sz="2400" b="1" i="1" u="sng" spc="-1" dirty="0">
                <a:solidFill>
                  <a:schemeClr val="bg1"/>
                </a:solidFill>
                <a:latin typeface="Gilroy" panose="00000500000000000000" pitchFamily="2" charset="-52"/>
              </a:rPr>
              <a:t>56,1%</a:t>
            </a:r>
          </a:p>
          <a:p>
            <a:pPr marL="285750" indent="-28575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Wingdings" panose="05000000000000000000" pitchFamily="2" charset="2"/>
              <a:buChar char="ü"/>
            </a:pPr>
            <a:endParaRPr lang="ru-RU" sz="1800" b="1" spc="-1" dirty="0">
              <a:solidFill>
                <a:schemeClr val="bg1"/>
              </a:solidFill>
              <a:latin typeface="Gilroy" panose="00000500000000000000" pitchFamily="2" charset="-52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62C5087-51D9-E1C8-932C-8E1F35993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101" y="3097735"/>
            <a:ext cx="5746459" cy="34539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4D39E7-FA86-F0C2-5A42-7A2255C19A78}"/>
              </a:ext>
            </a:extLst>
          </p:cNvPr>
          <p:cNvSpPr txBox="1"/>
          <p:nvPr/>
        </p:nvSpPr>
        <p:spPr>
          <a:xfrm>
            <a:off x="763318" y="2235755"/>
            <a:ext cx="85442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pc="-1" dirty="0">
                <a:solidFill>
                  <a:schemeClr val="bg1"/>
                </a:solidFill>
                <a:latin typeface="Gilroy" panose="00000500000000000000" pitchFamily="2" charset="-52"/>
                <a:ea typeface="+mj-ea"/>
                <a:cs typeface="+mj-cs"/>
              </a:rPr>
              <a:t>Ежегодная вакцинация населения НСО против клещевого энцефалита, 2022-2025</a:t>
            </a:r>
          </a:p>
        </p:txBody>
      </p:sp>
    </p:spTree>
    <p:extLst>
      <p:ext uri="{BB962C8B-B14F-4D97-AF65-F5344CB8AC3E}">
        <p14:creationId xmlns:p14="http://schemas.microsoft.com/office/powerpoint/2010/main" val="307527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F381D23-A531-4EC8-B472-13BE5DD10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5855">
            <a:off x="8255838" y="-585866"/>
            <a:ext cx="5179410" cy="6269167"/>
          </a:xfrm>
          <a:prstGeom prst="rect">
            <a:avLst/>
          </a:prstGeom>
        </p:spPr>
      </p:pic>
      <p:sp>
        <p:nvSpPr>
          <p:cNvPr id="14" name="PlaceHolder 2">
            <a:extLst>
              <a:ext uri="{FF2B5EF4-FFF2-40B4-BE49-F238E27FC236}">
                <a16:creationId xmlns:a16="http://schemas.microsoft.com/office/drawing/2014/main" id="{4298DA6C-7324-4A6C-AC05-6119E067C5B8}"/>
              </a:ext>
            </a:extLst>
          </p:cNvPr>
          <p:cNvSpPr txBox="1">
            <a:spLocks/>
          </p:cNvSpPr>
          <p:nvPr/>
        </p:nvSpPr>
        <p:spPr>
          <a:xfrm>
            <a:off x="740460" y="624851"/>
            <a:ext cx="4364940" cy="598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00" b="1" spc="-1" dirty="0">
                <a:solidFill>
                  <a:srgbClr val="5B5B5B"/>
                </a:solidFill>
                <a:latin typeface="DIN Pro Cond Black" panose="020B0A06020101010102" pitchFamily="34" charset="-52"/>
                <a:cs typeface="DIN Pro Cond Black" panose="020B0A06020101010102" pitchFamily="34" charset="-52"/>
              </a:rPr>
              <a:t>Человек и микроорганизмы:</a:t>
            </a:r>
            <a:endParaRPr lang="ru-RU" sz="3000" spc="-1" dirty="0">
              <a:solidFill>
                <a:srgbClr val="5B5B5B"/>
              </a:solidFill>
              <a:latin typeface="DIN Pro Cond Black" panose="020B0A06020101010102" pitchFamily="34" charset="-52"/>
              <a:cs typeface="DIN Pro Cond Black" panose="020B0A06020101010102" pitchFamily="34" charset="-52"/>
            </a:endParaRPr>
          </a:p>
        </p:txBody>
      </p:sp>
      <p:sp>
        <p:nvSpPr>
          <p:cNvPr id="15" name="PlaceHolder 2">
            <a:extLst>
              <a:ext uri="{FF2B5EF4-FFF2-40B4-BE49-F238E27FC236}">
                <a16:creationId xmlns:a16="http://schemas.microsoft.com/office/drawing/2014/main" id="{1769576E-4628-46C7-AC71-1AABC505691C}"/>
              </a:ext>
            </a:extLst>
          </p:cNvPr>
          <p:cNvSpPr txBox="1">
            <a:spLocks/>
          </p:cNvSpPr>
          <p:nvPr/>
        </p:nvSpPr>
        <p:spPr>
          <a:xfrm>
            <a:off x="748080" y="1089025"/>
            <a:ext cx="4364940" cy="598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00" b="1" spc="-1" dirty="0">
                <a:solidFill>
                  <a:srgbClr val="F3570A"/>
                </a:solidFill>
                <a:latin typeface="DIN Pro Cond Black" panose="020B0A06020101010102" pitchFamily="34" charset="-52"/>
                <a:cs typeface="DIN Pro Cond Black" panose="020B0A06020101010102" pitchFamily="34" charset="-52"/>
              </a:rPr>
              <a:t>невидимое «царство»</a:t>
            </a:r>
            <a:endParaRPr lang="ru-RU" sz="3000" spc="-1" dirty="0">
              <a:solidFill>
                <a:srgbClr val="F3570A"/>
              </a:solidFill>
              <a:latin typeface="DIN Pro Cond Black" panose="020B0A06020101010102" pitchFamily="34" charset="-52"/>
              <a:cs typeface="DIN Pro Cond Black" panose="020B0A06020101010102" pitchFamily="34" charset="-52"/>
            </a:endParaRPr>
          </a:p>
        </p:txBody>
      </p:sp>
      <p:sp>
        <p:nvSpPr>
          <p:cNvPr id="22" name="PlaceHolder 2">
            <a:extLst>
              <a:ext uri="{FF2B5EF4-FFF2-40B4-BE49-F238E27FC236}">
                <a16:creationId xmlns:a16="http://schemas.microsoft.com/office/drawing/2014/main" id="{C1BB80B9-D6DA-484D-A970-42F5F2721B2B}"/>
              </a:ext>
            </a:extLst>
          </p:cNvPr>
          <p:cNvSpPr txBox="1">
            <a:spLocks/>
          </p:cNvSpPr>
          <p:nvPr/>
        </p:nvSpPr>
        <p:spPr>
          <a:xfrm>
            <a:off x="1721896" y="5133246"/>
            <a:ext cx="919917" cy="598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800" b="1" spc="-1" dirty="0">
                <a:solidFill>
                  <a:srgbClr val="5B5B5B"/>
                </a:solidFill>
                <a:latin typeface="DIN Pro Cond Medium" panose="020B0606020101010102" pitchFamily="34" charset="-52"/>
                <a:cs typeface="DIN Pro Cond Medium" panose="020B0606020101010102" pitchFamily="34" charset="-52"/>
              </a:rPr>
              <a:t>бактерии</a:t>
            </a:r>
            <a:endParaRPr lang="ru-RU" sz="1800" spc="-1" dirty="0">
              <a:solidFill>
                <a:srgbClr val="5B5B5B"/>
              </a:solidFill>
              <a:latin typeface="DIN Pro Cond Medium" panose="020B0606020101010102" pitchFamily="34" charset="-52"/>
              <a:cs typeface="DIN Pro Cond Medium" panose="020B0606020101010102" pitchFamily="34" charset="-52"/>
            </a:endParaRPr>
          </a:p>
        </p:txBody>
      </p:sp>
      <p:sp>
        <p:nvSpPr>
          <p:cNvPr id="25" name="PlaceHolder 2">
            <a:extLst>
              <a:ext uri="{FF2B5EF4-FFF2-40B4-BE49-F238E27FC236}">
                <a16:creationId xmlns:a16="http://schemas.microsoft.com/office/drawing/2014/main" id="{C71669C0-DF9D-410B-A6C9-571875A7C96D}"/>
              </a:ext>
            </a:extLst>
          </p:cNvPr>
          <p:cNvSpPr txBox="1">
            <a:spLocks/>
          </p:cNvSpPr>
          <p:nvPr/>
        </p:nvSpPr>
        <p:spPr>
          <a:xfrm>
            <a:off x="4111337" y="5139185"/>
            <a:ext cx="1775113" cy="598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800" b="1" spc="-1" dirty="0">
                <a:solidFill>
                  <a:srgbClr val="5B5B5B"/>
                </a:solidFill>
                <a:latin typeface="DIN Pro Cond Medium" panose="020B0606020101010102" pitchFamily="34" charset="-52"/>
                <a:cs typeface="DIN Pro Cond Medium" panose="020B0606020101010102" pitchFamily="34" charset="-52"/>
              </a:rPr>
              <a:t>вирусы</a:t>
            </a:r>
            <a:endParaRPr lang="ru-RU" sz="1800" spc="-1" dirty="0">
              <a:solidFill>
                <a:srgbClr val="5B5B5B"/>
              </a:solidFill>
              <a:latin typeface="DIN Pro Cond Medium" panose="020B0606020101010102" pitchFamily="34" charset="-52"/>
              <a:cs typeface="DIN Pro Cond Medium" panose="020B0606020101010102" pitchFamily="34" charset="-52"/>
            </a:endParaRPr>
          </a:p>
        </p:txBody>
      </p:sp>
      <p:sp>
        <p:nvSpPr>
          <p:cNvPr id="27" name="PlaceHolder 2">
            <a:extLst>
              <a:ext uri="{FF2B5EF4-FFF2-40B4-BE49-F238E27FC236}">
                <a16:creationId xmlns:a16="http://schemas.microsoft.com/office/drawing/2014/main" id="{557C4C65-4E61-46D7-A3BD-A0E3999E0C88}"/>
              </a:ext>
            </a:extLst>
          </p:cNvPr>
          <p:cNvSpPr txBox="1">
            <a:spLocks/>
          </p:cNvSpPr>
          <p:nvPr/>
        </p:nvSpPr>
        <p:spPr>
          <a:xfrm>
            <a:off x="6697242" y="5133246"/>
            <a:ext cx="1775113" cy="598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800" b="1" spc="-1" dirty="0">
                <a:solidFill>
                  <a:srgbClr val="5B5B5B"/>
                </a:solidFill>
                <a:latin typeface="DIN Pro Cond Medium" panose="020B0606020101010102" pitchFamily="34" charset="-52"/>
                <a:cs typeface="DIN Pro Cond Medium" panose="020B0606020101010102" pitchFamily="34" charset="-52"/>
              </a:rPr>
              <a:t>простейшие</a:t>
            </a:r>
            <a:endParaRPr lang="ru-RU" sz="1800" spc="-1" dirty="0">
              <a:solidFill>
                <a:srgbClr val="5B5B5B"/>
              </a:solidFill>
              <a:latin typeface="DIN Pro Cond Medium" panose="020B0606020101010102" pitchFamily="34" charset="-52"/>
              <a:cs typeface="DIN Pro Cond Medium" panose="020B0606020101010102" pitchFamily="34" charset="-52"/>
            </a:endParaRPr>
          </a:p>
        </p:txBody>
      </p:sp>
      <p:sp>
        <p:nvSpPr>
          <p:cNvPr id="29" name="PlaceHolder 2">
            <a:extLst>
              <a:ext uri="{FF2B5EF4-FFF2-40B4-BE49-F238E27FC236}">
                <a16:creationId xmlns:a16="http://schemas.microsoft.com/office/drawing/2014/main" id="{9F5FF6D8-9337-452E-A269-2262CE23F8F5}"/>
              </a:ext>
            </a:extLst>
          </p:cNvPr>
          <p:cNvSpPr txBox="1">
            <a:spLocks/>
          </p:cNvSpPr>
          <p:nvPr/>
        </p:nvSpPr>
        <p:spPr>
          <a:xfrm>
            <a:off x="8970211" y="5133246"/>
            <a:ext cx="2105857" cy="598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1800" b="1" spc="-1" dirty="0">
                <a:solidFill>
                  <a:srgbClr val="5B5B5B"/>
                </a:solidFill>
                <a:latin typeface="DIN Pro Cond Medium" panose="020B0606020101010102" pitchFamily="34" charset="-52"/>
                <a:cs typeface="DIN Pro Cond Medium" panose="020B0606020101010102" pitchFamily="34" charset="-52"/>
              </a:rPr>
              <a:t>патогенные простейшие</a:t>
            </a:r>
            <a:endParaRPr lang="ru-RU" sz="1800" spc="-1" dirty="0">
              <a:solidFill>
                <a:srgbClr val="5B5B5B"/>
              </a:solidFill>
              <a:latin typeface="DIN Pro Cond Medium" panose="020B0606020101010102" pitchFamily="34" charset="-52"/>
              <a:cs typeface="DIN Pro Cond Medium" panose="020B0606020101010102" pitchFamily="34" charset="-52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2225D1E-9CDA-4A52-B1E1-D9F12B3F09B9}"/>
              </a:ext>
            </a:extLst>
          </p:cNvPr>
          <p:cNvSpPr/>
          <p:nvPr/>
        </p:nvSpPr>
        <p:spPr>
          <a:xfrm>
            <a:off x="839788" y="4255306"/>
            <a:ext cx="5046662" cy="855802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79EF29F3-A7CE-47BF-8504-D0490C3E66E7}"/>
              </a:ext>
            </a:extLst>
          </p:cNvPr>
          <p:cNvSpPr/>
          <p:nvPr/>
        </p:nvSpPr>
        <p:spPr>
          <a:xfrm>
            <a:off x="5886450" y="4255306"/>
            <a:ext cx="5465762" cy="855802"/>
          </a:xfrm>
          <a:prstGeom prst="rect">
            <a:avLst/>
          </a:prstGeom>
          <a:solidFill>
            <a:srgbClr val="5B5B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B5B5B"/>
              </a:solidFill>
            </a:endParaRPr>
          </a:p>
        </p:txBody>
      </p:sp>
      <p:sp>
        <p:nvSpPr>
          <p:cNvPr id="23" name="PlaceHolder 2">
            <a:extLst>
              <a:ext uri="{FF2B5EF4-FFF2-40B4-BE49-F238E27FC236}">
                <a16:creationId xmlns:a16="http://schemas.microsoft.com/office/drawing/2014/main" id="{FDB095D4-D806-414C-A65E-CB32247B5782}"/>
              </a:ext>
            </a:extLst>
          </p:cNvPr>
          <p:cNvSpPr txBox="1">
            <a:spLocks/>
          </p:cNvSpPr>
          <p:nvPr/>
        </p:nvSpPr>
        <p:spPr>
          <a:xfrm>
            <a:off x="1299626" y="4387718"/>
            <a:ext cx="1998611" cy="72339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60000"/>
              </a:lnSpc>
            </a:pPr>
            <a:r>
              <a:rPr lang="en-US" sz="4000" b="1" spc="-1" dirty="0">
                <a:solidFill>
                  <a:schemeClr val="bg1"/>
                </a:solidFill>
                <a:latin typeface="DIN Pro Cond Medium" panose="020B0606020101010102" pitchFamily="34" charset="-52"/>
                <a:cs typeface="DIN Pro Cond Medium" panose="020B0606020101010102" pitchFamily="34" charset="-52"/>
              </a:rPr>
              <a:t>&gt; 10 </a:t>
            </a:r>
            <a:r>
              <a:rPr lang="ru-RU" sz="4000" b="1" spc="-1" dirty="0">
                <a:solidFill>
                  <a:schemeClr val="bg1"/>
                </a:solidFill>
                <a:latin typeface="DIN Pro Cond Medium" panose="020B0606020101010102" pitchFamily="34" charset="-52"/>
                <a:cs typeface="DIN Pro Cond Medium" panose="020B0606020101010102" pitchFamily="34" charset="-52"/>
              </a:rPr>
              <a:t>тыс.</a:t>
            </a:r>
            <a:endParaRPr lang="ru-RU" sz="4000" spc="-1" dirty="0">
              <a:solidFill>
                <a:schemeClr val="bg1"/>
              </a:solidFill>
              <a:latin typeface="DIN Pro Cond Medium" panose="020B0606020101010102" pitchFamily="34" charset="-52"/>
              <a:cs typeface="DIN Pro Cond Medium" panose="020B0606020101010102" pitchFamily="34" charset="-52"/>
            </a:endParaRPr>
          </a:p>
        </p:txBody>
      </p:sp>
      <p:sp>
        <p:nvSpPr>
          <p:cNvPr id="24" name="PlaceHolder 2">
            <a:extLst>
              <a:ext uri="{FF2B5EF4-FFF2-40B4-BE49-F238E27FC236}">
                <a16:creationId xmlns:a16="http://schemas.microsoft.com/office/drawing/2014/main" id="{D5A3B8F4-713C-4386-A26B-E10A36B5C5C9}"/>
              </a:ext>
            </a:extLst>
          </p:cNvPr>
          <p:cNvSpPr txBox="1">
            <a:spLocks/>
          </p:cNvSpPr>
          <p:nvPr/>
        </p:nvSpPr>
        <p:spPr>
          <a:xfrm>
            <a:off x="3606750" y="4427796"/>
            <a:ext cx="1736141" cy="598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60000"/>
              </a:lnSpc>
            </a:pPr>
            <a:r>
              <a:rPr lang="en-US" sz="4000" b="1" spc="-1" dirty="0">
                <a:solidFill>
                  <a:schemeClr val="bg1"/>
                </a:solidFill>
                <a:latin typeface="DIN Pro Cond Medium" panose="020B0606020101010102" pitchFamily="34" charset="-52"/>
                <a:cs typeface="DIN Pro Cond Medium" panose="020B0606020101010102" pitchFamily="34" charset="-52"/>
              </a:rPr>
              <a:t>&gt; 1</a:t>
            </a:r>
            <a:r>
              <a:rPr lang="ru-RU" sz="4000" b="1" spc="-1" dirty="0">
                <a:solidFill>
                  <a:schemeClr val="bg1"/>
                </a:solidFill>
                <a:latin typeface="DIN Pro Cond Medium" panose="020B0606020101010102" pitchFamily="34" charset="-52"/>
                <a:cs typeface="DIN Pro Cond Medium" panose="020B0606020101010102" pitchFamily="34" charset="-52"/>
              </a:rPr>
              <a:t>4</a:t>
            </a:r>
            <a:r>
              <a:rPr lang="en-US" sz="4000" b="1" spc="-1" dirty="0">
                <a:solidFill>
                  <a:schemeClr val="bg1"/>
                </a:solidFill>
                <a:latin typeface="DIN Pro Cond Medium" panose="020B0606020101010102" pitchFamily="34" charset="-52"/>
                <a:cs typeface="DIN Pro Cond Medium" panose="020B0606020101010102" pitchFamily="34" charset="-52"/>
              </a:rPr>
              <a:t> </a:t>
            </a:r>
            <a:r>
              <a:rPr lang="ru-RU" sz="4000" b="1" spc="-1" dirty="0">
                <a:solidFill>
                  <a:schemeClr val="bg1"/>
                </a:solidFill>
                <a:latin typeface="DIN Pro Cond Medium" panose="020B0606020101010102" pitchFamily="34" charset="-52"/>
                <a:cs typeface="DIN Pro Cond Medium" panose="020B0606020101010102" pitchFamily="34" charset="-52"/>
              </a:rPr>
              <a:t>тыс.</a:t>
            </a:r>
            <a:endParaRPr lang="ru-RU" sz="4000" spc="-1" dirty="0">
              <a:solidFill>
                <a:schemeClr val="bg1"/>
              </a:solidFill>
              <a:latin typeface="DIN Pro Cond Medium" panose="020B0606020101010102" pitchFamily="34" charset="-52"/>
              <a:cs typeface="DIN Pro Cond Medium" panose="020B0606020101010102" pitchFamily="34" charset="-52"/>
            </a:endParaRPr>
          </a:p>
        </p:txBody>
      </p:sp>
      <p:sp>
        <p:nvSpPr>
          <p:cNvPr id="26" name="PlaceHolder 2">
            <a:extLst>
              <a:ext uri="{FF2B5EF4-FFF2-40B4-BE49-F238E27FC236}">
                <a16:creationId xmlns:a16="http://schemas.microsoft.com/office/drawing/2014/main" id="{08835547-4EA8-4AC6-BC0E-2A9AB91E6078}"/>
              </a:ext>
            </a:extLst>
          </p:cNvPr>
          <p:cNvSpPr txBox="1">
            <a:spLocks/>
          </p:cNvSpPr>
          <p:nvPr/>
        </p:nvSpPr>
        <p:spPr>
          <a:xfrm>
            <a:off x="6675518" y="4526817"/>
            <a:ext cx="1708003" cy="442869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60000"/>
              </a:lnSpc>
            </a:pPr>
            <a:r>
              <a:rPr lang="ru-RU" sz="4000" b="1" spc="-1" dirty="0">
                <a:solidFill>
                  <a:srgbClr val="F3570A"/>
                </a:solidFill>
                <a:latin typeface="DIN Pro Cond Medium" panose="020B0606020101010102" pitchFamily="34" charset="-52"/>
                <a:cs typeface="DIN Pro Cond Medium" panose="020B0606020101010102" pitchFamily="34" charset="-52"/>
              </a:rPr>
              <a:t>50 видов</a:t>
            </a:r>
            <a:endParaRPr lang="ru-RU" sz="4000" spc="-1" dirty="0">
              <a:solidFill>
                <a:srgbClr val="F3570A"/>
              </a:solidFill>
              <a:latin typeface="DIN Pro Cond Medium" panose="020B0606020101010102" pitchFamily="34" charset="-52"/>
              <a:cs typeface="DIN Pro Cond Medium" panose="020B0606020101010102" pitchFamily="34" charset="-52"/>
            </a:endParaRPr>
          </a:p>
        </p:txBody>
      </p:sp>
      <p:sp>
        <p:nvSpPr>
          <p:cNvPr id="28" name="PlaceHolder 2">
            <a:extLst>
              <a:ext uri="{FF2B5EF4-FFF2-40B4-BE49-F238E27FC236}">
                <a16:creationId xmlns:a16="http://schemas.microsoft.com/office/drawing/2014/main" id="{CBF5D462-8761-486D-BB65-27F15E07A653}"/>
              </a:ext>
            </a:extLst>
          </p:cNvPr>
          <p:cNvSpPr txBox="1">
            <a:spLocks/>
          </p:cNvSpPr>
          <p:nvPr/>
        </p:nvSpPr>
        <p:spPr>
          <a:xfrm>
            <a:off x="8901188" y="4509981"/>
            <a:ext cx="1944355" cy="473886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60000"/>
              </a:lnSpc>
            </a:pPr>
            <a:r>
              <a:rPr lang="ru-RU" sz="4000" b="1" spc="-1" dirty="0">
                <a:solidFill>
                  <a:srgbClr val="F3570A"/>
                </a:solidFill>
                <a:latin typeface="DIN Pro Cond Medium" panose="020B0606020101010102" pitchFamily="34" charset="-52"/>
                <a:cs typeface="DIN Pro Cond Medium" panose="020B0606020101010102" pitchFamily="34" charset="-52"/>
              </a:rPr>
              <a:t>150 видов</a:t>
            </a:r>
            <a:endParaRPr lang="ru-RU" sz="4000" spc="-1" dirty="0">
              <a:solidFill>
                <a:srgbClr val="F3570A"/>
              </a:solidFill>
              <a:latin typeface="DIN Pro Cond Medium" panose="020B0606020101010102" pitchFamily="34" charset="-52"/>
              <a:cs typeface="DIN Pro Cond Medium" panose="020B0606020101010102" pitchFamily="34" charset="-5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2"/>
          <p:cNvSpPr>
            <a:spLocks noGrp="1"/>
          </p:cNvSpPr>
          <p:nvPr>
            <p:ph/>
          </p:nvPr>
        </p:nvSpPr>
        <p:spPr>
          <a:xfrm>
            <a:off x="775321" y="1815241"/>
            <a:ext cx="10654679" cy="558026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</a:pPr>
            <a:r>
              <a:rPr lang="ru-RU" sz="1800" b="0" strike="noStrike" spc="-1" dirty="0">
                <a:solidFill>
                  <a:srgbClr val="5B5B5B"/>
                </a:solidFill>
                <a:latin typeface="Gilroy" panose="00000500000000000000" pitchFamily="2" charset="-52"/>
              </a:rPr>
              <a:t>Вакцинация против инфекции, вызванной ВГВ рекомендуется всем лицам до 55 лет при отсутствии серологических маркеров гепатита В (</a:t>
            </a:r>
            <a:r>
              <a:rPr lang="ru-RU" sz="1800" b="0" strike="noStrike" spc="-1" dirty="0" err="1">
                <a:solidFill>
                  <a:srgbClr val="5B5B5B"/>
                </a:solidFill>
                <a:latin typeface="Gilroy" panose="00000500000000000000" pitchFamily="2" charset="-52"/>
              </a:rPr>
              <a:t>HВsAg</a:t>
            </a:r>
            <a:r>
              <a:rPr lang="ru-RU" sz="1800" b="0" strike="noStrike" spc="-1" dirty="0">
                <a:solidFill>
                  <a:srgbClr val="5B5B5B"/>
                </a:solidFill>
                <a:latin typeface="Gilroy" panose="00000500000000000000" pitchFamily="2" charset="-52"/>
              </a:rPr>
              <a:t>)</a:t>
            </a:r>
          </a:p>
        </p:txBody>
      </p:sp>
      <p:sp>
        <p:nvSpPr>
          <p:cNvPr id="201" name="TextBox 4"/>
          <p:cNvSpPr/>
          <p:nvPr/>
        </p:nvSpPr>
        <p:spPr>
          <a:xfrm>
            <a:off x="775321" y="6582455"/>
            <a:ext cx="2966098" cy="2755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200" strike="noStrike" spc="-1" dirty="0">
                <a:solidFill>
                  <a:srgbClr val="5B5B5B"/>
                </a:solidFill>
                <a:latin typeface="Gilroy" panose="00000500000000000000" pitchFamily="2" charset="-52"/>
              </a:rPr>
              <a:t>*Более 10 МЕ титр защитный</a:t>
            </a:r>
          </a:p>
        </p:txBody>
      </p:sp>
      <p:sp>
        <p:nvSpPr>
          <p:cNvPr id="7" name="PlaceHolder 2">
            <a:extLst>
              <a:ext uri="{FF2B5EF4-FFF2-40B4-BE49-F238E27FC236}">
                <a16:creationId xmlns:a16="http://schemas.microsoft.com/office/drawing/2014/main" id="{437ACEA9-52BA-408B-AA5E-01D2D8B3629E}"/>
              </a:ext>
            </a:extLst>
          </p:cNvPr>
          <p:cNvSpPr txBox="1">
            <a:spLocks/>
          </p:cNvSpPr>
          <p:nvPr/>
        </p:nvSpPr>
        <p:spPr>
          <a:xfrm>
            <a:off x="3025141" y="432384"/>
            <a:ext cx="3731160" cy="1009979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00" b="1" spc="-1" dirty="0">
                <a:solidFill>
                  <a:srgbClr val="5B5B5B"/>
                </a:solidFill>
                <a:latin typeface="DIN Pro Cond Black" panose="020B0A06020101010102" pitchFamily="34" charset="-52"/>
                <a:cs typeface="DIN Pro Cond Black" panose="020B0A06020101010102" pitchFamily="34" charset="-52"/>
              </a:rPr>
              <a:t>вирусного гепатита В</a:t>
            </a:r>
            <a:endParaRPr lang="ru-RU" sz="3000" spc="-1" dirty="0">
              <a:solidFill>
                <a:srgbClr val="5B5B5B"/>
              </a:solidFill>
              <a:latin typeface="DIN Pro Cond Black" panose="020B0A06020101010102" pitchFamily="34" charset="-52"/>
              <a:cs typeface="DIN Pro Cond Black" panose="020B0A06020101010102" pitchFamily="34" charset="-52"/>
            </a:endParaRPr>
          </a:p>
        </p:txBody>
      </p:sp>
      <p:sp>
        <p:nvSpPr>
          <p:cNvPr id="8" name="PlaceHolder 2">
            <a:extLst>
              <a:ext uri="{FF2B5EF4-FFF2-40B4-BE49-F238E27FC236}">
                <a16:creationId xmlns:a16="http://schemas.microsoft.com/office/drawing/2014/main" id="{5722F3F8-E194-41E2-A8D4-6AC513EDCEC4}"/>
              </a:ext>
            </a:extLst>
          </p:cNvPr>
          <p:cNvSpPr txBox="1">
            <a:spLocks/>
          </p:cNvSpPr>
          <p:nvPr/>
        </p:nvSpPr>
        <p:spPr>
          <a:xfrm>
            <a:off x="752281" y="639725"/>
            <a:ext cx="2272860" cy="598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00" b="1" spc="-1" dirty="0">
                <a:solidFill>
                  <a:srgbClr val="F3570A"/>
                </a:solidFill>
                <a:latin typeface="DIN Pro Cond Black" panose="020B0A06020101010102" pitchFamily="34" charset="-52"/>
                <a:cs typeface="DIN Pro Cond Black" panose="020B0A06020101010102" pitchFamily="34" charset="-52"/>
              </a:rPr>
              <a:t>Профилактика</a:t>
            </a:r>
            <a:endParaRPr lang="ru-RU" sz="3000" spc="-1" dirty="0">
              <a:solidFill>
                <a:srgbClr val="F3570A"/>
              </a:solidFill>
              <a:latin typeface="DIN Pro Cond Black" panose="020B0A06020101010102" pitchFamily="34" charset="-52"/>
              <a:cs typeface="DIN Pro Cond Black" panose="020B0A06020101010102" pitchFamily="34" charset="-52"/>
            </a:endParaRP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9DBFA87B-B960-4E71-A965-90C396730A64}"/>
              </a:ext>
            </a:extLst>
          </p:cNvPr>
          <p:cNvCxnSpPr>
            <a:cxnSpLocks/>
          </p:cNvCxnSpPr>
          <p:nvPr/>
        </p:nvCxnSpPr>
        <p:spPr>
          <a:xfrm>
            <a:off x="2349120" y="3293978"/>
            <a:ext cx="0" cy="1711544"/>
          </a:xfrm>
          <a:prstGeom prst="line">
            <a:avLst/>
          </a:prstGeom>
          <a:ln w="6350">
            <a:solidFill>
              <a:srgbClr val="5B5B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3" name="Таблица 2">
            <a:extLst>
              <a:ext uri="{FF2B5EF4-FFF2-40B4-BE49-F238E27FC236}">
                <a16:creationId xmlns:a16="http://schemas.microsoft.com/office/drawing/2014/main" id="{1CAE19D4-B921-469D-B673-589F355E33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9186225"/>
              </p:ext>
            </p:extLst>
          </p:nvPr>
        </p:nvGraphicFramePr>
        <p:xfrm>
          <a:off x="798397" y="2419084"/>
          <a:ext cx="9114440" cy="39660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929">
                  <a:extLst>
                    <a:ext uri="{9D8B030D-6E8A-4147-A177-3AD203B41FA5}">
                      <a16:colId xmlns:a16="http://schemas.microsoft.com/office/drawing/2014/main" val="1556902265"/>
                    </a:ext>
                  </a:extLst>
                </a:gridCol>
                <a:gridCol w="7424511">
                  <a:extLst>
                    <a:ext uri="{9D8B030D-6E8A-4147-A177-3AD203B41FA5}">
                      <a16:colId xmlns:a16="http://schemas.microsoft.com/office/drawing/2014/main" val="220201582"/>
                    </a:ext>
                  </a:extLst>
                </a:gridCol>
              </a:tblGrid>
              <a:tr h="77985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5B5B5B"/>
                          </a:solidFill>
                          <a:latin typeface="DIN Pro Cond Black" panose="020B0A06020101010102" pitchFamily="34" charset="-52"/>
                          <a:cs typeface="DIN Pro Cond Black" panose="020B0A06020101010102" pitchFamily="34" charset="-52"/>
                        </a:rPr>
                        <a:t>Маркер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rgbClr val="5B5B5B"/>
                          </a:solidFill>
                          <a:latin typeface="DIN Pro Cond Black" panose="020B0A06020101010102" pitchFamily="34" charset="-52"/>
                          <a:cs typeface="DIN Pro Cond Black" panose="020B0A06020101010102" pitchFamily="34" charset="-52"/>
                        </a:rPr>
                        <a:t>Клиническое значение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3732052"/>
                  </a:ext>
                </a:extLst>
              </a:tr>
              <a:tr h="270231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5B5B5B"/>
                          </a:solidFill>
                          <a:latin typeface="Gilroy" panose="00000500000000000000" pitchFamily="2" charset="-52"/>
                        </a:rPr>
                        <a:t>HBV-DNA</a:t>
                      </a:r>
                      <a:endParaRPr lang="ru-RU" sz="1600" b="0" dirty="0">
                        <a:solidFill>
                          <a:srgbClr val="5B5B5B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rgbClr val="5B5B5B"/>
                          </a:solidFill>
                          <a:latin typeface="Gilroy" panose="00000500000000000000" pitchFamily="2" charset="-52"/>
                        </a:rPr>
                        <a:t>наличие и репликация </a:t>
                      </a:r>
                      <a:r>
                        <a:rPr lang="en-US" sz="1600" dirty="0">
                          <a:solidFill>
                            <a:srgbClr val="5B5B5B"/>
                          </a:solidFill>
                          <a:latin typeface="Gilroy" panose="00000500000000000000" pitchFamily="2" charset="-52"/>
                        </a:rPr>
                        <a:t>HBV</a:t>
                      </a:r>
                      <a:endParaRPr lang="ru-RU" sz="1600" dirty="0">
                        <a:solidFill>
                          <a:srgbClr val="5B5B5B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9770959"/>
                  </a:ext>
                </a:extLst>
              </a:tr>
              <a:tr h="270231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5B5B5B"/>
                          </a:solidFill>
                          <a:latin typeface="Gilroy" panose="00000500000000000000" pitchFamily="2" charset="-52"/>
                        </a:rPr>
                        <a:t>HBsAg</a:t>
                      </a:r>
                      <a:endParaRPr lang="ru-RU" sz="1600" b="0" dirty="0">
                        <a:solidFill>
                          <a:srgbClr val="5B5B5B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5B5B5B"/>
                          </a:solidFill>
                          <a:latin typeface="Gilroy" panose="00000500000000000000" pitchFamily="2" charset="-52"/>
                        </a:rPr>
                        <a:t>инфицированность </a:t>
                      </a:r>
                      <a:r>
                        <a:rPr lang="en-US" sz="1600" dirty="0">
                          <a:solidFill>
                            <a:srgbClr val="5B5B5B"/>
                          </a:solidFill>
                          <a:latin typeface="Gilroy" panose="00000500000000000000" pitchFamily="2" charset="-52"/>
                        </a:rPr>
                        <a:t>HBV</a:t>
                      </a:r>
                      <a:endParaRPr lang="ru-RU" sz="1600" dirty="0">
                        <a:solidFill>
                          <a:srgbClr val="5B5B5B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3423797"/>
                  </a:ext>
                </a:extLst>
              </a:tr>
              <a:tr h="472279">
                <a:tc>
                  <a:txBody>
                    <a:bodyPr/>
                    <a:lstStyle/>
                    <a:p>
                      <a:r>
                        <a:rPr lang="en-US" sz="1600" b="0" dirty="0" err="1">
                          <a:solidFill>
                            <a:srgbClr val="5B5B5B"/>
                          </a:solidFill>
                          <a:latin typeface="Gilroy" panose="00000500000000000000" pitchFamily="2" charset="-52"/>
                        </a:rPr>
                        <a:t>HBeAg</a:t>
                      </a:r>
                      <a:endParaRPr lang="ru-RU" sz="1600" b="0" dirty="0">
                        <a:solidFill>
                          <a:srgbClr val="5B5B5B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5B5B5B"/>
                          </a:solidFill>
                          <a:latin typeface="Gilroy" panose="00000500000000000000" pitchFamily="2" charset="-52"/>
                        </a:rPr>
                        <a:t>репликация </a:t>
                      </a:r>
                      <a:r>
                        <a:rPr lang="en-US" sz="1600" dirty="0">
                          <a:solidFill>
                            <a:srgbClr val="5B5B5B"/>
                          </a:solidFill>
                          <a:latin typeface="Gilroy" panose="00000500000000000000" pitchFamily="2" charset="-52"/>
                        </a:rPr>
                        <a:t>HBV</a:t>
                      </a:r>
                      <a:r>
                        <a:rPr lang="ru-RU" sz="1600" dirty="0">
                          <a:solidFill>
                            <a:srgbClr val="5B5B5B"/>
                          </a:solidFill>
                          <a:latin typeface="Gilroy" panose="00000500000000000000" pitchFamily="2" charset="-52"/>
                        </a:rPr>
                        <a:t> в </a:t>
                      </a:r>
                      <a:r>
                        <a:rPr lang="ru-RU" sz="1600" dirty="0" err="1">
                          <a:solidFill>
                            <a:srgbClr val="5B5B5B"/>
                          </a:solidFill>
                          <a:latin typeface="Gilroy" panose="00000500000000000000" pitchFamily="2" charset="-52"/>
                        </a:rPr>
                        <a:t>гепатоцитах</a:t>
                      </a:r>
                      <a:r>
                        <a:rPr lang="ru-RU" sz="1600" dirty="0">
                          <a:solidFill>
                            <a:srgbClr val="5B5B5B"/>
                          </a:solidFill>
                          <a:latin typeface="Gilroy" panose="00000500000000000000" pitchFamily="2" charset="-52"/>
                        </a:rPr>
                        <a:t>, высокая </a:t>
                      </a:r>
                      <a:r>
                        <a:rPr lang="ru-RU" sz="1600" dirty="0" err="1">
                          <a:solidFill>
                            <a:srgbClr val="5B5B5B"/>
                          </a:solidFill>
                          <a:latin typeface="Gilroy" panose="00000500000000000000" pitchFamily="2" charset="-52"/>
                        </a:rPr>
                        <a:t>инфекционность</a:t>
                      </a:r>
                      <a:r>
                        <a:rPr lang="ru-RU" sz="1600" dirty="0">
                          <a:solidFill>
                            <a:srgbClr val="5B5B5B"/>
                          </a:solidFill>
                          <a:latin typeface="Gilroy" panose="00000500000000000000" pitchFamily="2" charset="-52"/>
                        </a:rPr>
                        <a:t> крови и высокий риск перинатальной передачи вируса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2343900"/>
                  </a:ext>
                </a:extLst>
              </a:tr>
              <a:tr h="270231">
                <a:tc>
                  <a:txBody>
                    <a:bodyPr/>
                    <a:lstStyle/>
                    <a:p>
                      <a:r>
                        <a:rPr lang="en-US" sz="1600" b="0" dirty="0" err="1">
                          <a:solidFill>
                            <a:srgbClr val="5B5B5B"/>
                          </a:solidFill>
                          <a:latin typeface="Gilroy" panose="00000500000000000000" pitchFamily="2" charset="-52"/>
                        </a:rPr>
                        <a:t>HBcAg</a:t>
                      </a:r>
                      <a:endParaRPr lang="ru-RU" sz="1600" b="0" dirty="0">
                        <a:solidFill>
                          <a:srgbClr val="5B5B5B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5B5B5B"/>
                          </a:solidFill>
                          <a:latin typeface="Gilroy" panose="00000500000000000000" pitchFamily="2" charset="-52"/>
                        </a:rPr>
                        <a:t>репликация </a:t>
                      </a:r>
                      <a:r>
                        <a:rPr lang="en-US" sz="1600" dirty="0">
                          <a:solidFill>
                            <a:srgbClr val="5B5B5B"/>
                          </a:solidFill>
                          <a:latin typeface="Gilroy" panose="00000500000000000000" pitchFamily="2" charset="-52"/>
                        </a:rPr>
                        <a:t>HBV</a:t>
                      </a:r>
                      <a:r>
                        <a:rPr lang="ru-RU" sz="1600" dirty="0">
                          <a:solidFill>
                            <a:srgbClr val="5B5B5B"/>
                          </a:solidFill>
                          <a:latin typeface="Gilroy" panose="00000500000000000000" pitchFamily="2" charset="-52"/>
                        </a:rPr>
                        <a:t> в </a:t>
                      </a:r>
                      <a:r>
                        <a:rPr lang="ru-RU" sz="1600" dirty="0" err="1">
                          <a:solidFill>
                            <a:srgbClr val="5B5B5B"/>
                          </a:solidFill>
                          <a:latin typeface="Gilroy" panose="00000500000000000000" pitchFamily="2" charset="-52"/>
                        </a:rPr>
                        <a:t>гепатоцитах</a:t>
                      </a:r>
                      <a:r>
                        <a:rPr lang="ru-RU" sz="1600" dirty="0">
                          <a:solidFill>
                            <a:srgbClr val="5B5B5B"/>
                          </a:solidFill>
                          <a:latin typeface="Gilroy" panose="00000500000000000000" pitchFamily="2" charset="-52"/>
                        </a:rPr>
                        <a:t>, обнаруживается только в </a:t>
                      </a:r>
                      <a:r>
                        <a:rPr lang="ru-RU" sz="1600" dirty="0" err="1">
                          <a:solidFill>
                            <a:srgbClr val="5B5B5B"/>
                          </a:solidFill>
                          <a:latin typeface="Gilroy" panose="00000500000000000000" pitchFamily="2" charset="-52"/>
                        </a:rPr>
                        <a:t>биоптатах</a:t>
                      </a:r>
                      <a:r>
                        <a:rPr lang="ru-RU" sz="1600" dirty="0">
                          <a:solidFill>
                            <a:srgbClr val="5B5B5B"/>
                          </a:solidFill>
                          <a:latin typeface="Gilroy" panose="00000500000000000000" pitchFamily="2" charset="-52"/>
                        </a:rPr>
                        <a:t> печени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1550159"/>
                  </a:ext>
                </a:extLst>
              </a:tr>
              <a:tr h="270231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5B5B5B"/>
                          </a:solidFill>
                          <a:latin typeface="Gilroy" panose="00000500000000000000" pitchFamily="2" charset="-52"/>
                        </a:rPr>
                        <a:t>IgM </a:t>
                      </a:r>
                      <a:r>
                        <a:rPr lang="ru-RU" sz="1600" b="0" dirty="0">
                          <a:solidFill>
                            <a:srgbClr val="5B5B5B"/>
                          </a:solidFill>
                          <a:latin typeface="Gilroy" panose="00000500000000000000" pitchFamily="2" charset="-52"/>
                        </a:rPr>
                        <a:t>анти- </a:t>
                      </a:r>
                      <a:r>
                        <a:rPr lang="en-US" sz="1600" b="0" dirty="0">
                          <a:solidFill>
                            <a:srgbClr val="5B5B5B"/>
                          </a:solidFill>
                          <a:latin typeface="Gilroy" panose="00000500000000000000" pitchFamily="2" charset="-52"/>
                        </a:rPr>
                        <a:t>HBc</a:t>
                      </a:r>
                      <a:endParaRPr lang="ru-RU" sz="1600" b="0" dirty="0">
                        <a:solidFill>
                          <a:srgbClr val="5B5B5B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5B5B5B"/>
                          </a:solidFill>
                          <a:latin typeface="Gilroy" panose="00000500000000000000" pitchFamily="2" charset="-52"/>
                        </a:rPr>
                        <a:t>ранний сывороточный маркер острой инфекции или активации хронической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0894013"/>
                  </a:ext>
                </a:extLst>
              </a:tr>
              <a:tr h="270231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5B5B5B"/>
                          </a:solidFill>
                          <a:latin typeface="Gilroy" panose="00000500000000000000" pitchFamily="2" charset="-52"/>
                        </a:rPr>
                        <a:t>Анти -</a:t>
                      </a:r>
                      <a:r>
                        <a:rPr lang="en-US" sz="1600" dirty="0" err="1">
                          <a:solidFill>
                            <a:srgbClr val="5B5B5B"/>
                          </a:solidFill>
                          <a:latin typeface="Gilroy" panose="00000500000000000000" pitchFamily="2" charset="-52"/>
                        </a:rPr>
                        <a:t>HBe</a:t>
                      </a:r>
                      <a:endParaRPr lang="ru-RU" sz="1600" dirty="0">
                        <a:solidFill>
                          <a:srgbClr val="5B5B5B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rgbClr val="5B5B5B"/>
                          </a:solidFill>
                          <a:latin typeface="Gilroy" panose="00000500000000000000" pitchFamily="2" charset="-52"/>
                        </a:rPr>
                        <a:t>может указывать на начало стадии реконвалесценции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9786543"/>
                  </a:ext>
                </a:extLst>
              </a:tr>
              <a:tr h="2702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5B5B5B"/>
                          </a:solidFill>
                          <a:latin typeface="Gilroy" panose="00000500000000000000" pitchFamily="2" charset="-52"/>
                        </a:rPr>
                        <a:t>Анти – </a:t>
                      </a:r>
                      <a:r>
                        <a:rPr lang="en-US" sz="1600" dirty="0">
                          <a:solidFill>
                            <a:srgbClr val="5B5B5B"/>
                          </a:solidFill>
                          <a:latin typeface="Gilroy" panose="00000500000000000000" pitchFamily="2" charset="-52"/>
                        </a:rPr>
                        <a:t>HBs</a:t>
                      </a:r>
                      <a:r>
                        <a:rPr lang="ru-RU" sz="1600" dirty="0">
                          <a:solidFill>
                            <a:srgbClr val="5B5B5B"/>
                          </a:solidFill>
                          <a:latin typeface="Gilroy" panose="00000500000000000000" pitchFamily="2" charset="-52"/>
                        </a:rPr>
                        <a:t>*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rgbClr val="5B5B5B"/>
                          </a:solidFill>
                          <a:latin typeface="Gilroy" panose="00000500000000000000" pitchFamily="2" charset="-52"/>
                        </a:rPr>
                        <a:t>Указывает на перенесенную инфекцию или наличие поствакцинальных антител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3741234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68E01E-A19C-3301-B7F3-F9C3188D2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3432" y="3703717"/>
            <a:ext cx="2325604" cy="23256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C6DC69-C639-4D2E-9F01-6BC2B7FAC6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3"/>
          <a:stretch/>
        </p:blipFill>
        <p:spPr>
          <a:xfrm rot="16200000">
            <a:off x="7833543" y="939008"/>
            <a:ext cx="6858002" cy="4979987"/>
          </a:xfrm>
          <a:prstGeom prst="rect">
            <a:avLst/>
          </a:prstGeom>
        </p:spPr>
      </p:pic>
      <p:sp>
        <p:nvSpPr>
          <p:cNvPr id="4" name="PlaceHolder 2">
            <a:extLst>
              <a:ext uri="{FF2B5EF4-FFF2-40B4-BE49-F238E27FC236}">
                <a16:creationId xmlns:a16="http://schemas.microsoft.com/office/drawing/2014/main" id="{2837B6D9-212B-457C-BC69-3DBE19F96555}"/>
              </a:ext>
            </a:extLst>
          </p:cNvPr>
          <p:cNvSpPr txBox="1">
            <a:spLocks/>
          </p:cNvSpPr>
          <p:nvPr/>
        </p:nvSpPr>
        <p:spPr>
          <a:xfrm>
            <a:off x="752280" y="867357"/>
            <a:ext cx="6682559" cy="1009979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00" b="1" spc="-1" dirty="0">
                <a:solidFill>
                  <a:srgbClr val="5B5B5B"/>
                </a:solidFill>
                <a:latin typeface="DIN Pro Cond Black" panose="020B0A06020101010102" pitchFamily="34" charset="-52"/>
                <a:cs typeface="DIN Pro Cond Black" panose="020B0A06020101010102" pitchFamily="34" charset="-52"/>
              </a:rPr>
              <a:t>главные возбудители гнойных менингитов</a:t>
            </a:r>
            <a:endParaRPr lang="ru-RU" sz="3000" spc="-1" dirty="0">
              <a:solidFill>
                <a:srgbClr val="5B5B5B"/>
              </a:solidFill>
              <a:latin typeface="DIN Pro Cond Black" panose="020B0A06020101010102" pitchFamily="34" charset="-52"/>
              <a:cs typeface="DIN Pro Cond Black" panose="020B0A06020101010102" pitchFamily="34" charset="-52"/>
            </a:endParaRPr>
          </a:p>
        </p:txBody>
      </p:sp>
      <p:sp>
        <p:nvSpPr>
          <p:cNvPr id="5" name="PlaceHolder 2">
            <a:extLst>
              <a:ext uri="{FF2B5EF4-FFF2-40B4-BE49-F238E27FC236}">
                <a16:creationId xmlns:a16="http://schemas.microsoft.com/office/drawing/2014/main" id="{A114876E-EB9B-4155-A54C-86C8854FFDB8}"/>
              </a:ext>
            </a:extLst>
          </p:cNvPr>
          <p:cNvSpPr txBox="1">
            <a:spLocks/>
          </p:cNvSpPr>
          <p:nvPr/>
        </p:nvSpPr>
        <p:spPr>
          <a:xfrm>
            <a:off x="752280" y="639725"/>
            <a:ext cx="4322639" cy="598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00" b="1" spc="-1" dirty="0">
                <a:solidFill>
                  <a:srgbClr val="F3570A"/>
                </a:solidFill>
                <a:latin typeface="DIN Pro Cond Black" panose="020B0A06020101010102" pitchFamily="34" charset="-52"/>
                <a:cs typeface="DIN Pro Cond Black" panose="020B0A06020101010102" pitchFamily="34" charset="-52"/>
              </a:rPr>
              <a:t>Пневмококк и менингококк -</a:t>
            </a:r>
            <a:endParaRPr lang="ru-RU" sz="3000" spc="-1" dirty="0">
              <a:solidFill>
                <a:srgbClr val="F3570A"/>
              </a:solidFill>
              <a:latin typeface="DIN Pro Cond Black" panose="020B0A06020101010102" pitchFamily="34" charset="-52"/>
              <a:cs typeface="DIN Pro Cond Black" panose="020B0A06020101010102" pitchFamily="34" charset="-52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E8303ED-11AB-473B-B307-BF236C7AA72F}"/>
              </a:ext>
            </a:extLst>
          </p:cNvPr>
          <p:cNvSpPr/>
          <p:nvPr/>
        </p:nvSpPr>
        <p:spPr>
          <a:xfrm>
            <a:off x="839788" y="1842400"/>
            <a:ext cx="8582004" cy="4308464"/>
          </a:xfrm>
          <a:prstGeom prst="rect">
            <a:avLst/>
          </a:prstGeom>
          <a:solidFill>
            <a:srgbClr val="F3570A"/>
          </a:solidFill>
          <a:ln>
            <a:noFill/>
          </a:ln>
          <a:effectLst>
            <a:outerShdw blurRad="2032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3" name="PlaceHolder 2"/>
          <p:cNvSpPr>
            <a:spLocks noGrp="1"/>
          </p:cNvSpPr>
          <p:nvPr>
            <p:ph/>
          </p:nvPr>
        </p:nvSpPr>
        <p:spPr>
          <a:xfrm>
            <a:off x="1295718" y="2434439"/>
            <a:ext cx="7627056" cy="3258437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r>
              <a:rPr lang="ru-RU" sz="1600" strike="noStrike" spc="-1" dirty="0">
                <a:solidFill>
                  <a:schemeClr val="bg1"/>
                </a:solidFill>
                <a:latin typeface="Gilroy" panose="00000500000000000000" pitchFamily="2" charset="-52"/>
              </a:rPr>
              <a:t>Вакцинация против менингококковой инфекции рекомендуется взрослым из группы профессионального риска  с использованием вакцины для профилактики менингококковых инфекций серогрупп A, C, W, Y, полисахаридная, </a:t>
            </a:r>
            <a:r>
              <a:rPr lang="ru-RU" sz="1600" b="1" strike="noStrike" spc="-1" dirty="0">
                <a:solidFill>
                  <a:schemeClr val="bg1"/>
                </a:solidFill>
                <a:latin typeface="Gilroy" panose="00000500000000000000" pitchFamily="2" charset="-52"/>
              </a:rPr>
              <a:t>конъюгированная.</a:t>
            </a:r>
          </a:p>
          <a:p>
            <a:pPr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endParaRPr lang="ru-RU" sz="1600" strike="noStrike" spc="-1" dirty="0">
              <a:solidFill>
                <a:schemeClr val="bg1"/>
              </a:solidFill>
              <a:latin typeface="Gilroy" panose="00000500000000000000" pitchFamily="2" charset="-52"/>
            </a:endParaRPr>
          </a:p>
          <a:p>
            <a:pPr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r>
              <a:rPr lang="ru-RU" sz="1600" strike="noStrike" spc="-1" dirty="0">
                <a:solidFill>
                  <a:schemeClr val="bg1"/>
                </a:solidFill>
                <a:latin typeface="Gilroy" panose="00000500000000000000" pitchFamily="2" charset="-52"/>
              </a:rPr>
              <a:t>Вакцинация с использованием вакцины для профилактики пневмококковых инфекций -  рекомендуется взрослым из группы риска (заболевания СС и бронхолегочной системы) в связи с повышенным риском пневмококковой инфекции и ее осложнений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C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D8310A-B0EF-6796-0C96-0C0271BF1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E09C21D-1B00-2F69-3FCE-D8FC7E586384}"/>
              </a:ext>
            </a:extLst>
          </p:cNvPr>
          <p:cNvSpPr/>
          <p:nvPr/>
        </p:nvSpPr>
        <p:spPr>
          <a:xfrm>
            <a:off x="217229" y="1467198"/>
            <a:ext cx="8309196" cy="4388096"/>
          </a:xfrm>
          <a:prstGeom prst="rect">
            <a:avLst/>
          </a:prstGeom>
          <a:solidFill>
            <a:srgbClr val="F3570A"/>
          </a:solidFill>
          <a:ln>
            <a:noFill/>
          </a:ln>
          <a:effectLst>
            <a:outerShdw blurRad="2032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PlaceHolder 2">
            <a:extLst>
              <a:ext uri="{FF2B5EF4-FFF2-40B4-BE49-F238E27FC236}">
                <a16:creationId xmlns:a16="http://schemas.microsoft.com/office/drawing/2014/main" id="{7B8397EA-AB90-701B-2BF5-EEBA204D1746}"/>
              </a:ext>
            </a:extLst>
          </p:cNvPr>
          <p:cNvSpPr txBox="1">
            <a:spLocks/>
          </p:cNvSpPr>
          <p:nvPr/>
        </p:nvSpPr>
        <p:spPr>
          <a:xfrm>
            <a:off x="1802552" y="251449"/>
            <a:ext cx="5355316" cy="1009979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00" b="1" spc="-1" dirty="0">
                <a:solidFill>
                  <a:srgbClr val="5B5B5B"/>
                </a:solidFill>
                <a:latin typeface="DIN Pro Cond Black" panose="020B0A06020101010102" pitchFamily="34" charset="-52"/>
                <a:cs typeface="DIN Pro Cond Black" panose="020B0A06020101010102" pitchFamily="34" charset="-52"/>
              </a:rPr>
              <a:t>Прививать или не прививать</a:t>
            </a:r>
            <a:endParaRPr lang="ru-RU" sz="3000" spc="-1" dirty="0">
              <a:solidFill>
                <a:srgbClr val="5B5B5B"/>
              </a:solidFill>
              <a:latin typeface="DIN Pro Cond Black" panose="020B0A06020101010102" pitchFamily="34" charset="-52"/>
              <a:cs typeface="DIN Pro Cond Black" panose="020B0A06020101010102" pitchFamily="34" charset="-52"/>
            </a:endParaRPr>
          </a:p>
        </p:txBody>
      </p:sp>
      <p:sp>
        <p:nvSpPr>
          <p:cNvPr id="5" name="PlaceHolder 2">
            <a:extLst>
              <a:ext uri="{FF2B5EF4-FFF2-40B4-BE49-F238E27FC236}">
                <a16:creationId xmlns:a16="http://schemas.microsoft.com/office/drawing/2014/main" id="{0B812DBD-DE17-EEC4-51D7-01C2931B11A6}"/>
              </a:ext>
            </a:extLst>
          </p:cNvPr>
          <p:cNvSpPr txBox="1">
            <a:spLocks/>
          </p:cNvSpPr>
          <p:nvPr/>
        </p:nvSpPr>
        <p:spPr>
          <a:xfrm>
            <a:off x="711495" y="457219"/>
            <a:ext cx="4322639" cy="598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00" b="1" spc="-1" dirty="0">
                <a:solidFill>
                  <a:srgbClr val="F3570A"/>
                </a:solidFill>
                <a:latin typeface="DIN Pro Cond Black" panose="020B0A06020101010102" pitchFamily="34" charset="-52"/>
                <a:cs typeface="DIN Pro Cond Black" panose="020B0A06020101010102" pitchFamily="34" charset="-52"/>
              </a:rPr>
              <a:t>Грипп. </a:t>
            </a:r>
            <a:endParaRPr lang="ru-RU" sz="3000" spc="-1" dirty="0">
              <a:solidFill>
                <a:srgbClr val="F3570A"/>
              </a:solidFill>
              <a:latin typeface="DIN Pro Cond Black" panose="020B0A06020101010102" pitchFamily="34" charset="-52"/>
              <a:cs typeface="DIN Pro Cond Black" panose="020B0A06020101010102" pitchFamily="34" charset="-52"/>
            </a:endParaRPr>
          </a:p>
        </p:txBody>
      </p:sp>
      <p:sp>
        <p:nvSpPr>
          <p:cNvPr id="203" name="PlaceHolder 2">
            <a:extLst>
              <a:ext uri="{FF2B5EF4-FFF2-40B4-BE49-F238E27FC236}">
                <a16:creationId xmlns:a16="http://schemas.microsoft.com/office/drawing/2014/main" id="{B751C46C-7D8F-26AE-6E69-106BF03661AB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558299" y="1799781"/>
            <a:ext cx="7627056" cy="3258437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r>
              <a:rPr lang="ru-RU" sz="1800" spc="-1" dirty="0">
                <a:solidFill>
                  <a:schemeClr val="bg1"/>
                </a:solidFill>
                <a:latin typeface="Gilroy" panose="00000500000000000000" pitchFamily="2" charset="-52"/>
              </a:rPr>
              <a:t>Вакцинация 70-80% членов любого коллектива сводит заболеваемость гриппом в этом коллективе к единичным случаям или исключает </a:t>
            </a:r>
            <a:r>
              <a:rPr lang="ru-RU" sz="1800" spc="-1" dirty="0" err="1">
                <a:solidFill>
                  <a:schemeClr val="bg1"/>
                </a:solidFill>
                <a:latin typeface="Gilroy" panose="00000500000000000000" pitchFamily="2" charset="-52"/>
              </a:rPr>
              <a:t>еѐ</a:t>
            </a:r>
            <a:r>
              <a:rPr lang="ru-RU" sz="1800" spc="-1" dirty="0">
                <a:solidFill>
                  <a:schemeClr val="bg1"/>
                </a:solidFill>
                <a:latin typeface="Gilroy" panose="00000500000000000000" pitchFamily="2" charset="-52"/>
              </a:rPr>
              <a:t>.</a:t>
            </a:r>
          </a:p>
          <a:p>
            <a:endParaRPr lang="ru-RU" sz="1800" spc="-1" dirty="0">
              <a:solidFill>
                <a:schemeClr val="bg1"/>
              </a:solidFill>
              <a:latin typeface="Gilroy" panose="00000500000000000000" pitchFamily="2" charset="-52"/>
            </a:endParaRPr>
          </a:p>
          <a:p>
            <a:r>
              <a:rPr lang="ru-RU" sz="1800" spc="-1" dirty="0">
                <a:solidFill>
                  <a:schemeClr val="bg1"/>
                </a:solidFill>
                <a:latin typeface="Gilroy" panose="00000500000000000000" pitchFamily="2" charset="-52"/>
              </a:rPr>
              <a:t>Вакцинация снижает частоту заболеваемости гриппом в среднем в 2 раза,</a:t>
            </a:r>
          </a:p>
          <a:p>
            <a:endParaRPr lang="ru-RU" sz="1800" spc="-1" dirty="0">
              <a:solidFill>
                <a:schemeClr val="bg1"/>
              </a:solidFill>
              <a:latin typeface="Gilroy" panose="00000500000000000000" pitchFamily="2" charset="-52"/>
            </a:endParaRPr>
          </a:p>
          <a:p>
            <a:r>
              <a:rPr lang="ru-RU" sz="1800" spc="-1" dirty="0">
                <a:solidFill>
                  <a:schemeClr val="bg1"/>
                </a:solidFill>
                <a:latin typeface="Gilroy" panose="00000500000000000000" pitchFamily="2" charset="-52"/>
              </a:rPr>
              <a:t> У привитых пациентов заболевание протекает легче, без серьезных осложнений;</a:t>
            </a:r>
          </a:p>
          <a:p>
            <a:endParaRPr lang="ru-RU" sz="1800" spc="-1" dirty="0">
              <a:solidFill>
                <a:schemeClr val="bg1"/>
              </a:solidFill>
              <a:latin typeface="Gilroy" panose="00000500000000000000" pitchFamily="2" charset="-52"/>
            </a:endParaRPr>
          </a:p>
          <a:p>
            <a:r>
              <a:rPr lang="ru-RU" sz="1800" spc="-1" dirty="0">
                <a:solidFill>
                  <a:schemeClr val="bg1"/>
                </a:solidFill>
                <a:latin typeface="Gilroy" panose="00000500000000000000" pitchFamily="2" charset="-52"/>
              </a:rPr>
              <a:t>Вакцина ежегодно разрабатывается в соответствии с актуальными штаммами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8A6EEA-5AEB-896E-0E94-713FA89C6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034486" y="1491943"/>
            <a:ext cx="6857997" cy="387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297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7945B-6DEC-49FD-BA9C-94B255DEA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2">
            <a:extLst>
              <a:ext uri="{FF2B5EF4-FFF2-40B4-BE49-F238E27FC236}">
                <a16:creationId xmlns:a16="http://schemas.microsoft.com/office/drawing/2014/main" id="{72F05A6E-8E61-2E90-BA1C-5A87CCE3DE9F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0" y="1370691"/>
            <a:ext cx="5630779" cy="558026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</a:pPr>
            <a:r>
              <a:rPr lang="ru-RU" sz="1800" b="1" strike="noStrike" spc="-1" dirty="0">
                <a:solidFill>
                  <a:srgbClr val="5B5B5B"/>
                </a:solidFill>
                <a:latin typeface="Gilroy" panose="00000500000000000000" pitchFamily="2" charset="-52"/>
              </a:rPr>
              <a:t>Охват вакцинацией против гриппа на 03.10.2025</a:t>
            </a:r>
          </a:p>
        </p:txBody>
      </p:sp>
      <p:sp>
        <p:nvSpPr>
          <p:cNvPr id="7" name="PlaceHolder 2">
            <a:extLst>
              <a:ext uri="{FF2B5EF4-FFF2-40B4-BE49-F238E27FC236}">
                <a16:creationId xmlns:a16="http://schemas.microsoft.com/office/drawing/2014/main" id="{6C78945B-2973-9491-932E-2710E3DFB199}"/>
              </a:ext>
            </a:extLst>
          </p:cNvPr>
          <p:cNvSpPr txBox="1">
            <a:spLocks/>
          </p:cNvSpPr>
          <p:nvPr/>
        </p:nvSpPr>
        <p:spPr>
          <a:xfrm>
            <a:off x="3078715" y="253819"/>
            <a:ext cx="4404562" cy="1009979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00" b="1" spc="-1" dirty="0">
                <a:solidFill>
                  <a:srgbClr val="5B5B5B"/>
                </a:solidFill>
                <a:latin typeface="DIN Pro Cond Black" panose="020B0A06020101010102" pitchFamily="34" charset="-52"/>
                <a:cs typeface="DIN Pro Cond Black" panose="020B0A06020101010102" pitchFamily="34" charset="-52"/>
              </a:rPr>
              <a:t>Против гриппа. Взрослые </a:t>
            </a:r>
            <a:endParaRPr lang="ru-RU" sz="3000" spc="-1" dirty="0">
              <a:solidFill>
                <a:srgbClr val="5B5B5B"/>
              </a:solidFill>
              <a:latin typeface="DIN Pro Cond Black" panose="020B0A06020101010102" pitchFamily="34" charset="-52"/>
              <a:cs typeface="DIN Pro Cond Black" panose="020B0A06020101010102" pitchFamily="34" charset="-52"/>
            </a:endParaRPr>
          </a:p>
        </p:txBody>
      </p:sp>
      <p:sp>
        <p:nvSpPr>
          <p:cNvPr id="8" name="PlaceHolder 2">
            <a:extLst>
              <a:ext uri="{FF2B5EF4-FFF2-40B4-BE49-F238E27FC236}">
                <a16:creationId xmlns:a16="http://schemas.microsoft.com/office/drawing/2014/main" id="{F5539E4C-0A22-9323-0C44-74C32396F0F1}"/>
              </a:ext>
            </a:extLst>
          </p:cNvPr>
          <p:cNvSpPr txBox="1">
            <a:spLocks/>
          </p:cNvSpPr>
          <p:nvPr/>
        </p:nvSpPr>
        <p:spPr>
          <a:xfrm>
            <a:off x="383313" y="459589"/>
            <a:ext cx="3097824" cy="598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00" b="1" spc="-1" dirty="0">
                <a:solidFill>
                  <a:srgbClr val="F3570A"/>
                </a:solidFill>
                <a:latin typeface="DIN Pro Cond Black" panose="020B0A06020101010102" pitchFamily="34" charset="-52"/>
                <a:cs typeface="DIN Pro Cond Black" panose="020B0A06020101010102" pitchFamily="34" charset="-52"/>
              </a:rPr>
              <a:t>Итоги вакцинации</a:t>
            </a:r>
            <a:endParaRPr lang="ru-RU" sz="3000" spc="-1" dirty="0">
              <a:solidFill>
                <a:srgbClr val="F3570A"/>
              </a:solidFill>
              <a:latin typeface="DIN Pro Cond Black" panose="020B0A06020101010102" pitchFamily="34" charset="-52"/>
              <a:cs typeface="DIN Pro Cond Black" panose="020B0A06020101010102" pitchFamily="34" charset="-52"/>
            </a:endParaRP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EB7F5036-BDD9-9275-0666-2D6B153F8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970" y="-215021"/>
            <a:ext cx="4203030" cy="603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7A974F-4AC4-76F6-072F-B4B437134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443" y="1988181"/>
            <a:ext cx="7208834" cy="43329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71319A-6905-8FF6-FF06-6CF567F3530B}"/>
              </a:ext>
            </a:extLst>
          </p:cNvPr>
          <p:cNvSpPr txBox="1"/>
          <p:nvPr/>
        </p:nvSpPr>
        <p:spPr>
          <a:xfrm>
            <a:off x="8183156" y="4607260"/>
            <a:ext cx="1187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3570A"/>
                </a:solidFill>
              </a:rPr>
              <a:t>37,5%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A31C27-FEF2-34BB-2A98-F43F9EFA5F54}"/>
              </a:ext>
            </a:extLst>
          </p:cNvPr>
          <p:cNvSpPr txBox="1"/>
          <p:nvPr/>
        </p:nvSpPr>
        <p:spPr>
          <a:xfrm rot="18324816">
            <a:off x="9677217" y="1118330"/>
            <a:ext cx="926615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35,3%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4E55D9-C587-C337-107B-32F47693D23B}"/>
              </a:ext>
            </a:extLst>
          </p:cNvPr>
          <p:cNvSpPr txBox="1"/>
          <p:nvPr/>
        </p:nvSpPr>
        <p:spPr>
          <a:xfrm>
            <a:off x="8675015" y="818395"/>
            <a:ext cx="837953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38,1%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1AC7D7-949D-8330-69B6-3ED3AFE5CDAF}"/>
              </a:ext>
            </a:extLst>
          </p:cNvPr>
          <p:cNvSpPr txBox="1"/>
          <p:nvPr/>
        </p:nvSpPr>
        <p:spPr>
          <a:xfrm>
            <a:off x="10751574" y="4468761"/>
            <a:ext cx="837953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40,4%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7EE322-D5A3-742F-FA1A-C390321D9DE4}"/>
              </a:ext>
            </a:extLst>
          </p:cNvPr>
          <p:cNvSpPr txBox="1"/>
          <p:nvPr/>
        </p:nvSpPr>
        <p:spPr>
          <a:xfrm>
            <a:off x="10537797" y="1187727"/>
            <a:ext cx="837953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35,8%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9467CA-6E1D-25C4-8E44-F1B93F3EEB7D}"/>
              </a:ext>
            </a:extLst>
          </p:cNvPr>
          <p:cNvSpPr txBox="1"/>
          <p:nvPr/>
        </p:nvSpPr>
        <p:spPr>
          <a:xfrm>
            <a:off x="10559501" y="2123805"/>
            <a:ext cx="62184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43%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3179B0-28C7-5960-2699-0E877C7F4E5A}"/>
              </a:ext>
            </a:extLst>
          </p:cNvPr>
          <p:cNvSpPr txBox="1"/>
          <p:nvPr/>
        </p:nvSpPr>
        <p:spPr>
          <a:xfrm>
            <a:off x="8360329" y="2804782"/>
            <a:ext cx="837953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32,7%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2D7A0B-139C-44A9-D433-B1CE12CE94C0}"/>
              </a:ext>
            </a:extLst>
          </p:cNvPr>
          <p:cNvSpPr txBox="1"/>
          <p:nvPr/>
        </p:nvSpPr>
        <p:spPr>
          <a:xfrm>
            <a:off x="9290938" y="2959520"/>
            <a:ext cx="936135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40,6%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214E0D-BABD-3E3A-BE28-A5B2F7EF0494}"/>
              </a:ext>
            </a:extLst>
          </p:cNvPr>
          <p:cNvSpPr txBox="1"/>
          <p:nvPr/>
        </p:nvSpPr>
        <p:spPr>
          <a:xfrm>
            <a:off x="10981422" y="3174114"/>
            <a:ext cx="936135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33,7%</a:t>
            </a:r>
          </a:p>
        </p:txBody>
      </p:sp>
    </p:spTree>
    <p:extLst>
      <p:ext uri="{BB962C8B-B14F-4D97-AF65-F5344CB8AC3E}">
        <p14:creationId xmlns:p14="http://schemas.microsoft.com/office/powerpoint/2010/main" val="277349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3C4C2-DAA2-149F-914E-AB8B298EE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2">
            <a:extLst>
              <a:ext uri="{FF2B5EF4-FFF2-40B4-BE49-F238E27FC236}">
                <a16:creationId xmlns:a16="http://schemas.microsoft.com/office/drawing/2014/main" id="{F81B000A-2B5D-1193-908F-F33770686DE8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0" y="1370691"/>
            <a:ext cx="8085221" cy="558026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</a:pPr>
            <a:r>
              <a:rPr lang="ru-RU" sz="1800" b="1" strike="noStrike" spc="-1" dirty="0">
                <a:solidFill>
                  <a:srgbClr val="5B5B5B"/>
                </a:solidFill>
                <a:latin typeface="Gilroy" panose="00000500000000000000" pitchFamily="2" charset="-52"/>
              </a:rPr>
              <a:t>Охват вакцинацией против гриппа </a:t>
            </a:r>
            <a:r>
              <a:rPr lang="ru-RU" sz="1800" b="1" spc="-1" dirty="0">
                <a:solidFill>
                  <a:srgbClr val="5B5B5B"/>
                </a:solidFill>
                <a:latin typeface="Gilroy" panose="00000500000000000000" pitchFamily="2" charset="-52"/>
              </a:rPr>
              <a:t>организованных детей до 18 лет </a:t>
            </a:r>
            <a:r>
              <a:rPr lang="ru-RU" sz="1800" b="1" strike="noStrike" spc="-1" dirty="0">
                <a:solidFill>
                  <a:srgbClr val="5B5B5B"/>
                </a:solidFill>
                <a:latin typeface="Gilroy" panose="00000500000000000000" pitchFamily="2" charset="-52"/>
              </a:rPr>
              <a:t>на 03.10.2025,г Новосибирск</a:t>
            </a:r>
          </a:p>
        </p:txBody>
      </p:sp>
      <p:sp>
        <p:nvSpPr>
          <p:cNvPr id="7" name="PlaceHolder 2">
            <a:extLst>
              <a:ext uri="{FF2B5EF4-FFF2-40B4-BE49-F238E27FC236}">
                <a16:creationId xmlns:a16="http://schemas.microsoft.com/office/drawing/2014/main" id="{31CC75E6-08B2-DAF9-7DF9-A2251EFFFF01}"/>
              </a:ext>
            </a:extLst>
          </p:cNvPr>
          <p:cNvSpPr txBox="1">
            <a:spLocks/>
          </p:cNvSpPr>
          <p:nvPr/>
        </p:nvSpPr>
        <p:spPr>
          <a:xfrm>
            <a:off x="2922734" y="50840"/>
            <a:ext cx="7323387" cy="1009979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00" b="1" spc="-1" dirty="0">
                <a:solidFill>
                  <a:srgbClr val="5B5B5B"/>
                </a:solidFill>
                <a:latin typeface="DIN Pro Cond Black" panose="020B0A06020101010102" pitchFamily="34" charset="-52"/>
                <a:cs typeface="DIN Pro Cond Black" panose="020B0A06020101010102" pitchFamily="34" charset="-52"/>
              </a:rPr>
              <a:t>Против гриппа. Организованные дети до 18 лет.</a:t>
            </a:r>
            <a:endParaRPr lang="ru-RU" sz="3000" spc="-1" dirty="0">
              <a:solidFill>
                <a:srgbClr val="5B5B5B"/>
              </a:solidFill>
              <a:latin typeface="DIN Pro Cond Black" panose="020B0A06020101010102" pitchFamily="34" charset="-52"/>
              <a:cs typeface="DIN Pro Cond Black" panose="020B0A06020101010102" pitchFamily="34" charset="-52"/>
            </a:endParaRPr>
          </a:p>
        </p:txBody>
      </p:sp>
      <p:sp>
        <p:nvSpPr>
          <p:cNvPr id="8" name="PlaceHolder 2">
            <a:extLst>
              <a:ext uri="{FF2B5EF4-FFF2-40B4-BE49-F238E27FC236}">
                <a16:creationId xmlns:a16="http://schemas.microsoft.com/office/drawing/2014/main" id="{0C2FBC6C-5CF9-64C6-F6F1-4AF347EDF971}"/>
              </a:ext>
            </a:extLst>
          </p:cNvPr>
          <p:cNvSpPr txBox="1">
            <a:spLocks/>
          </p:cNvSpPr>
          <p:nvPr/>
        </p:nvSpPr>
        <p:spPr>
          <a:xfrm>
            <a:off x="137896" y="152508"/>
            <a:ext cx="2784838" cy="598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00" b="1" spc="-1" dirty="0">
                <a:solidFill>
                  <a:srgbClr val="F3570A"/>
                </a:solidFill>
                <a:latin typeface="DIN Pro Cond Black" panose="020B0A06020101010102" pitchFamily="34" charset="-52"/>
                <a:cs typeface="DIN Pro Cond Black" panose="020B0A06020101010102" pitchFamily="34" charset="-52"/>
              </a:rPr>
              <a:t>Итоги вакцинации</a:t>
            </a:r>
            <a:endParaRPr lang="ru-RU" sz="3000" spc="-1" dirty="0">
              <a:solidFill>
                <a:srgbClr val="F3570A"/>
              </a:solidFill>
              <a:latin typeface="DIN Pro Cond Black" panose="020B0A06020101010102" pitchFamily="34" charset="-52"/>
              <a:cs typeface="DIN Pro Cond Black" panose="020B0A06020101010102" pitchFamily="34" charset="-52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EF6345C-7BC3-ED61-A29F-35B85C927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96" y="2437931"/>
            <a:ext cx="7268278" cy="43687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95A6B5-0EA4-4D87-4A1C-249193F2F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3874" y="812086"/>
            <a:ext cx="4000229" cy="59945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4625FE-2484-7957-6FBB-793CBD35071E}"/>
              </a:ext>
            </a:extLst>
          </p:cNvPr>
          <p:cNvSpPr txBox="1"/>
          <p:nvPr/>
        </p:nvSpPr>
        <p:spPr>
          <a:xfrm>
            <a:off x="7652084" y="5487309"/>
            <a:ext cx="1604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3570A"/>
                </a:solidFill>
              </a:rPr>
              <a:t>61,5%</a:t>
            </a:r>
          </a:p>
        </p:txBody>
      </p:sp>
    </p:spTree>
    <p:extLst>
      <p:ext uri="{BB962C8B-B14F-4D97-AF65-F5344CB8AC3E}">
        <p14:creationId xmlns:p14="http://schemas.microsoft.com/office/powerpoint/2010/main" val="149746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6EA70-992D-E289-EFC0-C791D58F7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7ABEDA5-60E1-386F-3784-3BB2966158A2}"/>
              </a:ext>
            </a:extLst>
          </p:cNvPr>
          <p:cNvSpPr/>
          <p:nvPr/>
        </p:nvSpPr>
        <p:spPr>
          <a:xfrm>
            <a:off x="217229" y="1467198"/>
            <a:ext cx="8309196" cy="4388096"/>
          </a:xfrm>
          <a:prstGeom prst="rect">
            <a:avLst/>
          </a:prstGeom>
          <a:solidFill>
            <a:srgbClr val="F3570A"/>
          </a:solidFill>
          <a:ln>
            <a:noFill/>
          </a:ln>
          <a:effectLst>
            <a:outerShdw blurRad="2032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PlaceHolder 2">
            <a:extLst>
              <a:ext uri="{FF2B5EF4-FFF2-40B4-BE49-F238E27FC236}">
                <a16:creationId xmlns:a16="http://schemas.microsoft.com/office/drawing/2014/main" id="{5AFD4B79-CAB1-A84F-4B66-AE396464F67A}"/>
              </a:ext>
            </a:extLst>
          </p:cNvPr>
          <p:cNvSpPr txBox="1">
            <a:spLocks/>
          </p:cNvSpPr>
          <p:nvPr/>
        </p:nvSpPr>
        <p:spPr>
          <a:xfrm>
            <a:off x="1802552" y="251449"/>
            <a:ext cx="5355316" cy="1009979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00" b="1" spc="-1" dirty="0">
                <a:solidFill>
                  <a:srgbClr val="5B5B5B"/>
                </a:solidFill>
                <a:latin typeface="DIN Pro Cond Black" panose="020B0A06020101010102" pitchFamily="34" charset="-52"/>
                <a:cs typeface="DIN Pro Cond Black" panose="020B0A06020101010102" pitchFamily="34" charset="-52"/>
              </a:rPr>
              <a:t>Руководителю на заметку</a:t>
            </a:r>
            <a:endParaRPr lang="ru-RU" sz="3000" spc="-1" dirty="0">
              <a:solidFill>
                <a:srgbClr val="5B5B5B"/>
              </a:solidFill>
              <a:latin typeface="DIN Pro Cond Black" panose="020B0A06020101010102" pitchFamily="34" charset="-52"/>
              <a:cs typeface="DIN Pro Cond Black" panose="020B0A06020101010102" pitchFamily="34" charset="-52"/>
            </a:endParaRPr>
          </a:p>
        </p:txBody>
      </p:sp>
      <p:sp>
        <p:nvSpPr>
          <p:cNvPr id="5" name="PlaceHolder 2">
            <a:extLst>
              <a:ext uri="{FF2B5EF4-FFF2-40B4-BE49-F238E27FC236}">
                <a16:creationId xmlns:a16="http://schemas.microsoft.com/office/drawing/2014/main" id="{2BB878C7-47BD-0245-37ED-83B63C0E4E3F}"/>
              </a:ext>
            </a:extLst>
          </p:cNvPr>
          <p:cNvSpPr txBox="1">
            <a:spLocks/>
          </p:cNvSpPr>
          <p:nvPr/>
        </p:nvSpPr>
        <p:spPr>
          <a:xfrm>
            <a:off x="711495" y="457219"/>
            <a:ext cx="4322639" cy="598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00" b="1" spc="-1" dirty="0">
                <a:solidFill>
                  <a:srgbClr val="F3570A"/>
                </a:solidFill>
                <a:latin typeface="DIN Pro Cond Black" panose="020B0A06020101010102" pitchFamily="34" charset="-52"/>
                <a:cs typeface="DIN Pro Cond Black" panose="020B0A06020101010102" pitchFamily="34" charset="-52"/>
              </a:rPr>
              <a:t>Грипп. </a:t>
            </a:r>
            <a:endParaRPr lang="ru-RU" sz="3000" spc="-1" dirty="0">
              <a:solidFill>
                <a:srgbClr val="F3570A"/>
              </a:solidFill>
              <a:latin typeface="DIN Pro Cond Black" panose="020B0A06020101010102" pitchFamily="34" charset="-52"/>
              <a:cs typeface="DIN Pro Cond Black" panose="020B0A06020101010102" pitchFamily="34" charset="-52"/>
            </a:endParaRPr>
          </a:p>
        </p:txBody>
      </p:sp>
      <p:sp>
        <p:nvSpPr>
          <p:cNvPr id="203" name="PlaceHolder 2">
            <a:extLst>
              <a:ext uri="{FF2B5EF4-FFF2-40B4-BE49-F238E27FC236}">
                <a16:creationId xmlns:a16="http://schemas.microsoft.com/office/drawing/2014/main" id="{A19B0C52-EA6B-1381-AF87-495BC0696B0B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385671" y="1570082"/>
            <a:ext cx="7972311" cy="4182327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r>
              <a:rPr lang="ru-RU" sz="1800" spc="-1" dirty="0">
                <a:solidFill>
                  <a:schemeClr val="bg1"/>
                </a:solidFill>
                <a:latin typeface="Gilroy" panose="00000500000000000000" pitchFamily="2" charset="-52"/>
              </a:rPr>
              <a:t>По данным ВОЗ,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spc="-1" dirty="0">
                <a:solidFill>
                  <a:schemeClr val="bg1"/>
                </a:solidFill>
                <a:latin typeface="Gilroy" panose="00000500000000000000" pitchFamily="2" charset="-52"/>
              </a:rPr>
              <a:t> в среднем срок отсутствия на рабочем месте по</a:t>
            </a:r>
          </a:p>
          <a:p>
            <a:r>
              <a:rPr lang="ru-RU" sz="1800" spc="-1" dirty="0">
                <a:solidFill>
                  <a:schemeClr val="bg1"/>
                </a:solidFill>
                <a:latin typeface="Gilroy" panose="00000500000000000000" pitchFamily="2" charset="-52"/>
              </a:rPr>
              <a:t>причине заболевания гриппом составляет 5-10 дней, а в случае</a:t>
            </a:r>
          </a:p>
          <a:p>
            <a:r>
              <a:rPr lang="ru-RU" sz="1800" spc="-1" dirty="0">
                <a:solidFill>
                  <a:schemeClr val="bg1"/>
                </a:solidFill>
                <a:latin typeface="Gilroy" panose="00000500000000000000" pitchFamily="2" charset="-52"/>
              </a:rPr>
              <a:t>осложнения до одного месяца;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spc="-1" dirty="0">
                <a:solidFill>
                  <a:schemeClr val="bg1"/>
                </a:solidFill>
                <a:latin typeface="Gilroy" panose="00000500000000000000" pitchFamily="2" charset="-52"/>
              </a:rPr>
              <a:t> Сотрудник, заболевший гриппом и продолжающий ходить на работу, является источником заражения для окружающих его коллег.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spc="-1" dirty="0">
                <a:solidFill>
                  <a:schemeClr val="bg1"/>
                </a:solidFill>
                <a:latin typeface="Gilroy" panose="00000500000000000000" pitchFamily="2" charset="-52"/>
              </a:rPr>
              <a:t>Время реакции во время болезни снижается на 55%.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spc="-1" dirty="0">
                <a:solidFill>
                  <a:schemeClr val="bg1"/>
                </a:solidFill>
                <a:latin typeface="Gilroy" panose="00000500000000000000" pitchFamily="2" charset="-52"/>
              </a:rPr>
              <a:t>В среднем грипп отнимает до 50 рабочих дней на каждые 10 сотрудников.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spc="-1" dirty="0">
                <a:solidFill>
                  <a:schemeClr val="bg1"/>
                </a:solidFill>
                <a:latin typeface="Gilroy" panose="00000500000000000000" pitchFamily="2" charset="-52"/>
              </a:rPr>
              <a:t>В период эпидемии заболевает до трети сотрудников, что для</a:t>
            </a:r>
          </a:p>
          <a:p>
            <a:r>
              <a:rPr lang="ru-RU" sz="1800" spc="-1" dirty="0">
                <a:solidFill>
                  <a:schemeClr val="bg1"/>
                </a:solidFill>
                <a:latin typeface="Gilroy" panose="00000500000000000000" pitchFamily="2" charset="-52"/>
              </a:rPr>
              <a:t>организации означает падение производительности, дезорганизацию и снижение эффективности труда, дополнительную оплату труда по замещению заболевших сотрудников или снижение эффективности труда вследствие дополнительной нагрузки на здоровый персонал.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32B90E-96C1-6B42-F393-FF4D7EC14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034486" y="1491943"/>
            <a:ext cx="6857997" cy="387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599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2">
            <a:extLst>
              <a:ext uri="{FF2B5EF4-FFF2-40B4-BE49-F238E27FC236}">
                <a16:creationId xmlns:a16="http://schemas.microsoft.com/office/drawing/2014/main" id="{96E41611-6FD9-422B-8FFF-8425A7F6D867}"/>
              </a:ext>
            </a:extLst>
          </p:cNvPr>
          <p:cNvSpPr txBox="1">
            <a:spLocks/>
          </p:cNvSpPr>
          <p:nvPr/>
        </p:nvSpPr>
        <p:spPr>
          <a:xfrm>
            <a:off x="1272118" y="2861244"/>
            <a:ext cx="4605420" cy="598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6500" b="1" spc="-1" dirty="0">
                <a:solidFill>
                  <a:srgbClr val="5B5B5B"/>
                </a:solidFill>
                <a:latin typeface="DIN Pro Cond Black" panose="020B0A06020101010102" pitchFamily="34" charset="-52"/>
                <a:cs typeface="DIN Pro Cond Black" panose="020B0A06020101010102" pitchFamily="34" charset="-52"/>
              </a:rPr>
              <a:t>СПАСИБО</a:t>
            </a:r>
            <a:endParaRPr lang="ru-RU" sz="6500" spc="-1" dirty="0">
              <a:solidFill>
                <a:srgbClr val="5B5B5B"/>
              </a:solidFill>
              <a:latin typeface="DIN Pro Cond Black" panose="020B0A06020101010102" pitchFamily="34" charset="-52"/>
              <a:cs typeface="DIN Pro Cond Black" panose="020B0A06020101010102" pitchFamily="34" charset="-52"/>
            </a:endParaRPr>
          </a:p>
        </p:txBody>
      </p:sp>
      <p:sp>
        <p:nvSpPr>
          <p:cNvPr id="12" name="PlaceHolder 2">
            <a:extLst>
              <a:ext uri="{FF2B5EF4-FFF2-40B4-BE49-F238E27FC236}">
                <a16:creationId xmlns:a16="http://schemas.microsoft.com/office/drawing/2014/main" id="{4B355EA5-7ED5-4D8D-9612-3D40787A0453}"/>
              </a:ext>
            </a:extLst>
          </p:cNvPr>
          <p:cNvSpPr txBox="1">
            <a:spLocks/>
          </p:cNvSpPr>
          <p:nvPr/>
        </p:nvSpPr>
        <p:spPr>
          <a:xfrm>
            <a:off x="5044004" y="2531544"/>
            <a:ext cx="5201850" cy="1257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6500" b="1" spc="-1" dirty="0">
                <a:solidFill>
                  <a:srgbClr val="F3570A"/>
                </a:solidFill>
                <a:latin typeface="DIN Pro Cond Black" panose="020B0A06020101010102" pitchFamily="34" charset="-52"/>
                <a:cs typeface="DIN Pro Cond Black" panose="020B0A06020101010102" pitchFamily="34" charset="-52"/>
              </a:rPr>
              <a:t>ЗА ВНИМАНИЕ!</a:t>
            </a:r>
            <a:endParaRPr lang="ru-RU" sz="6500" spc="-1" dirty="0">
              <a:solidFill>
                <a:srgbClr val="F3570A"/>
              </a:solidFill>
              <a:latin typeface="DIN Pro Cond Black" panose="020B0A06020101010102" pitchFamily="34" charset="-52"/>
              <a:cs typeface="DIN Pro Cond Black" panose="020B0A06020101010102" pitchFamily="34" charset="-5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389D66-E68A-4301-9D30-14CBA84446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510" y="2032712"/>
            <a:ext cx="950210" cy="23781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40371E-8651-C5D5-55C8-46028D1FF62B}"/>
              </a:ext>
            </a:extLst>
          </p:cNvPr>
          <p:cNvSpPr txBox="1"/>
          <p:nvPr/>
        </p:nvSpPr>
        <p:spPr>
          <a:xfrm>
            <a:off x="1272118" y="4892615"/>
            <a:ext cx="993233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500" b="1" spc="-1" dirty="0">
                <a:solidFill>
                  <a:srgbClr val="F3570A"/>
                </a:solidFill>
                <a:latin typeface="DIN Pro Cond Black" panose="020B0A06020101010102" pitchFamily="34" charset="-52"/>
                <a:ea typeface="+mj-ea"/>
                <a:cs typeface="DIN Pro Cond Black" panose="020B0A06020101010102" pitchFamily="34" charset="-52"/>
              </a:rPr>
              <a:t>Берегите себя и своих близких!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8460E4-E1CD-63D7-C10F-05BB4B839278}"/>
              </a:ext>
            </a:extLst>
          </p:cNvPr>
          <p:cNvSpPr txBox="1"/>
          <p:nvPr/>
        </p:nvSpPr>
        <p:spPr>
          <a:xfrm>
            <a:off x="2887579" y="3647963"/>
            <a:ext cx="714246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500" b="1" spc="-1" dirty="0">
                <a:solidFill>
                  <a:srgbClr val="5B5B5B"/>
                </a:solidFill>
                <a:latin typeface="DIN Pro Cond Black" panose="020B0A06020101010102" pitchFamily="34" charset="-52"/>
                <a:ea typeface="+mj-ea"/>
                <a:cs typeface="DIN Pro Cond Black" panose="020B0A06020101010102" pitchFamily="34" charset="-52"/>
              </a:rPr>
              <a:t>Будьте здоровы!</a:t>
            </a:r>
          </a:p>
        </p:txBody>
      </p:sp>
    </p:spTree>
    <p:extLst>
      <p:ext uri="{BB962C8B-B14F-4D97-AF65-F5344CB8AC3E}">
        <p14:creationId xmlns:p14="http://schemas.microsoft.com/office/powerpoint/2010/main" val="289322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2"/>
          <p:cNvSpPr>
            <a:spLocks noGrp="1"/>
          </p:cNvSpPr>
          <p:nvPr>
            <p:ph/>
          </p:nvPr>
        </p:nvSpPr>
        <p:spPr>
          <a:xfrm>
            <a:off x="794745" y="1549865"/>
            <a:ext cx="3088995" cy="2300591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r>
              <a:rPr lang="ru-RU" sz="1800" b="1" strike="noStrike" spc="-1" dirty="0">
                <a:solidFill>
                  <a:srgbClr val="5B5B5B"/>
                </a:solidFill>
                <a:latin typeface="DIN Pro Cond Black" panose="020B0A06020101010102" pitchFamily="34" charset="-52"/>
                <a:cs typeface="DIN Pro Cond Black" panose="020B0A06020101010102" pitchFamily="34" charset="-52"/>
              </a:rPr>
              <a:t>Иммунитет</a:t>
            </a:r>
            <a:r>
              <a:rPr lang="ru-RU" sz="1800" b="0" strike="noStrike" spc="-1" dirty="0">
                <a:solidFill>
                  <a:srgbClr val="5B5B5B"/>
                </a:solidFill>
                <a:latin typeface="Gilroy" panose="00000500000000000000" pitchFamily="2" charset="-52"/>
                <a:cs typeface="DIN Pro Cond Medium" panose="020B0606020101010102" pitchFamily="34" charset="-52"/>
              </a:rPr>
              <a:t> – это способность организма реагировать и распознавать чужеродные вещества и клетки</a:t>
            </a:r>
          </a:p>
          <a:p>
            <a:pPr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endParaRPr lang="ru-RU" sz="1800" b="0" strike="noStrike" spc="-1" dirty="0">
              <a:solidFill>
                <a:srgbClr val="5B5B5B"/>
              </a:solidFill>
              <a:latin typeface="Gilroy" panose="00000500000000000000" pitchFamily="2" charset="-52"/>
              <a:cs typeface="DIN Pro Cond Medium" panose="020B0606020101010102" pitchFamily="34" charset="-52"/>
            </a:endParaRPr>
          </a:p>
          <a:p>
            <a:pPr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r>
              <a:rPr lang="ru-RU" sz="1800" b="1" strike="noStrike" spc="-1" dirty="0">
                <a:solidFill>
                  <a:srgbClr val="5B5B5B"/>
                </a:solidFill>
                <a:latin typeface="DIN Pro Cond Black" panose="020B0A06020101010102" pitchFamily="34" charset="-52"/>
                <a:cs typeface="DIN Pro Cond Black" panose="020B0A06020101010102" pitchFamily="34" charset="-52"/>
              </a:rPr>
              <a:t>Иммунный ответ </a:t>
            </a:r>
            <a:r>
              <a:rPr lang="ru-RU" sz="1800" b="0" strike="noStrike" spc="-1" dirty="0">
                <a:solidFill>
                  <a:srgbClr val="5B5B5B"/>
                </a:solidFill>
                <a:latin typeface="Gilroy" panose="00000500000000000000" pitchFamily="2" charset="-52"/>
                <a:cs typeface="DIN Pro Cond Medium" panose="020B0606020101010102" pitchFamily="34" charset="-52"/>
              </a:rPr>
              <a:t>– инактивация чужеродных веществ в организме человека (бактерий, вирусов, клеток опухоли и </a:t>
            </a:r>
            <a:r>
              <a:rPr lang="ru-RU" sz="1800" b="0" strike="noStrike" spc="-1" dirty="0" err="1">
                <a:solidFill>
                  <a:srgbClr val="5B5B5B"/>
                </a:solidFill>
                <a:latin typeface="Gilroy" panose="00000500000000000000" pitchFamily="2" charset="-52"/>
                <a:cs typeface="DIN Pro Cond Medium" panose="020B0606020101010102" pitchFamily="34" charset="-52"/>
              </a:rPr>
              <a:t>тд</a:t>
            </a:r>
            <a:r>
              <a:rPr lang="ru-RU" sz="1800" b="0" strike="noStrike" spc="-1" dirty="0">
                <a:solidFill>
                  <a:srgbClr val="5B5B5B"/>
                </a:solidFill>
                <a:latin typeface="Gilroy" panose="00000500000000000000" pitchFamily="2" charset="-52"/>
                <a:cs typeface="DIN Pro Cond Medium" panose="020B0606020101010102" pitchFamily="34" charset="-52"/>
              </a:rPr>
              <a:t>.)</a:t>
            </a:r>
          </a:p>
        </p:txBody>
      </p:sp>
      <p:sp>
        <p:nvSpPr>
          <p:cNvPr id="5" name="PlaceHolder 2">
            <a:extLst>
              <a:ext uri="{FF2B5EF4-FFF2-40B4-BE49-F238E27FC236}">
                <a16:creationId xmlns:a16="http://schemas.microsoft.com/office/drawing/2014/main" id="{D4F0BC2D-F6F0-4866-9F63-322A539AEA8E}"/>
              </a:ext>
            </a:extLst>
          </p:cNvPr>
          <p:cNvSpPr txBox="1">
            <a:spLocks/>
          </p:cNvSpPr>
          <p:nvPr/>
        </p:nvSpPr>
        <p:spPr>
          <a:xfrm>
            <a:off x="2514244" y="431823"/>
            <a:ext cx="6407100" cy="1009979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00" b="1" spc="-1" dirty="0">
                <a:solidFill>
                  <a:srgbClr val="5B5B5B"/>
                </a:solidFill>
                <a:latin typeface="DIN Pro Cond Black" panose="020B0A06020101010102" pitchFamily="34" charset="-52"/>
                <a:cs typeface="DIN Pro Cond Black" panose="020B0A06020101010102" pitchFamily="34" charset="-52"/>
              </a:rPr>
              <a:t>главная защита от микроорганизмов</a:t>
            </a:r>
            <a:endParaRPr lang="ru-RU" sz="3000" spc="-1" dirty="0">
              <a:solidFill>
                <a:srgbClr val="5B5B5B"/>
              </a:solidFill>
              <a:latin typeface="DIN Pro Cond Black" panose="020B0A06020101010102" pitchFamily="34" charset="-52"/>
              <a:cs typeface="DIN Pro Cond Black" panose="020B0A06020101010102" pitchFamily="34" charset="-52"/>
            </a:endParaRPr>
          </a:p>
        </p:txBody>
      </p:sp>
      <p:sp>
        <p:nvSpPr>
          <p:cNvPr id="6" name="PlaceHolder 2">
            <a:extLst>
              <a:ext uri="{FF2B5EF4-FFF2-40B4-BE49-F238E27FC236}">
                <a16:creationId xmlns:a16="http://schemas.microsoft.com/office/drawing/2014/main" id="{08BA8CD6-C7A3-4589-87A9-9EDD14BB820F}"/>
              </a:ext>
            </a:extLst>
          </p:cNvPr>
          <p:cNvSpPr txBox="1">
            <a:spLocks/>
          </p:cNvSpPr>
          <p:nvPr/>
        </p:nvSpPr>
        <p:spPr>
          <a:xfrm>
            <a:off x="746100" y="632122"/>
            <a:ext cx="2057767" cy="598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00" b="1" spc="-1" dirty="0">
                <a:solidFill>
                  <a:srgbClr val="F3570A"/>
                </a:solidFill>
                <a:latin typeface="DIN Pro Cond Black" panose="020B0A06020101010102" pitchFamily="34" charset="-52"/>
                <a:cs typeface="DIN Pro Cond Black" panose="020B0A06020101010102" pitchFamily="34" charset="-52"/>
              </a:rPr>
              <a:t>Иммунитет -</a:t>
            </a:r>
            <a:endParaRPr lang="ru-RU" sz="3000" spc="-1" dirty="0">
              <a:solidFill>
                <a:srgbClr val="F3570A"/>
              </a:solidFill>
              <a:latin typeface="DIN Pro Cond Black" panose="020B0A06020101010102" pitchFamily="34" charset="-52"/>
              <a:cs typeface="DIN Pro Cond Black" panose="020B0A06020101010102" pitchFamily="34" charset="-5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BB906B-9BBF-4279-9884-C81BC8EC5B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0" t="20" r="25933" b="10510"/>
          <a:stretch/>
        </p:blipFill>
        <p:spPr>
          <a:xfrm>
            <a:off x="7682230" y="632123"/>
            <a:ext cx="4137914" cy="6225878"/>
          </a:xfrm>
          <a:prstGeom prst="rect">
            <a:avLst/>
          </a:prstGeom>
        </p:spPr>
      </p:pic>
      <p:sp>
        <p:nvSpPr>
          <p:cNvPr id="15" name="PlaceHolder 2">
            <a:extLst>
              <a:ext uri="{FF2B5EF4-FFF2-40B4-BE49-F238E27FC236}">
                <a16:creationId xmlns:a16="http://schemas.microsoft.com/office/drawing/2014/main" id="{59D11873-DABE-46BF-ACC3-0543F53F8353}"/>
              </a:ext>
            </a:extLst>
          </p:cNvPr>
          <p:cNvSpPr txBox="1">
            <a:spLocks/>
          </p:cNvSpPr>
          <p:nvPr/>
        </p:nvSpPr>
        <p:spPr>
          <a:xfrm>
            <a:off x="4308511" y="5600082"/>
            <a:ext cx="978193" cy="322684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ru-RU" sz="1200" spc="-1" dirty="0">
                <a:solidFill>
                  <a:srgbClr val="5B5B5B"/>
                </a:solidFill>
                <a:latin typeface="Gilroy" panose="00000500000000000000" pitchFamily="2" charset="-52"/>
                <a:cs typeface="DIN Pro Cond Light" panose="020B0506020101010102" pitchFamily="34" charset="-52"/>
              </a:rPr>
              <a:t>Аппендикс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724F1953-FE6A-46AC-9919-BDCF2F4239E8}"/>
              </a:ext>
            </a:extLst>
          </p:cNvPr>
          <p:cNvCxnSpPr/>
          <p:nvPr/>
        </p:nvCxnSpPr>
        <p:spPr>
          <a:xfrm>
            <a:off x="5260594" y="2441872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40B40327-B4EE-4753-B22D-AAB0C40D699D}"/>
              </a:ext>
            </a:extLst>
          </p:cNvPr>
          <p:cNvCxnSpPr>
            <a:cxnSpLocks/>
          </p:cNvCxnSpPr>
          <p:nvPr/>
        </p:nvCxnSpPr>
        <p:spPr>
          <a:xfrm>
            <a:off x="4382177" y="5956103"/>
            <a:ext cx="4745567" cy="0"/>
          </a:xfrm>
          <a:prstGeom prst="line">
            <a:avLst/>
          </a:prstGeom>
          <a:ln w="3175">
            <a:solidFill>
              <a:srgbClr val="F357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Овал 37">
            <a:extLst>
              <a:ext uri="{FF2B5EF4-FFF2-40B4-BE49-F238E27FC236}">
                <a16:creationId xmlns:a16="http://schemas.microsoft.com/office/drawing/2014/main" id="{3334B20B-8B18-487C-A692-A125704A8FF2}"/>
              </a:ext>
            </a:extLst>
          </p:cNvPr>
          <p:cNvSpPr/>
          <p:nvPr/>
        </p:nvSpPr>
        <p:spPr>
          <a:xfrm>
            <a:off x="9102344" y="5889428"/>
            <a:ext cx="133350" cy="133350"/>
          </a:xfrm>
          <a:prstGeom prst="ellipse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PlaceHolder 2">
            <a:extLst>
              <a:ext uri="{FF2B5EF4-FFF2-40B4-BE49-F238E27FC236}">
                <a16:creationId xmlns:a16="http://schemas.microsoft.com/office/drawing/2014/main" id="{51AB4269-9FF7-4C0A-8601-42682A4A5A81}"/>
              </a:ext>
            </a:extLst>
          </p:cNvPr>
          <p:cNvSpPr txBox="1">
            <a:spLocks/>
          </p:cNvSpPr>
          <p:nvPr/>
        </p:nvSpPr>
        <p:spPr>
          <a:xfrm>
            <a:off x="4308511" y="5039017"/>
            <a:ext cx="2502193" cy="6700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ru-RU" sz="1200" spc="-1" dirty="0">
                <a:solidFill>
                  <a:srgbClr val="5B5B5B"/>
                </a:solidFill>
                <a:latin typeface="Gilroy" panose="00000500000000000000" pitchFamily="2" charset="-52"/>
                <a:cs typeface="DIN Pro Cond Light" panose="020B0506020101010102" pitchFamily="34" charset="-52"/>
              </a:rPr>
              <a:t>Патчи </a:t>
            </a:r>
            <a:r>
              <a:rPr lang="ru-RU" sz="1200" spc="-1" dirty="0" err="1">
                <a:solidFill>
                  <a:srgbClr val="5B5B5B"/>
                </a:solidFill>
                <a:latin typeface="Gilroy" panose="00000500000000000000" pitchFamily="2" charset="-52"/>
                <a:cs typeface="DIN Pro Cond Light" panose="020B0506020101010102" pitchFamily="34" charset="-52"/>
              </a:rPr>
              <a:t>Пейера</a:t>
            </a:r>
            <a:endParaRPr lang="ru-RU" sz="1200" spc="-1" dirty="0">
              <a:solidFill>
                <a:srgbClr val="5B5B5B"/>
              </a:solidFill>
              <a:latin typeface="Gilroy" panose="00000500000000000000" pitchFamily="2" charset="-52"/>
              <a:cs typeface="DIN Pro Cond Light" panose="020B0506020101010102" pitchFamily="34" charset="-52"/>
            </a:endParaRPr>
          </a:p>
        </p:txBody>
      </p: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8AC37204-8ED5-48C8-9181-031861E6BC8D}"/>
              </a:ext>
            </a:extLst>
          </p:cNvPr>
          <p:cNvCxnSpPr>
            <a:cxnSpLocks/>
          </p:cNvCxnSpPr>
          <p:nvPr/>
        </p:nvCxnSpPr>
        <p:spPr>
          <a:xfrm>
            <a:off x="4420277" y="5562418"/>
            <a:ext cx="4359727" cy="0"/>
          </a:xfrm>
          <a:prstGeom prst="line">
            <a:avLst/>
          </a:prstGeom>
          <a:ln w="3175">
            <a:solidFill>
              <a:srgbClr val="F357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Овал 42">
            <a:extLst>
              <a:ext uri="{FF2B5EF4-FFF2-40B4-BE49-F238E27FC236}">
                <a16:creationId xmlns:a16="http://schemas.microsoft.com/office/drawing/2014/main" id="{978165E3-8AF6-4DEC-ADBC-936C08CCCA98}"/>
              </a:ext>
            </a:extLst>
          </p:cNvPr>
          <p:cNvSpPr/>
          <p:nvPr/>
        </p:nvSpPr>
        <p:spPr>
          <a:xfrm>
            <a:off x="8754604" y="5495743"/>
            <a:ext cx="133350" cy="133350"/>
          </a:xfrm>
          <a:prstGeom prst="ellipse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CE3D0956-156C-4E2D-A826-1A8DB9380BED}"/>
              </a:ext>
            </a:extLst>
          </p:cNvPr>
          <p:cNvCxnSpPr>
            <a:cxnSpLocks/>
          </p:cNvCxnSpPr>
          <p:nvPr/>
        </p:nvCxnSpPr>
        <p:spPr>
          <a:xfrm>
            <a:off x="4424690" y="5182180"/>
            <a:ext cx="4359727" cy="0"/>
          </a:xfrm>
          <a:prstGeom prst="line">
            <a:avLst/>
          </a:prstGeom>
          <a:ln w="3175">
            <a:solidFill>
              <a:srgbClr val="F357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Овал 45">
            <a:extLst>
              <a:ext uri="{FF2B5EF4-FFF2-40B4-BE49-F238E27FC236}">
                <a16:creationId xmlns:a16="http://schemas.microsoft.com/office/drawing/2014/main" id="{E9F0ACEA-3A9A-448F-B082-5F1E94EABBEC}"/>
              </a:ext>
            </a:extLst>
          </p:cNvPr>
          <p:cNvSpPr/>
          <p:nvPr/>
        </p:nvSpPr>
        <p:spPr>
          <a:xfrm>
            <a:off x="8759017" y="5115505"/>
            <a:ext cx="133350" cy="133350"/>
          </a:xfrm>
          <a:prstGeom prst="ellipse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PlaceHolder 2">
            <a:extLst>
              <a:ext uri="{FF2B5EF4-FFF2-40B4-BE49-F238E27FC236}">
                <a16:creationId xmlns:a16="http://schemas.microsoft.com/office/drawing/2014/main" id="{44C171DE-6732-42AF-A8D2-E3EFCD5EE6DA}"/>
              </a:ext>
            </a:extLst>
          </p:cNvPr>
          <p:cNvSpPr txBox="1">
            <a:spLocks/>
          </p:cNvSpPr>
          <p:nvPr/>
        </p:nvSpPr>
        <p:spPr>
          <a:xfrm>
            <a:off x="4308511" y="4667670"/>
            <a:ext cx="2502193" cy="6700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ru-RU" sz="1200" spc="-1" dirty="0">
                <a:solidFill>
                  <a:srgbClr val="5B5B5B"/>
                </a:solidFill>
                <a:latin typeface="Gilroy" panose="00000500000000000000" pitchFamily="2" charset="-52"/>
                <a:cs typeface="DIN Pro Cond Light" panose="020B0506020101010102" pitchFamily="34" charset="-52"/>
              </a:rPr>
              <a:t>Кишечник</a:t>
            </a:r>
          </a:p>
        </p:txBody>
      </p: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6C2A9B8C-3856-4004-8D7F-74B2F653DCDA}"/>
              </a:ext>
            </a:extLst>
          </p:cNvPr>
          <p:cNvCxnSpPr>
            <a:cxnSpLocks/>
          </p:cNvCxnSpPr>
          <p:nvPr/>
        </p:nvCxnSpPr>
        <p:spPr>
          <a:xfrm>
            <a:off x="4382177" y="6344529"/>
            <a:ext cx="4745567" cy="0"/>
          </a:xfrm>
          <a:prstGeom prst="line">
            <a:avLst/>
          </a:prstGeom>
          <a:ln w="3175">
            <a:solidFill>
              <a:srgbClr val="F357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Овал 48">
            <a:extLst>
              <a:ext uri="{FF2B5EF4-FFF2-40B4-BE49-F238E27FC236}">
                <a16:creationId xmlns:a16="http://schemas.microsoft.com/office/drawing/2014/main" id="{733D13BC-0BAD-4268-B7C6-536D25DAEB5D}"/>
              </a:ext>
            </a:extLst>
          </p:cNvPr>
          <p:cNvSpPr/>
          <p:nvPr/>
        </p:nvSpPr>
        <p:spPr>
          <a:xfrm>
            <a:off x="9102344" y="6277854"/>
            <a:ext cx="133350" cy="133350"/>
          </a:xfrm>
          <a:prstGeom prst="ellipse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PlaceHolder 2">
            <a:extLst>
              <a:ext uri="{FF2B5EF4-FFF2-40B4-BE49-F238E27FC236}">
                <a16:creationId xmlns:a16="http://schemas.microsoft.com/office/drawing/2014/main" id="{9E453E1F-EA91-410C-92D7-F6F50420417F}"/>
              </a:ext>
            </a:extLst>
          </p:cNvPr>
          <p:cNvSpPr txBox="1">
            <a:spLocks/>
          </p:cNvSpPr>
          <p:nvPr/>
        </p:nvSpPr>
        <p:spPr>
          <a:xfrm>
            <a:off x="4308511" y="5985508"/>
            <a:ext cx="2071800" cy="322684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ru-RU" sz="1200" spc="-1" dirty="0">
                <a:solidFill>
                  <a:srgbClr val="5B5B5B"/>
                </a:solidFill>
                <a:latin typeface="Gilroy" panose="00000500000000000000" pitchFamily="2" charset="-52"/>
                <a:cs typeface="DIN Pro Cond Light" panose="020B0506020101010102" pitchFamily="34" charset="-52"/>
              </a:rPr>
              <a:t>Лимфатические узлы</a:t>
            </a:r>
          </a:p>
        </p:txBody>
      </p: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AE90AFAB-3083-440A-900E-3A9C024578D2}"/>
              </a:ext>
            </a:extLst>
          </p:cNvPr>
          <p:cNvCxnSpPr>
            <a:cxnSpLocks/>
          </p:cNvCxnSpPr>
          <p:nvPr/>
        </p:nvCxnSpPr>
        <p:spPr>
          <a:xfrm>
            <a:off x="4424690" y="4805877"/>
            <a:ext cx="5568129" cy="0"/>
          </a:xfrm>
          <a:prstGeom prst="line">
            <a:avLst/>
          </a:prstGeom>
          <a:ln w="3175">
            <a:solidFill>
              <a:srgbClr val="F357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Овал 51">
            <a:extLst>
              <a:ext uri="{FF2B5EF4-FFF2-40B4-BE49-F238E27FC236}">
                <a16:creationId xmlns:a16="http://schemas.microsoft.com/office/drawing/2014/main" id="{BEAC4DD4-092A-4695-9DC6-4A70333EAF52}"/>
              </a:ext>
            </a:extLst>
          </p:cNvPr>
          <p:cNvSpPr/>
          <p:nvPr/>
        </p:nvSpPr>
        <p:spPr>
          <a:xfrm>
            <a:off x="9992819" y="4739202"/>
            <a:ext cx="133350" cy="133350"/>
          </a:xfrm>
          <a:prstGeom prst="ellipse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PlaceHolder 2">
            <a:extLst>
              <a:ext uri="{FF2B5EF4-FFF2-40B4-BE49-F238E27FC236}">
                <a16:creationId xmlns:a16="http://schemas.microsoft.com/office/drawing/2014/main" id="{FD406CF4-46E9-4694-8B71-40BD713E8ACC}"/>
              </a:ext>
            </a:extLst>
          </p:cNvPr>
          <p:cNvSpPr txBox="1">
            <a:spLocks/>
          </p:cNvSpPr>
          <p:nvPr/>
        </p:nvSpPr>
        <p:spPr>
          <a:xfrm>
            <a:off x="4314007" y="4279493"/>
            <a:ext cx="2502193" cy="6700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ru-RU" sz="1200" spc="-1" dirty="0">
                <a:solidFill>
                  <a:srgbClr val="5B5B5B"/>
                </a:solidFill>
                <a:latin typeface="Gilroy" panose="00000500000000000000" pitchFamily="2" charset="-52"/>
                <a:cs typeface="DIN Pro Cond Light" panose="020B0506020101010102" pitchFamily="34" charset="-52"/>
              </a:rPr>
              <a:t>Селезенка</a:t>
            </a:r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C0D3CCF3-CC72-4920-A392-1DBC8834A880}"/>
              </a:ext>
            </a:extLst>
          </p:cNvPr>
          <p:cNvCxnSpPr>
            <a:cxnSpLocks/>
            <a:endCxn id="56" idx="2"/>
          </p:cNvCxnSpPr>
          <p:nvPr/>
        </p:nvCxnSpPr>
        <p:spPr>
          <a:xfrm>
            <a:off x="4424690" y="4421208"/>
            <a:ext cx="3661091" cy="0"/>
          </a:xfrm>
          <a:prstGeom prst="line">
            <a:avLst/>
          </a:prstGeom>
          <a:ln w="3175">
            <a:solidFill>
              <a:srgbClr val="F357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Овал 55">
            <a:extLst>
              <a:ext uri="{FF2B5EF4-FFF2-40B4-BE49-F238E27FC236}">
                <a16:creationId xmlns:a16="http://schemas.microsoft.com/office/drawing/2014/main" id="{7E185DD8-223E-4F2A-8CF4-1827ABFF398E}"/>
              </a:ext>
            </a:extLst>
          </p:cNvPr>
          <p:cNvSpPr/>
          <p:nvPr/>
        </p:nvSpPr>
        <p:spPr>
          <a:xfrm>
            <a:off x="8085781" y="4354533"/>
            <a:ext cx="133350" cy="133350"/>
          </a:xfrm>
          <a:prstGeom prst="ellipse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PlaceHolder 2">
            <a:extLst>
              <a:ext uri="{FF2B5EF4-FFF2-40B4-BE49-F238E27FC236}">
                <a16:creationId xmlns:a16="http://schemas.microsoft.com/office/drawing/2014/main" id="{5D58B2A6-D153-4FA1-9311-00664CA59AD8}"/>
              </a:ext>
            </a:extLst>
          </p:cNvPr>
          <p:cNvSpPr txBox="1">
            <a:spLocks/>
          </p:cNvSpPr>
          <p:nvPr/>
        </p:nvSpPr>
        <p:spPr>
          <a:xfrm>
            <a:off x="4308511" y="3906698"/>
            <a:ext cx="2502193" cy="6700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ru-RU" sz="1200" spc="-1" dirty="0">
                <a:solidFill>
                  <a:srgbClr val="5B5B5B"/>
                </a:solidFill>
                <a:latin typeface="Gilroy" panose="00000500000000000000" pitchFamily="2" charset="-52"/>
                <a:cs typeface="DIN Pro Cond Light" panose="020B0506020101010102" pitchFamily="34" charset="-52"/>
              </a:rPr>
              <a:t>Костный мозг</a:t>
            </a:r>
          </a:p>
        </p:txBody>
      </p: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FF261989-5F64-4846-B751-880A81E7BC46}"/>
              </a:ext>
            </a:extLst>
          </p:cNvPr>
          <p:cNvCxnSpPr>
            <a:cxnSpLocks/>
            <a:endCxn id="61" idx="2"/>
          </p:cNvCxnSpPr>
          <p:nvPr/>
        </p:nvCxnSpPr>
        <p:spPr>
          <a:xfrm>
            <a:off x="4420277" y="4035246"/>
            <a:ext cx="4732437" cy="0"/>
          </a:xfrm>
          <a:prstGeom prst="line">
            <a:avLst/>
          </a:prstGeom>
          <a:ln w="3175">
            <a:solidFill>
              <a:srgbClr val="F357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Овал 60">
            <a:extLst>
              <a:ext uri="{FF2B5EF4-FFF2-40B4-BE49-F238E27FC236}">
                <a16:creationId xmlns:a16="http://schemas.microsoft.com/office/drawing/2014/main" id="{60746B7F-80FA-4D19-819B-BA614AC0FFA9}"/>
              </a:ext>
            </a:extLst>
          </p:cNvPr>
          <p:cNvSpPr/>
          <p:nvPr/>
        </p:nvSpPr>
        <p:spPr>
          <a:xfrm>
            <a:off x="9152714" y="3968571"/>
            <a:ext cx="133350" cy="133350"/>
          </a:xfrm>
          <a:prstGeom prst="ellipse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PlaceHolder 2">
            <a:extLst>
              <a:ext uri="{FF2B5EF4-FFF2-40B4-BE49-F238E27FC236}">
                <a16:creationId xmlns:a16="http://schemas.microsoft.com/office/drawing/2014/main" id="{FC93B3B7-B0BD-4304-B842-7817DF2A8B6C}"/>
              </a:ext>
            </a:extLst>
          </p:cNvPr>
          <p:cNvSpPr txBox="1">
            <a:spLocks/>
          </p:cNvSpPr>
          <p:nvPr/>
        </p:nvSpPr>
        <p:spPr>
          <a:xfrm>
            <a:off x="4319503" y="3520736"/>
            <a:ext cx="2502193" cy="6700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ru-RU" sz="1200" spc="-1" dirty="0">
                <a:solidFill>
                  <a:srgbClr val="5B5B5B"/>
                </a:solidFill>
                <a:latin typeface="Gilroy" panose="00000500000000000000" pitchFamily="2" charset="-52"/>
                <a:cs typeface="DIN Pro Cond Light" panose="020B0506020101010102" pitchFamily="34" charset="-52"/>
              </a:rPr>
              <a:t>Лимфоидная ткань бронхов</a:t>
            </a:r>
          </a:p>
        </p:txBody>
      </p: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E6A86F8A-AF91-418B-90BF-4861C2D3A19F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4382177" y="3265938"/>
            <a:ext cx="5061286" cy="0"/>
          </a:xfrm>
          <a:prstGeom prst="line">
            <a:avLst/>
          </a:prstGeom>
          <a:ln w="3175">
            <a:solidFill>
              <a:srgbClr val="F357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Овал 64">
            <a:extLst>
              <a:ext uri="{FF2B5EF4-FFF2-40B4-BE49-F238E27FC236}">
                <a16:creationId xmlns:a16="http://schemas.microsoft.com/office/drawing/2014/main" id="{BB360981-BB64-49F9-8CD9-F22C4132F030}"/>
              </a:ext>
            </a:extLst>
          </p:cNvPr>
          <p:cNvSpPr/>
          <p:nvPr/>
        </p:nvSpPr>
        <p:spPr>
          <a:xfrm>
            <a:off x="9443463" y="3199263"/>
            <a:ext cx="133350" cy="133350"/>
          </a:xfrm>
          <a:prstGeom prst="ellipse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PlaceHolder 2">
            <a:extLst>
              <a:ext uri="{FF2B5EF4-FFF2-40B4-BE49-F238E27FC236}">
                <a16:creationId xmlns:a16="http://schemas.microsoft.com/office/drawing/2014/main" id="{56857160-5643-4226-B1F6-3419B2AAF66D}"/>
              </a:ext>
            </a:extLst>
          </p:cNvPr>
          <p:cNvSpPr txBox="1">
            <a:spLocks/>
          </p:cNvSpPr>
          <p:nvPr/>
        </p:nvSpPr>
        <p:spPr>
          <a:xfrm>
            <a:off x="4308511" y="2751428"/>
            <a:ext cx="2502193" cy="6700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ru-RU" sz="1200" spc="-1" dirty="0">
                <a:solidFill>
                  <a:srgbClr val="5B5B5B"/>
                </a:solidFill>
                <a:latin typeface="Gilroy" panose="00000500000000000000" pitchFamily="2" charset="-52"/>
                <a:cs typeface="DIN Pro Cond Light" panose="020B0506020101010102" pitchFamily="34" charset="-52"/>
              </a:rPr>
              <a:t>Тимус (вилочковая железа)</a:t>
            </a:r>
          </a:p>
        </p:txBody>
      </p:sp>
      <p:cxnSp>
        <p:nvCxnSpPr>
          <p:cNvPr id="68" name="Прямая соединительная линия 67">
            <a:extLst>
              <a:ext uri="{FF2B5EF4-FFF2-40B4-BE49-F238E27FC236}">
                <a16:creationId xmlns:a16="http://schemas.microsoft.com/office/drawing/2014/main" id="{E3A635F2-BE88-4B01-8701-497BE6230A20}"/>
              </a:ext>
            </a:extLst>
          </p:cNvPr>
          <p:cNvCxnSpPr>
            <a:cxnSpLocks/>
            <a:endCxn id="69" idx="2"/>
          </p:cNvCxnSpPr>
          <p:nvPr/>
        </p:nvCxnSpPr>
        <p:spPr>
          <a:xfrm>
            <a:off x="4420277" y="2146598"/>
            <a:ext cx="4732437" cy="0"/>
          </a:xfrm>
          <a:prstGeom prst="line">
            <a:avLst/>
          </a:prstGeom>
          <a:ln w="3175">
            <a:solidFill>
              <a:srgbClr val="F357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Овал 68">
            <a:extLst>
              <a:ext uri="{FF2B5EF4-FFF2-40B4-BE49-F238E27FC236}">
                <a16:creationId xmlns:a16="http://schemas.microsoft.com/office/drawing/2014/main" id="{D5A5B64C-3E80-4769-94C5-3EB1A08C8B18}"/>
              </a:ext>
            </a:extLst>
          </p:cNvPr>
          <p:cNvSpPr/>
          <p:nvPr/>
        </p:nvSpPr>
        <p:spPr>
          <a:xfrm>
            <a:off x="9152714" y="2079923"/>
            <a:ext cx="133350" cy="133350"/>
          </a:xfrm>
          <a:prstGeom prst="ellipse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PlaceHolder 2">
            <a:extLst>
              <a:ext uri="{FF2B5EF4-FFF2-40B4-BE49-F238E27FC236}">
                <a16:creationId xmlns:a16="http://schemas.microsoft.com/office/drawing/2014/main" id="{E5847E93-7F80-4F4F-9E3A-29EEF4CEFCDD}"/>
              </a:ext>
            </a:extLst>
          </p:cNvPr>
          <p:cNvSpPr txBox="1">
            <a:spLocks/>
          </p:cNvSpPr>
          <p:nvPr/>
        </p:nvSpPr>
        <p:spPr>
          <a:xfrm>
            <a:off x="4308511" y="1632088"/>
            <a:ext cx="1397345" cy="6700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ru-RU" sz="1200" spc="-1" dirty="0">
                <a:solidFill>
                  <a:srgbClr val="5B5B5B"/>
                </a:solidFill>
                <a:latin typeface="Gilroy" panose="00000500000000000000" pitchFamily="2" charset="-52"/>
                <a:cs typeface="DIN Pro Cond Light" panose="020B0506020101010102" pitchFamily="34" charset="-52"/>
              </a:rPr>
              <a:t>Миндалины</a:t>
            </a:r>
          </a:p>
        </p:txBody>
      </p:sp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id="{4D6BB523-FA46-4AC9-90B4-BD50421CD925}"/>
              </a:ext>
            </a:extLst>
          </p:cNvPr>
          <p:cNvCxnSpPr>
            <a:cxnSpLocks/>
            <a:endCxn id="72" idx="2"/>
          </p:cNvCxnSpPr>
          <p:nvPr/>
        </p:nvCxnSpPr>
        <p:spPr>
          <a:xfrm>
            <a:off x="4420277" y="1761175"/>
            <a:ext cx="4725546" cy="0"/>
          </a:xfrm>
          <a:prstGeom prst="line">
            <a:avLst/>
          </a:prstGeom>
          <a:ln w="3175">
            <a:solidFill>
              <a:srgbClr val="F357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Овал 71">
            <a:extLst>
              <a:ext uri="{FF2B5EF4-FFF2-40B4-BE49-F238E27FC236}">
                <a16:creationId xmlns:a16="http://schemas.microsoft.com/office/drawing/2014/main" id="{54413758-57D4-4EE4-B1AD-644A15BA9CFB}"/>
              </a:ext>
            </a:extLst>
          </p:cNvPr>
          <p:cNvSpPr/>
          <p:nvPr/>
        </p:nvSpPr>
        <p:spPr>
          <a:xfrm>
            <a:off x="9145823" y="1694500"/>
            <a:ext cx="133350" cy="133350"/>
          </a:xfrm>
          <a:prstGeom prst="ellipse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PlaceHolder 2">
            <a:extLst>
              <a:ext uri="{FF2B5EF4-FFF2-40B4-BE49-F238E27FC236}">
                <a16:creationId xmlns:a16="http://schemas.microsoft.com/office/drawing/2014/main" id="{113CBD2D-8506-42F0-AD4E-969D426FBCC0}"/>
              </a:ext>
            </a:extLst>
          </p:cNvPr>
          <p:cNvSpPr txBox="1">
            <a:spLocks/>
          </p:cNvSpPr>
          <p:nvPr/>
        </p:nvSpPr>
        <p:spPr>
          <a:xfrm>
            <a:off x="4301620" y="1385114"/>
            <a:ext cx="2502193" cy="383641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ru-RU" sz="1200" spc="-1" dirty="0">
                <a:solidFill>
                  <a:srgbClr val="5B5B5B"/>
                </a:solidFill>
                <a:latin typeface="Gilroy" panose="00000500000000000000" pitchFamily="2" charset="-52"/>
                <a:cs typeface="DIN Pro Cond Light" panose="020B0506020101010102" pitchFamily="34" charset="-52"/>
              </a:rPr>
              <a:t>Аденоиды</a:t>
            </a:r>
          </a:p>
        </p:txBody>
      </p:sp>
      <p:cxnSp>
        <p:nvCxnSpPr>
          <p:cNvPr id="76" name="Прямая соединительная линия 75">
            <a:extLst>
              <a:ext uri="{FF2B5EF4-FFF2-40B4-BE49-F238E27FC236}">
                <a16:creationId xmlns:a16="http://schemas.microsoft.com/office/drawing/2014/main" id="{F6E98E68-B33E-4A23-BF7A-DBC5E9D94630}"/>
              </a:ext>
            </a:extLst>
          </p:cNvPr>
          <p:cNvCxnSpPr>
            <a:cxnSpLocks/>
            <a:endCxn id="77" idx="2"/>
          </p:cNvCxnSpPr>
          <p:nvPr/>
        </p:nvCxnSpPr>
        <p:spPr>
          <a:xfrm>
            <a:off x="4420277" y="3656144"/>
            <a:ext cx="6013718" cy="0"/>
          </a:xfrm>
          <a:prstGeom prst="line">
            <a:avLst/>
          </a:prstGeom>
          <a:ln w="3175">
            <a:solidFill>
              <a:srgbClr val="F357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Овал 76">
            <a:extLst>
              <a:ext uri="{FF2B5EF4-FFF2-40B4-BE49-F238E27FC236}">
                <a16:creationId xmlns:a16="http://schemas.microsoft.com/office/drawing/2014/main" id="{72F8417A-691F-4CCA-BA08-586F0D49FFA0}"/>
              </a:ext>
            </a:extLst>
          </p:cNvPr>
          <p:cNvSpPr/>
          <p:nvPr/>
        </p:nvSpPr>
        <p:spPr>
          <a:xfrm>
            <a:off x="10433995" y="3589469"/>
            <a:ext cx="133350" cy="133350"/>
          </a:xfrm>
          <a:prstGeom prst="ellipse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PlaceHolder 2">
            <a:extLst>
              <a:ext uri="{FF2B5EF4-FFF2-40B4-BE49-F238E27FC236}">
                <a16:creationId xmlns:a16="http://schemas.microsoft.com/office/drawing/2014/main" id="{743D7AD9-AD1E-4285-9C2D-356923D8067E}"/>
              </a:ext>
            </a:extLst>
          </p:cNvPr>
          <p:cNvSpPr txBox="1">
            <a:spLocks/>
          </p:cNvSpPr>
          <p:nvPr/>
        </p:nvSpPr>
        <p:spPr>
          <a:xfrm>
            <a:off x="4323292" y="3308789"/>
            <a:ext cx="2071800" cy="322684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ru-RU" sz="1200" spc="-1" dirty="0">
                <a:solidFill>
                  <a:srgbClr val="5B5B5B"/>
                </a:solidFill>
                <a:latin typeface="Gilroy" panose="00000500000000000000" pitchFamily="2" charset="-52"/>
                <a:cs typeface="DIN Pro Cond Light" panose="020B0506020101010102" pitchFamily="34" charset="-52"/>
              </a:rPr>
              <a:t>Лимфатические узлы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FC94B71-4725-4B39-A644-D8B6712AA6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798" y="1078992"/>
            <a:ext cx="2828439" cy="4242657"/>
          </a:xfrm>
          <a:prstGeom prst="rect">
            <a:avLst/>
          </a:prstGeom>
        </p:spPr>
      </p:pic>
      <p:sp>
        <p:nvSpPr>
          <p:cNvPr id="110" name="TextBox 18"/>
          <p:cNvSpPr/>
          <p:nvPr/>
        </p:nvSpPr>
        <p:spPr>
          <a:xfrm>
            <a:off x="2529642" y="2476347"/>
            <a:ext cx="2889702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5B5B5B"/>
                </a:solidFill>
                <a:latin typeface="Gilroy Bold" panose="00000500000000000000" pitchFamily="2" charset="-52"/>
              </a:rPr>
              <a:t>Пример: </a:t>
            </a:r>
            <a:r>
              <a:rPr lang="ru-RU" sz="1400" b="0" strike="noStrike" spc="-1" dirty="0">
                <a:solidFill>
                  <a:srgbClr val="5B5B5B"/>
                </a:solidFill>
                <a:latin typeface="Gilroy" panose="00000500000000000000" pitchFamily="2" charset="-52"/>
              </a:rPr>
              <a:t>человек не болеет некоторыми инфекциями, которыми болеют собаки и наоборот</a:t>
            </a:r>
          </a:p>
        </p:txBody>
      </p:sp>
      <p:sp>
        <p:nvSpPr>
          <p:cNvPr id="112" name="TextBox 20"/>
          <p:cNvSpPr/>
          <p:nvPr/>
        </p:nvSpPr>
        <p:spPr>
          <a:xfrm>
            <a:off x="6603331" y="2476347"/>
            <a:ext cx="4032000" cy="162976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400" strike="noStrike" spc="-1" dirty="0">
                <a:solidFill>
                  <a:srgbClr val="5B5B5B"/>
                </a:solidFill>
                <a:latin typeface="Gilroy" panose="00000500000000000000" pitchFamily="2" charset="-52"/>
              </a:rPr>
              <a:t>Иммунитет, полученный в результате:</a:t>
            </a:r>
          </a:p>
          <a:p>
            <a:pPr defTabSz="914400">
              <a:lnSpc>
                <a:spcPct val="100000"/>
              </a:lnSpc>
            </a:pPr>
            <a:endParaRPr lang="ru-RU" sz="1400" strike="noStrike" spc="-1" dirty="0">
              <a:solidFill>
                <a:srgbClr val="5B5B5B"/>
              </a:solidFill>
              <a:latin typeface="Gilroy" panose="00000500000000000000" pitchFamily="2" charset="-52"/>
            </a:endParaRPr>
          </a:p>
          <a:p>
            <a:pPr defTabSz="914400">
              <a:lnSpc>
                <a:spcPct val="100000"/>
              </a:lnSpc>
              <a:buClr>
                <a:srgbClr val="000000"/>
              </a:buClr>
            </a:pPr>
            <a:r>
              <a:rPr lang="en-US" sz="1400" strike="noStrike" spc="-1" dirty="0">
                <a:solidFill>
                  <a:srgbClr val="5B5B5B"/>
                </a:solidFill>
                <a:latin typeface="Gilroy" panose="00000500000000000000" pitchFamily="2" charset="-52"/>
              </a:rPr>
              <a:t>1     </a:t>
            </a:r>
            <a:r>
              <a:rPr lang="ru-RU" sz="1400" strike="noStrike" spc="-1" dirty="0">
                <a:solidFill>
                  <a:srgbClr val="5B5B5B"/>
                </a:solidFill>
                <a:latin typeface="Gilroy" panose="00000500000000000000" pitchFamily="2" charset="-52"/>
              </a:rPr>
              <a:t>Перенесенного заболевания</a:t>
            </a:r>
          </a:p>
          <a:p>
            <a:pPr defTabSz="914400">
              <a:lnSpc>
                <a:spcPct val="100000"/>
              </a:lnSpc>
              <a:buClr>
                <a:srgbClr val="00B050"/>
              </a:buClr>
            </a:pPr>
            <a:r>
              <a:rPr lang="ru-RU" sz="1400" strike="noStrike" spc="-1" dirty="0">
                <a:solidFill>
                  <a:srgbClr val="F3570A"/>
                </a:solidFill>
                <a:uFillTx/>
                <a:latin typeface="Gilroy" panose="00000500000000000000" pitchFamily="2" charset="-52"/>
              </a:rPr>
              <a:t>2    Вакцинации</a:t>
            </a:r>
            <a:endParaRPr lang="ru-RU" sz="1400" strike="noStrike" spc="-1" dirty="0">
              <a:solidFill>
                <a:srgbClr val="F3570A"/>
              </a:solidFill>
              <a:latin typeface="Gilroy" panose="00000500000000000000" pitchFamily="2" charset="-52"/>
            </a:endParaRPr>
          </a:p>
          <a:p>
            <a:pPr defTabSz="914400">
              <a:lnSpc>
                <a:spcPct val="100000"/>
              </a:lnSpc>
              <a:buClr>
                <a:srgbClr val="000000"/>
              </a:buClr>
            </a:pPr>
            <a:r>
              <a:rPr lang="en-US" sz="1400" spc="-1" dirty="0">
                <a:solidFill>
                  <a:srgbClr val="5B5B5B"/>
                </a:solidFill>
                <a:latin typeface="Gilroy" panose="00000500000000000000" pitchFamily="2" charset="-52"/>
              </a:rPr>
              <a:t>3    </a:t>
            </a:r>
            <a:r>
              <a:rPr lang="ru-RU" sz="1400" strike="noStrike" spc="-1" dirty="0">
                <a:solidFill>
                  <a:srgbClr val="5B5B5B"/>
                </a:solidFill>
                <a:latin typeface="Gilroy" panose="00000500000000000000" pitchFamily="2" charset="-52"/>
              </a:rPr>
              <a:t>Материнские антитела</a:t>
            </a:r>
          </a:p>
          <a:p>
            <a:pPr defTabSz="914400">
              <a:lnSpc>
                <a:spcPct val="100000"/>
              </a:lnSpc>
              <a:buClr>
                <a:srgbClr val="000000"/>
              </a:buClr>
            </a:pPr>
            <a:r>
              <a:rPr lang="en-US" sz="1400" strike="noStrike" spc="-1" dirty="0">
                <a:solidFill>
                  <a:srgbClr val="5B5B5B"/>
                </a:solidFill>
                <a:latin typeface="Gilroy" panose="00000500000000000000" pitchFamily="2" charset="-52"/>
              </a:rPr>
              <a:t>4    </a:t>
            </a:r>
            <a:r>
              <a:rPr lang="ru-RU" sz="1400" strike="noStrike" spc="-1" dirty="0">
                <a:solidFill>
                  <a:srgbClr val="5B5B5B"/>
                </a:solidFill>
                <a:latin typeface="Gilroy" panose="00000500000000000000" pitchFamily="2" charset="-52"/>
              </a:rPr>
              <a:t>Введение сывороток</a:t>
            </a:r>
          </a:p>
          <a:p>
            <a:pPr defTabSz="914400">
              <a:lnSpc>
                <a:spcPct val="100000"/>
              </a:lnSpc>
            </a:pPr>
            <a:endParaRPr lang="ru-RU" sz="1600" b="0" strike="noStrike" spc="-1" dirty="0">
              <a:solidFill>
                <a:srgbClr val="5B5B5B"/>
              </a:solidFill>
              <a:latin typeface="Arial"/>
            </a:endParaRPr>
          </a:p>
        </p:txBody>
      </p:sp>
      <p:sp>
        <p:nvSpPr>
          <p:cNvPr id="18" name="PlaceHolder 2">
            <a:extLst>
              <a:ext uri="{FF2B5EF4-FFF2-40B4-BE49-F238E27FC236}">
                <a16:creationId xmlns:a16="http://schemas.microsoft.com/office/drawing/2014/main" id="{BC4C862C-2BC7-4EA3-BD5C-8B1633ABDD40}"/>
              </a:ext>
            </a:extLst>
          </p:cNvPr>
          <p:cNvSpPr txBox="1">
            <a:spLocks/>
          </p:cNvSpPr>
          <p:nvPr/>
        </p:nvSpPr>
        <p:spPr>
          <a:xfrm>
            <a:off x="746712" y="431823"/>
            <a:ext cx="6407100" cy="1009979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00" b="1" spc="-1" dirty="0">
                <a:solidFill>
                  <a:srgbClr val="5B5B5B"/>
                </a:solidFill>
                <a:latin typeface="DIN Pro Cond Black" panose="020B0A06020101010102" pitchFamily="34" charset="-52"/>
                <a:cs typeface="DIN Pro Cond Black" panose="020B0A06020101010102" pitchFamily="34" charset="-52"/>
              </a:rPr>
              <a:t>Виды иммунитета:</a:t>
            </a:r>
            <a:endParaRPr lang="ru-RU" sz="3000" spc="-1" dirty="0">
              <a:solidFill>
                <a:srgbClr val="5B5B5B"/>
              </a:solidFill>
              <a:latin typeface="DIN Pro Cond Black" panose="020B0A06020101010102" pitchFamily="34" charset="-52"/>
              <a:cs typeface="DIN Pro Cond Black" panose="020B0A06020101010102" pitchFamily="34" charset="-52"/>
            </a:endParaRPr>
          </a:p>
        </p:txBody>
      </p:sp>
      <p:sp>
        <p:nvSpPr>
          <p:cNvPr id="19" name="PlaceHolder 2">
            <a:extLst>
              <a:ext uri="{FF2B5EF4-FFF2-40B4-BE49-F238E27FC236}">
                <a16:creationId xmlns:a16="http://schemas.microsoft.com/office/drawing/2014/main" id="{337568E2-EF1F-4FA7-A26D-C753EB8434CD}"/>
              </a:ext>
            </a:extLst>
          </p:cNvPr>
          <p:cNvSpPr txBox="1">
            <a:spLocks/>
          </p:cNvSpPr>
          <p:nvPr/>
        </p:nvSpPr>
        <p:spPr>
          <a:xfrm>
            <a:off x="3501800" y="632122"/>
            <a:ext cx="2850540" cy="598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00" b="1" spc="-1" dirty="0">
                <a:solidFill>
                  <a:srgbClr val="F3570A"/>
                </a:solidFill>
                <a:latin typeface="DIN Pro Cond Black" panose="020B0A06020101010102" pitchFamily="34" charset="-52"/>
                <a:cs typeface="DIN Pro Cond Black" panose="020B0A06020101010102" pitchFamily="34" charset="-52"/>
              </a:rPr>
              <a:t>классификация</a:t>
            </a:r>
            <a:endParaRPr lang="ru-RU" sz="3000" spc="-1" dirty="0">
              <a:solidFill>
                <a:srgbClr val="F3570A"/>
              </a:solidFill>
              <a:latin typeface="DIN Pro Cond Black" panose="020B0A06020101010102" pitchFamily="34" charset="-52"/>
              <a:cs typeface="DIN Pro Cond Black" panose="020B0A06020101010102" pitchFamily="34" charset="-52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7F0F27E-74B6-41A7-BBEC-E0F9E42AA1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5" t="6139" r="29713"/>
          <a:stretch/>
        </p:blipFill>
        <p:spPr>
          <a:xfrm>
            <a:off x="9662358" y="632122"/>
            <a:ext cx="3062687" cy="4242657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74901EAC-78D8-4BAA-94EF-48E94B93538B}"/>
              </a:ext>
            </a:extLst>
          </p:cNvPr>
          <p:cNvSpPr/>
          <p:nvPr/>
        </p:nvSpPr>
        <p:spPr>
          <a:xfrm>
            <a:off x="839788" y="5212378"/>
            <a:ext cx="5046662" cy="855802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65B5D4C-E732-4986-B2C1-0AED40030C38}"/>
              </a:ext>
            </a:extLst>
          </p:cNvPr>
          <p:cNvSpPr/>
          <p:nvPr/>
        </p:nvSpPr>
        <p:spPr>
          <a:xfrm>
            <a:off x="5886450" y="5212378"/>
            <a:ext cx="5465762" cy="855802"/>
          </a:xfrm>
          <a:prstGeom prst="rect">
            <a:avLst/>
          </a:prstGeom>
          <a:solidFill>
            <a:srgbClr val="5B5B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B5B5B"/>
              </a:solidFill>
            </a:endParaRPr>
          </a:p>
        </p:txBody>
      </p:sp>
      <p:sp>
        <p:nvSpPr>
          <p:cNvPr id="33" name="PlaceHolder 2">
            <a:extLst>
              <a:ext uri="{FF2B5EF4-FFF2-40B4-BE49-F238E27FC236}">
                <a16:creationId xmlns:a16="http://schemas.microsoft.com/office/drawing/2014/main" id="{9B9554EC-A0BF-4595-987A-01BF43919835}"/>
              </a:ext>
            </a:extLst>
          </p:cNvPr>
          <p:cNvSpPr txBox="1">
            <a:spLocks/>
          </p:cNvSpPr>
          <p:nvPr/>
        </p:nvSpPr>
        <p:spPr>
          <a:xfrm>
            <a:off x="1459944" y="5397417"/>
            <a:ext cx="3959400" cy="381591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b="1" spc="-1" dirty="0">
                <a:solidFill>
                  <a:schemeClr val="bg1"/>
                </a:solidFill>
                <a:latin typeface="DIN Pro Cond Black" panose="020B0A06020101010102" pitchFamily="34" charset="-52"/>
                <a:cs typeface="DIN Pro Cond Black" panose="020B0A06020101010102" pitchFamily="34" charset="-52"/>
              </a:rPr>
              <a:t>Первичный (видовой) или врожденный</a:t>
            </a:r>
            <a:endParaRPr lang="ru-RU" sz="2000" spc="-1" dirty="0">
              <a:solidFill>
                <a:schemeClr val="bg1"/>
              </a:solidFill>
              <a:latin typeface="DIN Pro Cond Black" panose="020B0A06020101010102" pitchFamily="34" charset="-52"/>
              <a:cs typeface="DIN Pro Cond Black" panose="020B0A06020101010102" pitchFamily="34" charset="-52"/>
            </a:endParaRPr>
          </a:p>
        </p:txBody>
      </p:sp>
      <p:sp>
        <p:nvSpPr>
          <p:cNvPr id="34" name="PlaceHolder 2">
            <a:extLst>
              <a:ext uri="{FF2B5EF4-FFF2-40B4-BE49-F238E27FC236}">
                <a16:creationId xmlns:a16="http://schemas.microsoft.com/office/drawing/2014/main" id="{84241958-ABB1-476B-98BF-BC40FD60EAC8}"/>
              </a:ext>
            </a:extLst>
          </p:cNvPr>
          <p:cNvSpPr txBox="1">
            <a:spLocks/>
          </p:cNvSpPr>
          <p:nvPr/>
        </p:nvSpPr>
        <p:spPr>
          <a:xfrm>
            <a:off x="6973712" y="5397417"/>
            <a:ext cx="3959400" cy="381591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b="1" spc="-1" dirty="0">
                <a:solidFill>
                  <a:schemeClr val="bg1"/>
                </a:solidFill>
                <a:latin typeface="DIN Pro Cond Black" panose="020B0A06020101010102" pitchFamily="34" charset="-52"/>
                <a:cs typeface="DIN Pro Cond Black" panose="020B0A06020101010102" pitchFamily="34" charset="-52"/>
              </a:rPr>
              <a:t>Приобретенный в течение жизни</a:t>
            </a:r>
            <a:endParaRPr lang="ru-RU" sz="2000" spc="-1" dirty="0">
              <a:solidFill>
                <a:schemeClr val="bg1"/>
              </a:solidFill>
              <a:latin typeface="DIN Pro Cond Black" panose="020B0A06020101010102" pitchFamily="34" charset="-52"/>
              <a:cs typeface="DIN Pro Cond Black" panose="020B0A06020101010102" pitchFamily="34" charset="-5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A7AABA-2F5A-49B1-ADFF-63A865C2F2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2" t="199" r="12735" b="2045"/>
          <a:stretch/>
        </p:blipFill>
        <p:spPr>
          <a:xfrm flipH="1">
            <a:off x="8635692" y="0"/>
            <a:ext cx="4979994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E0C42A1-AAB7-45B7-825D-40669D80EB55}"/>
              </a:ext>
            </a:extLst>
          </p:cNvPr>
          <p:cNvSpPr/>
          <p:nvPr/>
        </p:nvSpPr>
        <p:spPr>
          <a:xfrm>
            <a:off x="839788" y="1842400"/>
            <a:ext cx="8500982" cy="4308464"/>
          </a:xfrm>
          <a:prstGeom prst="rect">
            <a:avLst/>
          </a:prstGeom>
          <a:solidFill>
            <a:srgbClr val="F3570A"/>
          </a:solidFill>
          <a:ln>
            <a:noFill/>
          </a:ln>
          <a:effectLst>
            <a:outerShdw blurRad="2032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1306208" y="2157719"/>
            <a:ext cx="7710470" cy="3846841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r>
              <a:rPr lang="ru-RU" sz="1400" strike="noStrike" spc="-1" dirty="0">
                <a:solidFill>
                  <a:schemeClr val="bg1"/>
                </a:solidFill>
                <a:latin typeface="Gilroy" pitchFamily="2" charset="0"/>
              </a:rPr>
              <a:t>Вакцина – это биологически активный медицинский препарат, содержащий антиген для выработки иммунного ответа, который защищает привитого от соответствующего инфекционного заболевания</a:t>
            </a:r>
          </a:p>
          <a:p>
            <a:pPr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endParaRPr lang="ru-RU" sz="1400" strike="noStrike" spc="-1" dirty="0">
              <a:solidFill>
                <a:schemeClr val="bg1"/>
              </a:solidFill>
              <a:latin typeface="Gilroy" pitchFamily="2" charset="0"/>
            </a:endParaRPr>
          </a:p>
          <a:p>
            <a:pPr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r>
              <a:rPr lang="ru-RU" sz="1400" strike="noStrike" spc="-1" dirty="0">
                <a:solidFill>
                  <a:schemeClr val="bg1"/>
                </a:solidFill>
                <a:latin typeface="Gilroy" pitchFamily="2" charset="0"/>
              </a:rPr>
              <a:t>Национальный календарь профилактических прививок – это схема обязательных прививок, осуществляемых в определенном возрасте детям и взрослым, которая позволяет наиболее полноценно защитить человека от инфекции.</a:t>
            </a:r>
          </a:p>
          <a:p>
            <a:pPr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endParaRPr lang="ru-RU" sz="1400" strike="noStrike" spc="-1" dirty="0">
              <a:solidFill>
                <a:schemeClr val="bg1"/>
              </a:solidFill>
              <a:latin typeface="Gilroy" pitchFamily="2" charset="0"/>
            </a:endParaRPr>
          </a:p>
          <a:p>
            <a:pPr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r>
              <a:rPr lang="ru-RU" sz="1400" strike="noStrike" spc="-1" dirty="0">
                <a:solidFill>
                  <a:schemeClr val="bg1"/>
                </a:solidFill>
                <a:latin typeface="Gilroy" pitchFamily="2" charset="0"/>
              </a:rPr>
              <a:t>Национальный календарь по эпидемическим показаниям – это схема прививок, осуществляемых на территории в соответствии с особенностями эпидемической ситуации на территории;</a:t>
            </a:r>
          </a:p>
          <a:p>
            <a:pPr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endParaRPr lang="ru-RU" sz="1400" strike="noStrike" spc="-1" dirty="0">
              <a:solidFill>
                <a:schemeClr val="bg1"/>
              </a:solidFill>
              <a:latin typeface="Gilroy" pitchFamily="2" charset="0"/>
            </a:endParaRPr>
          </a:p>
          <a:p>
            <a:pPr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r>
              <a:rPr lang="ru-RU" sz="1400" strike="noStrike" spc="-1" dirty="0">
                <a:solidFill>
                  <a:schemeClr val="bg1"/>
                </a:solidFill>
                <a:latin typeface="Gilroy" pitchFamily="2" charset="0"/>
              </a:rPr>
              <a:t>Региональный календарь профилактических прививок -  документ, который разрабатывает каждый регион Российской Федерации, реализуется за счет регионального бюджета, так же за счет средств граждан.</a:t>
            </a:r>
          </a:p>
        </p:txBody>
      </p:sp>
      <p:sp>
        <p:nvSpPr>
          <p:cNvPr id="5" name="PlaceHolder 2">
            <a:extLst>
              <a:ext uri="{FF2B5EF4-FFF2-40B4-BE49-F238E27FC236}">
                <a16:creationId xmlns:a16="http://schemas.microsoft.com/office/drawing/2014/main" id="{1A42A53A-3622-47EB-B922-CC8130CD5AEC}"/>
              </a:ext>
            </a:extLst>
          </p:cNvPr>
          <p:cNvSpPr txBox="1">
            <a:spLocks/>
          </p:cNvSpPr>
          <p:nvPr/>
        </p:nvSpPr>
        <p:spPr>
          <a:xfrm>
            <a:off x="2277328" y="431823"/>
            <a:ext cx="3038384" cy="1009979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00" b="1" spc="-1" dirty="0">
                <a:solidFill>
                  <a:srgbClr val="5B5B5B"/>
                </a:solidFill>
                <a:latin typeface="DIN Pro Cond Black" panose="020B0A06020101010102" pitchFamily="34" charset="-52"/>
                <a:cs typeface="DIN Pro Cond Black" panose="020B0A06020101010102" pitchFamily="34" charset="-52"/>
              </a:rPr>
              <a:t>основные понятия и</a:t>
            </a:r>
            <a:endParaRPr lang="ru-RU" sz="3000" spc="-1" dirty="0">
              <a:solidFill>
                <a:srgbClr val="5B5B5B"/>
              </a:solidFill>
              <a:latin typeface="DIN Pro Cond Black" panose="020B0A06020101010102" pitchFamily="34" charset="-52"/>
              <a:cs typeface="DIN Pro Cond Black" panose="020B0A06020101010102" pitchFamily="34" charset="-52"/>
            </a:endParaRPr>
          </a:p>
        </p:txBody>
      </p:sp>
      <p:sp>
        <p:nvSpPr>
          <p:cNvPr id="6" name="PlaceHolder 2">
            <a:extLst>
              <a:ext uri="{FF2B5EF4-FFF2-40B4-BE49-F238E27FC236}">
                <a16:creationId xmlns:a16="http://schemas.microsoft.com/office/drawing/2014/main" id="{F73E23E2-6EE1-4348-8585-71FC35A8CA8E}"/>
              </a:ext>
            </a:extLst>
          </p:cNvPr>
          <p:cNvSpPr txBox="1">
            <a:spLocks/>
          </p:cNvSpPr>
          <p:nvPr/>
        </p:nvSpPr>
        <p:spPr>
          <a:xfrm>
            <a:off x="765216" y="632122"/>
            <a:ext cx="1874872" cy="598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00" b="1" spc="-1" dirty="0">
                <a:solidFill>
                  <a:srgbClr val="F3570A"/>
                </a:solidFill>
                <a:latin typeface="DIN Pro Cond Black" panose="020B0A06020101010102" pitchFamily="34" charset="-52"/>
                <a:cs typeface="DIN Pro Cond Black" panose="020B0A06020101010102" pitchFamily="34" charset="-52"/>
              </a:rPr>
              <a:t>Вакцина -</a:t>
            </a:r>
            <a:endParaRPr lang="ru-RU" sz="3000" spc="-1" dirty="0">
              <a:solidFill>
                <a:srgbClr val="F3570A"/>
              </a:solidFill>
              <a:latin typeface="DIN Pro Cond Black" panose="020B0A06020101010102" pitchFamily="34" charset="-52"/>
              <a:cs typeface="DIN Pro Cond Black" panose="020B0A06020101010102" pitchFamily="34" charset="-52"/>
            </a:endParaRPr>
          </a:p>
        </p:txBody>
      </p:sp>
      <p:sp>
        <p:nvSpPr>
          <p:cNvPr id="9" name="PlaceHolder 2">
            <a:extLst>
              <a:ext uri="{FF2B5EF4-FFF2-40B4-BE49-F238E27FC236}">
                <a16:creationId xmlns:a16="http://schemas.microsoft.com/office/drawing/2014/main" id="{503AF9A0-A674-4BC4-A65F-795FC828ADBF}"/>
              </a:ext>
            </a:extLst>
          </p:cNvPr>
          <p:cNvSpPr txBox="1">
            <a:spLocks/>
          </p:cNvSpPr>
          <p:nvPr/>
        </p:nvSpPr>
        <p:spPr>
          <a:xfrm>
            <a:off x="765216" y="1043661"/>
            <a:ext cx="2117963" cy="598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00" b="1" spc="-1" dirty="0">
                <a:solidFill>
                  <a:srgbClr val="5B5B5B"/>
                </a:solidFill>
                <a:latin typeface="DIN Pro Cond Black" panose="020B0A06020101010102" pitchFamily="34" charset="-52"/>
                <a:cs typeface="DIN Pro Cond Black" panose="020B0A06020101010102" pitchFamily="34" charset="-52"/>
              </a:rPr>
              <a:t>определения</a:t>
            </a:r>
            <a:endParaRPr lang="ru-RU" sz="3000" spc="-1" dirty="0">
              <a:solidFill>
                <a:srgbClr val="5B5B5B"/>
              </a:solidFill>
              <a:latin typeface="DIN Pro Cond Black" panose="020B0A06020101010102" pitchFamily="34" charset="-52"/>
              <a:cs typeface="DIN Pro Cond Black" panose="020B0A06020101010102" pitchFamily="34" charset="-5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Box 3"/>
          <p:cNvSpPr/>
          <p:nvPr/>
        </p:nvSpPr>
        <p:spPr>
          <a:xfrm>
            <a:off x="10133926" y="1995999"/>
            <a:ext cx="1700608" cy="3599532"/>
          </a:xfrm>
          <a:prstGeom prst="rect">
            <a:avLst/>
          </a:prstGeom>
          <a:noFill/>
          <a:ln w="19050">
            <a:noFill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5B5B5B"/>
                </a:solidFill>
                <a:latin typeface="Gilroy Bold" panose="00000500000000000000" pitchFamily="2" charset="-52"/>
              </a:rPr>
              <a:t>Вакцинация против природно-очаговых инфекций</a:t>
            </a:r>
            <a:r>
              <a:rPr lang="ru-RU" sz="1400" b="0" strike="noStrike" spc="-1" dirty="0">
                <a:solidFill>
                  <a:srgbClr val="5B5B5B"/>
                </a:solidFill>
                <a:latin typeface="Gilroy" panose="00000500000000000000" pitchFamily="2" charset="-52"/>
              </a:rPr>
              <a:t>:</a:t>
            </a:r>
            <a:endParaRPr lang="en-US" sz="1400" b="0" strike="noStrike" spc="-1" dirty="0">
              <a:solidFill>
                <a:srgbClr val="5B5B5B"/>
              </a:solidFill>
              <a:latin typeface="Gilroy" panose="00000500000000000000" pitchFamily="2" charset="-52"/>
            </a:endParaRPr>
          </a:p>
          <a:p>
            <a:pPr defTabSz="914400">
              <a:lnSpc>
                <a:spcPct val="100000"/>
              </a:lnSpc>
            </a:pPr>
            <a:endParaRPr lang="ru-RU" sz="1400" b="0" strike="noStrike" spc="-1" dirty="0">
              <a:solidFill>
                <a:srgbClr val="5B5B5B"/>
              </a:solidFill>
              <a:latin typeface="Gilroy" panose="00000500000000000000" pitchFamily="2" charset="-52"/>
            </a:endParaRPr>
          </a:p>
          <a:p>
            <a:pPr marL="285750" indent="-285750" defTabSz="914400">
              <a:lnSpc>
                <a:spcPct val="100000"/>
              </a:lnSpc>
              <a:buFont typeface="Wingdings" pitchFamily="2" charset="2"/>
              <a:buChar char="ü"/>
            </a:pPr>
            <a:r>
              <a:rPr lang="ru-RU" sz="1400" b="0" strike="noStrike" spc="-1" dirty="0">
                <a:solidFill>
                  <a:srgbClr val="5B5B5B"/>
                </a:solidFill>
                <a:latin typeface="Gilroy" panose="00000500000000000000" pitchFamily="2" charset="-52"/>
              </a:rPr>
              <a:t>Клещевого энцефалита</a:t>
            </a:r>
          </a:p>
          <a:p>
            <a:pPr marL="285750" indent="-285750" defTabSz="914400">
              <a:lnSpc>
                <a:spcPct val="100000"/>
              </a:lnSpc>
              <a:buFont typeface="Wingdings" pitchFamily="2" charset="2"/>
              <a:buChar char="ü"/>
            </a:pPr>
            <a:r>
              <a:rPr lang="ru-RU" sz="1400" b="0" strike="noStrike" spc="-1" dirty="0">
                <a:solidFill>
                  <a:srgbClr val="5B5B5B"/>
                </a:solidFill>
                <a:latin typeface="Gilroy" panose="00000500000000000000" pitchFamily="2" charset="-52"/>
              </a:rPr>
              <a:t>Туляремии </a:t>
            </a:r>
          </a:p>
          <a:p>
            <a:pPr marL="285750" indent="-285750" defTabSz="914400">
              <a:lnSpc>
                <a:spcPct val="100000"/>
              </a:lnSpc>
              <a:buFont typeface="Wingdings" pitchFamily="2" charset="2"/>
              <a:buChar char="ü"/>
            </a:pPr>
            <a:r>
              <a:rPr lang="ru-RU" sz="1400" b="0" strike="noStrike" spc="-1" dirty="0">
                <a:solidFill>
                  <a:srgbClr val="5B5B5B"/>
                </a:solidFill>
                <a:latin typeface="Gilroy" panose="00000500000000000000" pitchFamily="2" charset="-52"/>
              </a:rPr>
              <a:t>Брюшного тифа</a:t>
            </a:r>
          </a:p>
          <a:p>
            <a:pPr marL="285750" indent="-285750" defTabSz="914400">
              <a:lnSpc>
                <a:spcPct val="100000"/>
              </a:lnSpc>
              <a:buFont typeface="Wingdings" pitchFamily="2" charset="2"/>
              <a:buChar char="ü"/>
            </a:pPr>
            <a:r>
              <a:rPr lang="ru-RU" sz="1400" b="0" strike="noStrike" spc="-1" dirty="0">
                <a:solidFill>
                  <a:srgbClr val="5B5B5B"/>
                </a:solidFill>
                <a:latin typeface="Gilroy" panose="00000500000000000000" pitchFamily="2" charset="-52"/>
              </a:rPr>
              <a:t>Сибирской язвы</a:t>
            </a:r>
          </a:p>
          <a:p>
            <a:pPr marL="285750" indent="-285750" defTabSz="914400">
              <a:lnSpc>
                <a:spcPct val="100000"/>
              </a:lnSpc>
              <a:buFont typeface="Wingdings" pitchFamily="2" charset="2"/>
              <a:buChar char="ü"/>
            </a:pPr>
            <a:r>
              <a:rPr lang="ru-RU" sz="1400" b="0" strike="noStrike" spc="-1" dirty="0">
                <a:solidFill>
                  <a:srgbClr val="5B5B5B"/>
                </a:solidFill>
                <a:latin typeface="Gilroy" panose="00000500000000000000" pitchFamily="2" charset="-52"/>
              </a:rPr>
              <a:t>Бруцеллеза</a:t>
            </a:r>
          </a:p>
          <a:p>
            <a:pPr marL="285750" indent="-285750" defTabSz="914400">
              <a:lnSpc>
                <a:spcPct val="100000"/>
              </a:lnSpc>
              <a:buFont typeface="Wingdings" pitchFamily="2" charset="2"/>
              <a:buChar char="ü"/>
            </a:pPr>
            <a:r>
              <a:rPr lang="ru-RU" sz="1400" b="0" strike="noStrike" spc="-1" dirty="0">
                <a:solidFill>
                  <a:srgbClr val="5B5B5B"/>
                </a:solidFill>
                <a:latin typeface="Gilroy" panose="00000500000000000000" pitchFamily="2" charset="-52"/>
              </a:rPr>
              <a:t>Бешенства</a:t>
            </a:r>
          </a:p>
          <a:p>
            <a:pPr defTabSz="914400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>
            <a:extLst>
              <a:ext uri="{FF2B5EF4-FFF2-40B4-BE49-F238E27FC236}">
                <a16:creationId xmlns:a16="http://schemas.microsoft.com/office/drawing/2014/main" id="{A6D505A5-3AB7-476F-94E8-0A9A95D75022}"/>
              </a:ext>
            </a:extLst>
          </p:cNvPr>
          <p:cNvSpPr txBox="1">
            <a:spLocks/>
          </p:cNvSpPr>
          <p:nvPr/>
        </p:nvSpPr>
        <p:spPr>
          <a:xfrm>
            <a:off x="636829" y="276023"/>
            <a:ext cx="6407100" cy="1372381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00" b="1" spc="-1" dirty="0">
                <a:solidFill>
                  <a:srgbClr val="5B5B5B"/>
                </a:solidFill>
                <a:latin typeface="DIN Pro Cond Black" panose="020B0A06020101010102" pitchFamily="34" charset="-52"/>
                <a:cs typeface="DIN Pro Cond Black" panose="020B0A06020101010102" pitchFamily="34" charset="-52"/>
              </a:rPr>
              <a:t>Региональные возможности</a:t>
            </a:r>
            <a:r>
              <a:rPr lang="en-US" sz="3000" b="1" spc="-1" dirty="0">
                <a:solidFill>
                  <a:srgbClr val="5B5B5B"/>
                </a:solidFill>
                <a:latin typeface="DIN Pro Cond Black" panose="020B0A06020101010102" pitchFamily="34" charset="-52"/>
                <a:cs typeface="DIN Pro Cond Black" panose="020B0A06020101010102" pitchFamily="34" charset="-52"/>
              </a:rPr>
              <a:t> </a:t>
            </a:r>
            <a:r>
              <a:rPr lang="ru-RU" sz="3000" b="1" spc="-1" dirty="0">
                <a:solidFill>
                  <a:srgbClr val="F3570A"/>
                </a:solidFill>
                <a:latin typeface="DIN Pro Cond Black" panose="020B0A06020101010102" pitchFamily="34" charset="-52"/>
                <a:cs typeface="DIN Pro Cond Black" panose="020B0A06020101010102" pitchFamily="34" charset="-52"/>
              </a:rPr>
              <a:t>Новосибирской области</a:t>
            </a:r>
            <a:endParaRPr lang="ru-RU" sz="3000" spc="-1" dirty="0">
              <a:solidFill>
                <a:srgbClr val="F3570A"/>
              </a:solidFill>
              <a:latin typeface="DIN Pro Cond Black" panose="020B0A06020101010102" pitchFamily="34" charset="-52"/>
              <a:cs typeface="DIN Pro Cond Black" panose="020B0A06020101010102" pitchFamily="34" charset="-52"/>
            </a:endParaRPr>
          </a:p>
          <a:p>
            <a:pPr>
              <a:lnSpc>
                <a:spcPct val="100000"/>
              </a:lnSpc>
            </a:pPr>
            <a:endParaRPr lang="ru-RU" sz="3000" spc="-1" dirty="0">
              <a:solidFill>
                <a:srgbClr val="5B5B5B"/>
              </a:solidFill>
              <a:latin typeface="DIN Pro Cond Black" panose="020B0A06020101010102" pitchFamily="34" charset="-52"/>
              <a:cs typeface="DIN Pro Cond Black" panose="020B0A06020101010102" pitchFamily="34" charset="-52"/>
            </a:endParaRPr>
          </a:p>
        </p:txBody>
      </p:sp>
      <p:sp>
        <p:nvSpPr>
          <p:cNvPr id="6" name="PlaceHolder 2">
            <a:extLst>
              <a:ext uri="{FF2B5EF4-FFF2-40B4-BE49-F238E27FC236}">
                <a16:creationId xmlns:a16="http://schemas.microsoft.com/office/drawing/2014/main" id="{E5E73891-0782-47CA-AC41-20F1BFED4A56}"/>
              </a:ext>
            </a:extLst>
          </p:cNvPr>
          <p:cNvSpPr txBox="1">
            <a:spLocks/>
          </p:cNvSpPr>
          <p:nvPr/>
        </p:nvSpPr>
        <p:spPr>
          <a:xfrm>
            <a:off x="4947186" y="632122"/>
            <a:ext cx="3989550" cy="598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ru-RU" sz="3000" spc="-1" dirty="0">
              <a:solidFill>
                <a:srgbClr val="F3570A"/>
              </a:solidFill>
              <a:latin typeface="DIN Pro Cond Black" panose="020B0A06020101010102" pitchFamily="34" charset="-52"/>
              <a:cs typeface="DIN Pro Cond Black" panose="020B0A06020101010102" pitchFamily="34" charset="-52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18C818B-ED74-4153-B689-68426CA97E22}"/>
              </a:ext>
            </a:extLst>
          </p:cNvPr>
          <p:cNvCxnSpPr/>
          <p:nvPr/>
        </p:nvCxnSpPr>
        <p:spPr>
          <a:xfrm>
            <a:off x="9875520" y="148082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EC65393F-FAEB-4169-A931-34EE3D5C3AF3}"/>
              </a:ext>
            </a:extLst>
          </p:cNvPr>
          <p:cNvCxnSpPr>
            <a:cxnSpLocks/>
          </p:cNvCxnSpPr>
          <p:nvPr/>
        </p:nvCxnSpPr>
        <p:spPr>
          <a:xfrm>
            <a:off x="9558528" y="1433858"/>
            <a:ext cx="0" cy="4936800"/>
          </a:xfrm>
          <a:prstGeom prst="line">
            <a:avLst/>
          </a:prstGeom>
          <a:ln w="6350">
            <a:solidFill>
              <a:srgbClr val="5B5B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2062CB0-0576-4156-A3AC-5CFA9A5D1522}"/>
              </a:ext>
            </a:extLst>
          </p:cNvPr>
          <p:cNvSpPr/>
          <p:nvPr/>
        </p:nvSpPr>
        <p:spPr>
          <a:xfrm>
            <a:off x="4633017" y="1690846"/>
            <a:ext cx="1430524" cy="163733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A33989D-ED28-459A-9F2D-026BFB975C5C}"/>
              </a:ext>
            </a:extLst>
          </p:cNvPr>
          <p:cNvSpPr/>
          <p:nvPr/>
        </p:nvSpPr>
        <p:spPr>
          <a:xfrm>
            <a:off x="6322650" y="1688083"/>
            <a:ext cx="1430524" cy="163733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158BF1B-FEC9-4977-8D82-46DFB4CDFFE8}"/>
              </a:ext>
            </a:extLst>
          </p:cNvPr>
          <p:cNvSpPr/>
          <p:nvPr/>
        </p:nvSpPr>
        <p:spPr>
          <a:xfrm>
            <a:off x="8006209" y="1689162"/>
            <a:ext cx="1430524" cy="163733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D2A2CECC-DBAB-4B76-909C-5E96B20F19F6}"/>
              </a:ext>
            </a:extLst>
          </p:cNvPr>
          <p:cNvCxnSpPr>
            <a:cxnSpLocks/>
          </p:cNvCxnSpPr>
          <p:nvPr/>
        </p:nvCxnSpPr>
        <p:spPr>
          <a:xfrm>
            <a:off x="6205728" y="1433858"/>
            <a:ext cx="0" cy="4936800"/>
          </a:xfrm>
          <a:prstGeom prst="line">
            <a:avLst/>
          </a:prstGeom>
          <a:ln w="6350">
            <a:solidFill>
              <a:srgbClr val="5B5B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99415A12-4594-4A33-B380-BBB5C60D7CDC}"/>
              </a:ext>
            </a:extLst>
          </p:cNvPr>
          <p:cNvCxnSpPr>
            <a:cxnSpLocks/>
          </p:cNvCxnSpPr>
          <p:nvPr/>
        </p:nvCxnSpPr>
        <p:spPr>
          <a:xfrm>
            <a:off x="4462272" y="1433858"/>
            <a:ext cx="0" cy="4936800"/>
          </a:xfrm>
          <a:prstGeom prst="line">
            <a:avLst/>
          </a:prstGeom>
          <a:ln w="6350">
            <a:solidFill>
              <a:srgbClr val="5B5B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60C1701-C3BF-4DF3-8E35-6E951B8BB553}"/>
              </a:ext>
            </a:extLst>
          </p:cNvPr>
          <p:cNvSpPr/>
          <p:nvPr/>
        </p:nvSpPr>
        <p:spPr>
          <a:xfrm>
            <a:off x="4633017" y="1916896"/>
            <a:ext cx="1430524" cy="163733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97BDABC0-7DCB-4FCD-A82B-277381D6A624}"/>
              </a:ext>
            </a:extLst>
          </p:cNvPr>
          <p:cNvSpPr/>
          <p:nvPr/>
        </p:nvSpPr>
        <p:spPr>
          <a:xfrm>
            <a:off x="6322650" y="1914133"/>
            <a:ext cx="1430524" cy="163733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A8D6282C-770A-479A-97F7-E96EA2481CBA}"/>
              </a:ext>
            </a:extLst>
          </p:cNvPr>
          <p:cNvSpPr/>
          <p:nvPr/>
        </p:nvSpPr>
        <p:spPr>
          <a:xfrm>
            <a:off x="8006209" y="1915212"/>
            <a:ext cx="1430524" cy="163733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5ACD0ED8-F5C3-4A4F-8470-40A8D597B287}"/>
              </a:ext>
            </a:extLst>
          </p:cNvPr>
          <p:cNvSpPr/>
          <p:nvPr/>
        </p:nvSpPr>
        <p:spPr>
          <a:xfrm>
            <a:off x="4628838" y="2138253"/>
            <a:ext cx="1430524" cy="163733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081499F1-2F30-40F8-836A-44E5BB80F2EB}"/>
              </a:ext>
            </a:extLst>
          </p:cNvPr>
          <p:cNvSpPr/>
          <p:nvPr/>
        </p:nvSpPr>
        <p:spPr>
          <a:xfrm>
            <a:off x="6318471" y="2135490"/>
            <a:ext cx="1430524" cy="163733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769080D0-AAE6-4D22-8250-C955E365DA94}"/>
              </a:ext>
            </a:extLst>
          </p:cNvPr>
          <p:cNvSpPr/>
          <p:nvPr/>
        </p:nvSpPr>
        <p:spPr>
          <a:xfrm>
            <a:off x="8002030" y="2136569"/>
            <a:ext cx="1430524" cy="163733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C00568F9-E334-4124-AEB5-915094C5D098}"/>
              </a:ext>
            </a:extLst>
          </p:cNvPr>
          <p:cNvSpPr/>
          <p:nvPr/>
        </p:nvSpPr>
        <p:spPr>
          <a:xfrm>
            <a:off x="4628838" y="2363654"/>
            <a:ext cx="1430524" cy="163733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8E202470-0F64-455E-B5BA-1DDEECB48C74}"/>
              </a:ext>
            </a:extLst>
          </p:cNvPr>
          <p:cNvSpPr/>
          <p:nvPr/>
        </p:nvSpPr>
        <p:spPr>
          <a:xfrm>
            <a:off x="6318471" y="2360891"/>
            <a:ext cx="1430524" cy="163733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8B833180-7217-4E4A-AEF9-79D4DA876397}"/>
              </a:ext>
            </a:extLst>
          </p:cNvPr>
          <p:cNvSpPr/>
          <p:nvPr/>
        </p:nvSpPr>
        <p:spPr>
          <a:xfrm>
            <a:off x="8002030" y="2361970"/>
            <a:ext cx="1430524" cy="163733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B3E297AC-60A4-460C-BE01-FC922DE77BB3}"/>
              </a:ext>
            </a:extLst>
          </p:cNvPr>
          <p:cNvSpPr/>
          <p:nvPr/>
        </p:nvSpPr>
        <p:spPr>
          <a:xfrm>
            <a:off x="4628838" y="2589020"/>
            <a:ext cx="1430524" cy="163733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52099266-457A-4CBE-87C6-64F9F237D4AA}"/>
              </a:ext>
            </a:extLst>
          </p:cNvPr>
          <p:cNvSpPr/>
          <p:nvPr/>
        </p:nvSpPr>
        <p:spPr>
          <a:xfrm>
            <a:off x="6318471" y="2586257"/>
            <a:ext cx="1430524" cy="163733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32693E2F-6A63-4710-A26F-54E2245D5734}"/>
              </a:ext>
            </a:extLst>
          </p:cNvPr>
          <p:cNvSpPr/>
          <p:nvPr/>
        </p:nvSpPr>
        <p:spPr>
          <a:xfrm>
            <a:off x="8002030" y="2587336"/>
            <a:ext cx="1430524" cy="163733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FB4D8019-4FC3-4CF3-A531-666254DE5948}"/>
              </a:ext>
            </a:extLst>
          </p:cNvPr>
          <p:cNvSpPr/>
          <p:nvPr/>
        </p:nvSpPr>
        <p:spPr>
          <a:xfrm>
            <a:off x="6318471" y="2807427"/>
            <a:ext cx="1430524" cy="163733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313B11E2-4459-4934-909B-CDE6A253D9A0}"/>
              </a:ext>
            </a:extLst>
          </p:cNvPr>
          <p:cNvSpPr/>
          <p:nvPr/>
        </p:nvSpPr>
        <p:spPr>
          <a:xfrm>
            <a:off x="8002030" y="2808506"/>
            <a:ext cx="1430524" cy="163733"/>
          </a:xfrm>
          <a:prstGeom prst="rect">
            <a:avLst/>
          </a:prstGeom>
          <a:solidFill>
            <a:srgbClr val="FAB7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AB795"/>
              </a:solidFill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1E82B142-FBB9-4737-B5DF-91ECA5DBDB68}"/>
              </a:ext>
            </a:extLst>
          </p:cNvPr>
          <p:cNvSpPr/>
          <p:nvPr/>
        </p:nvSpPr>
        <p:spPr>
          <a:xfrm>
            <a:off x="8002030" y="3033529"/>
            <a:ext cx="1430524" cy="163733"/>
          </a:xfrm>
          <a:prstGeom prst="rect">
            <a:avLst/>
          </a:prstGeom>
          <a:solidFill>
            <a:srgbClr val="FAB7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AB795"/>
              </a:solidFill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5918EAE7-E333-4CC3-A268-ADE0B619D4DE}"/>
              </a:ext>
            </a:extLst>
          </p:cNvPr>
          <p:cNvSpPr/>
          <p:nvPr/>
        </p:nvSpPr>
        <p:spPr>
          <a:xfrm>
            <a:off x="8002030" y="3257946"/>
            <a:ext cx="1430524" cy="163733"/>
          </a:xfrm>
          <a:prstGeom prst="rect">
            <a:avLst/>
          </a:prstGeom>
          <a:solidFill>
            <a:srgbClr val="FAB7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AB795"/>
              </a:solidFill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5F61A497-37C0-4835-BE16-C77652588AEE}"/>
              </a:ext>
            </a:extLst>
          </p:cNvPr>
          <p:cNvSpPr/>
          <p:nvPr/>
        </p:nvSpPr>
        <p:spPr>
          <a:xfrm>
            <a:off x="4628838" y="3484719"/>
            <a:ext cx="1430524" cy="163733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9F9C9281-44A8-4A67-BDFE-C61045D2FAF0}"/>
              </a:ext>
            </a:extLst>
          </p:cNvPr>
          <p:cNvSpPr/>
          <p:nvPr/>
        </p:nvSpPr>
        <p:spPr>
          <a:xfrm>
            <a:off x="6318471" y="3481956"/>
            <a:ext cx="1430524" cy="163733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B8587E24-B643-4FA3-9396-D904946F8E78}"/>
              </a:ext>
            </a:extLst>
          </p:cNvPr>
          <p:cNvSpPr/>
          <p:nvPr/>
        </p:nvSpPr>
        <p:spPr>
          <a:xfrm>
            <a:off x="8002030" y="3483035"/>
            <a:ext cx="1430524" cy="163733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EB0C92C3-8B43-4580-8541-4AEEF1E57ED5}"/>
              </a:ext>
            </a:extLst>
          </p:cNvPr>
          <p:cNvSpPr/>
          <p:nvPr/>
        </p:nvSpPr>
        <p:spPr>
          <a:xfrm>
            <a:off x="4628838" y="3705889"/>
            <a:ext cx="1430524" cy="163733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2CEFD411-EF60-40F7-9C56-EA31872D55C6}"/>
              </a:ext>
            </a:extLst>
          </p:cNvPr>
          <p:cNvSpPr/>
          <p:nvPr/>
        </p:nvSpPr>
        <p:spPr>
          <a:xfrm>
            <a:off x="6318471" y="3703126"/>
            <a:ext cx="1430524" cy="163733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BDA2CEE4-FE80-4C41-89B8-FECFFEB661E5}"/>
              </a:ext>
            </a:extLst>
          </p:cNvPr>
          <p:cNvSpPr/>
          <p:nvPr/>
        </p:nvSpPr>
        <p:spPr>
          <a:xfrm>
            <a:off x="8002030" y="3704205"/>
            <a:ext cx="1430524" cy="163733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9FC5BDC0-7A8B-4AE1-9427-2AC8B021E159}"/>
              </a:ext>
            </a:extLst>
          </p:cNvPr>
          <p:cNvSpPr/>
          <p:nvPr/>
        </p:nvSpPr>
        <p:spPr>
          <a:xfrm>
            <a:off x="4628838" y="3928104"/>
            <a:ext cx="1430524" cy="163733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74E2EA75-D4E4-4EF1-A3C4-56529E0B6D4C}"/>
              </a:ext>
            </a:extLst>
          </p:cNvPr>
          <p:cNvSpPr/>
          <p:nvPr/>
        </p:nvSpPr>
        <p:spPr>
          <a:xfrm>
            <a:off x="6318471" y="3925341"/>
            <a:ext cx="1430524" cy="163733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354D3E01-840C-4887-9765-D201F2962D36}"/>
              </a:ext>
            </a:extLst>
          </p:cNvPr>
          <p:cNvSpPr/>
          <p:nvPr/>
        </p:nvSpPr>
        <p:spPr>
          <a:xfrm>
            <a:off x="8002030" y="3926420"/>
            <a:ext cx="1430524" cy="163733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2EB1F131-4FA1-4953-9F02-5874DF179E00}"/>
              </a:ext>
            </a:extLst>
          </p:cNvPr>
          <p:cNvSpPr/>
          <p:nvPr/>
        </p:nvSpPr>
        <p:spPr>
          <a:xfrm>
            <a:off x="6318471" y="4156082"/>
            <a:ext cx="1430524" cy="163733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C10B6B5F-2001-4D5F-8E01-351CC6BB1C82}"/>
              </a:ext>
            </a:extLst>
          </p:cNvPr>
          <p:cNvSpPr/>
          <p:nvPr/>
        </p:nvSpPr>
        <p:spPr>
          <a:xfrm>
            <a:off x="8002030" y="4157161"/>
            <a:ext cx="1430524" cy="163733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D0B7134E-14D7-4180-B7AF-A2465F65F402}"/>
              </a:ext>
            </a:extLst>
          </p:cNvPr>
          <p:cNvSpPr/>
          <p:nvPr/>
        </p:nvSpPr>
        <p:spPr>
          <a:xfrm>
            <a:off x="6318471" y="4379667"/>
            <a:ext cx="1430524" cy="163733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FACC3E3C-DF2C-43D5-87F4-A0F19DB7B69A}"/>
              </a:ext>
            </a:extLst>
          </p:cNvPr>
          <p:cNvSpPr/>
          <p:nvPr/>
        </p:nvSpPr>
        <p:spPr>
          <a:xfrm>
            <a:off x="8002030" y="4380746"/>
            <a:ext cx="1430524" cy="163733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5B4AE2E3-F67E-472E-B9B7-64DF541589B1}"/>
              </a:ext>
            </a:extLst>
          </p:cNvPr>
          <p:cNvSpPr/>
          <p:nvPr/>
        </p:nvSpPr>
        <p:spPr>
          <a:xfrm>
            <a:off x="4628838" y="4612478"/>
            <a:ext cx="1430524" cy="163733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C6EFBCB8-5A5A-4596-81AE-49CD6E0294D9}"/>
              </a:ext>
            </a:extLst>
          </p:cNvPr>
          <p:cNvSpPr/>
          <p:nvPr/>
        </p:nvSpPr>
        <p:spPr>
          <a:xfrm>
            <a:off x="6318471" y="4609715"/>
            <a:ext cx="1430524" cy="163733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B2AE4AA6-D2BB-4174-9717-BCC119A925D3}"/>
              </a:ext>
            </a:extLst>
          </p:cNvPr>
          <p:cNvSpPr/>
          <p:nvPr/>
        </p:nvSpPr>
        <p:spPr>
          <a:xfrm>
            <a:off x="8002030" y="4610794"/>
            <a:ext cx="1430524" cy="163733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966BBE22-1CC3-481D-BA03-F0B39C02FCF2}"/>
              </a:ext>
            </a:extLst>
          </p:cNvPr>
          <p:cNvSpPr/>
          <p:nvPr/>
        </p:nvSpPr>
        <p:spPr>
          <a:xfrm>
            <a:off x="4628838" y="4833648"/>
            <a:ext cx="1430524" cy="163733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62A2ADAE-37F5-4876-A82B-2A9E4BEF00B4}"/>
              </a:ext>
            </a:extLst>
          </p:cNvPr>
          <p:cNvSpPr/>
          <p:nvPr/>
        </p:nvSpPr>
        <p:spPr>
          <a:xfrm>
            <a:off x="6318471" y="4830885"/>
            <a:ext cx="1430524" cy="163733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0F0602E7-C88C-40D8-8CC1-CE25F3781196}"/>
              </a:ext>
            </a:extLst>
          </p:cNvPr>
          <p:cNvSpPr/>
          <p:nvPr/>
        </p:nvSpPr>
        <p:spPr>
          <a:xfrm>
            <a:off x="8002030" y="4831964"/>
            <a:ext cx="1430524" cy="163733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54A9D015-97A5-4BF4-AAFB-45DA3DC89378}"/>
              </a:ext>
            </a:extLst>
          </p:cNvPr>
          <p:cNvSpPr/>
          <p:nvPr/>
        </p:nvSpPr>
        <p:spPr>
          <a:xfrm>
            <a:off x="4628838" y="5053739"/>
            <a:ext cx="1430524" cy="163733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A91F1434-D485-4D77-AA01-8E33E82FB87E}"/>
              </a:ext>
            </a:extLst>
          </p:cNvPr>
          <p:cNvSpPr/>
          <p:nvPr/>
        </p:nvSpPr>
        <p:spPr>
          <a:xfrm>
            <a:off x="6318471" y="5050976"/>
            <a:ext cx="1430524" cy="163733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9F3A5586-AEE1-45B1-B038-14A22D2107E9}"/>
              </a:ext>
            </a:extLst>
          </p:cNvPr>
          <p:cNvSpPr/>
          <p:nvPr/>
        </p:nvSpPr>
        <p:spPr>
          <a:xfrm>
            <a:off x="8002030" y="5052055"/>
            <a:ext cx="1430524" cy="163733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3FECEA9D-1653-403D-8886-41ECADD95DFC}"/>
              </a:ext>
            </a:extLst>
          </p:cNvPr>
          <p:cNvSpPr/>
          <p:nvPr/>
        </p:nvSpPr>
        <p:spPr>
          <a:xfrm>
            <a:off x="6318471" y="5281340"/>
            <a:ext cx="1430524" cy="163733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38568AC6-8103-4376-BFA0-96FA9092B151}"/>
              </a:ext>
            </a:extLst>
          </p:cNvPr>
          <p:cNvSpPr/>
          <p:nvPr/>
        </p:nvSpPr>
        <p:spPr>
          <a:xfrm>
            <a:off x="8002030" y="5282419"/>
            <a:ext cx="1430524" cy="163733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7259240D-597A-4928-B94C-1C13A7114A15}"/>
              </a:ext>
            </a:extLst>
          </p:cNvPr>
          <p:cNvSpPr/>
          <p:nvPr/>
        </p:nvSpPr>
        <p:spPr>
          <a:xfrm>
            <a:off x="6318471" y="5509926"/>
            <a:ext cx="1430524" cy="163733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94AAFB22-3908-44BC-80BA-95CA36691487}"/>
              </a:ext>
            </a:extLst>
          </p:cNvPr>
          <p:cNvSpPr/>
          <p:nvPr/>
        </p:nvSpPr>
        <p:spPr>
          <a:xfrm>
            <a:off x="8002030" y="5511005"/>
            <a:ext cx="1430524" cy="163733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46394892-5472-451A-A310-5DD2A308FD65}"/>
              </a:ext>
            </a:extLst>
          </p:cNvPr>
          <p:cNvSpPr/>
          <p:nvPr/>
        </p:nvSpPr>
        <p:spPr>
          <a:xfrm>
            <a:off x="6318471" y="5722218"/>
            <a:ext cx="1430524" cy="163733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74D227BE-85F2-4E63-BB49-23834D9C72E8}"/>
              </a:ext>
            </a:extLst>
          </p:cNvPr>
          <p:cNvSpPr/>
          <p:nvPr/>
        </p:nvSpPr>
        <p:spPr>
          <a:xfrm>
            <a:off x="8002030" y="5723297"/>
            <a:ext cx="1430524" cy="163733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89E3AB0C-675E-48AF-B06A-E3FE4EC4EE4C}"/>
              </a:ext>
            </a:extLst>
          </p:cNvPr>
          <p:cNvSpPr/>
          <p:nvPr/>
        </p:nvSpPr>
        <p:spPr>
          <a:xfrm>
            <a:off x="4628838" y="5954614"/>
            <a:ext cx="1430524" cy="163733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79CBF86B-80C0-4B9A-B8F0-A1D9EE1B1AC9}"/>
              </a:ext>
            </a:extLst>
          </p:cNvPr>
          <p:cNvSpPr/>
          <p:nvPr/>
        </p:nvSpPr>
        <p:spPr>
          <a:xfrm>
            <a:off x="6318471" y="5951851"/>
            <a:ext cx="1430524" cy="163733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4887E123-93BC-4A28-92AC-9B724AECE412}"/>
              </a:ext>
            </a:extLst>
          </p:cNvPr>
          <p:cNvSpPr/>
          <p:nvPr/>
        </p:nvSpPr>
        <p:spPr>
          <a:xfrm>
            <a:off x="8002030" y="5952930"/>
            <a:ext cx="1430524" cy="163733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E77191BD-24F4-4956-8E2F-F852F3FD8851}"/>
              </a:ext>
            </a:extLst>
          </p:cNvPr>
          <p:cNvCxnSpPr>
            <a:cxnSpLocks/>
          </p:cNvCxnSpPr>
          <p:nvPr/>
        </p:nvCxnSpPr>
        <p:spPr>
          <a:xfrm>
            <a:off x="7882128" y="1433858"/>
            <a:ext cx="0" cy="4936800"/>
          </a:xfrm>
          <a:prstGeom prst="line">
            <a:avLst/>
          </a:prstGeom>
          <a:ln w="6350">
            <a:solidFill>
              <a:srgbClr val="5B5B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571C3D35-8A7B-45CD-887B-AEA4958A5D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200145"/>
              </p:ext>
            </p:extLst>
          </p:nvPr>
        </p:nvGraphicFramePr>
        <p:xfrm>
          <a:off x="839789" y="1433858"/>
          <a:ext cx="8718739" cy="496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2103">
                  <a:extLst>
                    <a:ext uri="{9D8B030D-6E8A-4147-A177-3AD203B41FA5}">
                      <a16:colId xmlns:a16="http://schemas.microsoft.com/office/drawing/2014/main" val="1556902265"/>
                    </a:ext>
                  </a:extLst>
                </a:gridCol>
                <a:gridCol w="1737740">
                  <a:extLst>
                    <a:ext uri="{9D8B030D-6E8A-4147-A177-3AD203B41FA5}">
                      <a16:colId xmlns:a16="http://schemas.microsoft.com/office/drawing/2014/main" val="220201582"/>
                    </a:ext>
                  </a:extLst>
                </a:gridCol>
                <a:gridCol w="1682496">
                  <a:extLst>
                    <a:ext uri="{9D8B030D-6E8A-4147-A177-3AD203B41FA5}">
                      <a16:colId xmlns:a16="http://schemas.microsoft.com/office/drawing/2014/main" val="318641561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1013199231"/>
                    </a:ext>
                  </a:extLst>
                </a:gridCol>
              </a:tblGrid>
              <a:tr h="212014">
                <a:tc>
                  <a:txBody>
                    <a:bodyPr/>
                    <a:lstStyle/>
                    <a:p>
                      <a:endParaRPr lang="ru-RU" sz="1000" dirty="0">
                        <a:solidFill>
                          <a:srgbClr val="5B5B5B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rgbClr val="5B5B5B"/>
                          </a:solidFill>
                          <a:latin typeface="DIN Pro Cond Black" panose="020B0A06020101010102" pitchFamily="34" charset="-52"/>
                          <a:cs typeface="DIN Pro Cond Black" panose="020B0A06020101010102" pitchFamily="34" charset="-52"/>
                        </a:rPr>
                        <a:t>Россия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rgbClr val="5B5B5B"/>
                          </a:solidFill>
                          <a:latin typeface="DIN Pro Cond Black" panose="020B0A06020101010102" pitchFamily="34" charset="-52"/>
                          <a:cs typeface="DIN Pro Cond Black" panose="020B0A06020101010102" pitchFamily="34" charset="-52"/>
                        </a:rPr>
                        <a:t>Москва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rgbClr val="5B5B5B"/>
                          </a:solidFill>
                          <a:latin typeface="DIN Pro Cond Black" panose="020B0A06020101010102" pitchFamily="34" charset="-52"/>
                          <a:cs typeface="DIN Pro Cond Black" panose="020B0A06020101010102" pitchFamily="34" charset="-52"/>
                        </a:rPr>
                        <a:t>Новосибирская область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3732052"/>
                  </a:ext>
                </a:extLst>
              </a:tr>
              <a:tr h="212014"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rgbClr val="5B5B5B"/>
                          </a:solidFill>
                          <a:latin typeface="Gilroy Bold" panose="00000500000000000000" pitchFamily="2" charset="-52"/>
                        </a:rPr>
                        <a:t>Туберкулез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  <a:latin typeface="Gilroy" panose="00000500000000000000" pitchFamily="2" charset="-52"/>
                        </a:rPr>
                        <a:t>V</a:t>
                      </a:r>
                      <a:endParaRPr lang="ru-RU" sz="1000" dirty="0">
                        <a:solidFill>
                          <a:schemeClr val="bg1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Gilroy" panose="00000500000000000000" pitchFamily="2" charset="-52"/>
                        </a:rPr>
                        <a:t>V</a:t>
                      </a:r>
                      <a:endParaRPr lang="ru-RU" sz="1000" dirty="0">
                        <a:solidFill>
                          <a:schemeClr val="bg1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Gilroy" panose="00000500000000000000" pitchFamily="2" charset="-52"/>
                        </a:rPr>
                        <a:t>V</a:t>
                      </a:r>
                      <a:endParaRPr lang="ru-RU" sz="1000" dirty="0">
                        <a:solidFill>
                          <a:schemeClr val="bg1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9770959"/>
                  </a:ext>
                </a:extLst>
              </a:tr>
              <a:tr h="212014"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rgbClr val="5B5B5B"/>
                          </a:solidFill>
                          <a:latin typeface="Gilroy Bold" panose="00000500000000000000" pitchFamily="2" charset="-52"/>
                        </a:rPr>
                        <a:t>Гепатит В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Gilroy" panose="00000500000000000000" pitchFamily="2" charset="-52"/>
                        </a:rPr>
                        <a:t>V</a:t>
                      </a:r>
                      <a:endParaRPr lang="ru-RU" sz="1000" dirty="0">
                        <a:solidFill>
                          <a:schemeClr val="bg1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Gilroy" panose="00000500000000000000" pitchFamily="2" charset="-52"/>
                        </a:rPr>
                        <a:t>V</a:t>
                      </a:r>
                      <a:endParaRPr lang="ru-RU" sz="1000" dirty="0">
                        <a:solidFill>
                          <a:schemeClr val="bg1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  <a:latin typeface="Gilroy" panose="00000500000000000000" pitchFamily="2" charset="-52"/>
                        </a:rPr>
                        <a:t>V</a:t>
                      </a:r>
                      <a:endParaRPr lang="ru-RU" sz="1000" dirty="0">
                        <a:solidFill>
                          <a:schemeClr val="bg1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3423797"/>
                  </a:ext>
                </a:extLst>
              </a:tr>
              <a:tr h="212014"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rgbClr val="5B5B5B"/>
                          </a:solidFill>
                          <a:latin typeface="Gilroy Bold" panose="00000500000000000000" pitchFamily="2" charset="-52"/>
                        </a:rPr>
                        <a:t>Дифтерия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Gilroy" panose="00000500000000000000" pitchFamily="2" charset="-52"/>
                        </a:rPr>
                        <a:t>V</a:t>
                      </a:r>
                      <a:endParaRPr lang="ru-RU" sz="1000" dirty="0">
                        <a:solidFill>
                          <a:schemeClr val="bg1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Gilroy" panose="00000500000000000000" pitchFamily="2" charset="-52"/>
                        </a:rPr>
                        <a:t>V</a:t>
                      </a:r>
                      <a:endParaRPr lang="ru-RU" sz="1000" dirty="0">
                        <a:solidFill>
                          <a:schemeClr val="bg1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  <a:latin typeface="Gilroy" panose="00000500000000000000" pitchFamily="2" charset="-52"/>
                        </a:rPr>
                        <a:t>V</a:t>
                      </a:r>
                      <a:endParaRPr lang="ru-RU" sz="1000" dirty="0">
                        <a:solidFill>
                          <a:schemeClr val="bg1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2343900"/>
                  </a:ext>
                </a:extLst>
              </a:tr>
              <a:tr h="212014"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rgbClr val="5B5B5B"/>
                          </a:solidFill>
                          <a:latin typeface="Gilroy Bold" panose="00000500000000000000" pitchFamily="2" charset="-52"/>
                        </a:rPr>
                        <a:t>Столбняк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Gilroy" panose="00000500000000000000" pitchFamily="2" charset="-52"/>
                        </a:rPr>
                        <a:t>V</a:t>
                      </a:r>
                      <a:endParaRPr lang="ru-RU" sz="1000" dirty="0">
                        <a:solidFill>
                          <a:schemeClr val="bg1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Gilroy" panose="00000500000000000000" pitchFamily="2" charset="-52"/>
                        </a:rPr>
                        <a:t>V</a:t>
                      </a:r>
                      <a:endParaRPr lang="ru-RU" sz="1000" dirty="0">
                        <a:solidFill>
                          <a:schemeClr val="bg1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  <a:latin typeface="Gilroy" panose="00000500000000000000" pitchFamily="2" charset="-52"/>
                        </a:rPr>
                        <a:t>V</a:t>
                      </a:r>
                      <a:endParaRPr lang="ru-RU" sz="1000" dirty="0">
                        <a:solidFill>
                          <a:schemeClr val="bg1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1550159"/>
                  </a:ext>
                </a:extLst>
              </a:tr>
              <a:tr h="212014"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rgbClr val="5B5B5B"/>
                          </a:solidFill>
                          <a:latin typeface="Gilroy Bold" panose="00000500000000000000" pitchFamily="2" charset="-52"/>
                        </a:rPr>
                        <a:t>Коклюш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Gilroy" panose="00000500000000000000" pitchFamily="2" charset="-52"/>
                        </a:rPr>
                        <a:t>V</a:t>
                      </a:r>
                      <a:endParaRPr lang="ru-RU" sz="1000" dirty="0">
                        <a:solidFill>
                          <a:schemeClr val="bg1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Gilroy" panose="00000500000000000000" pitchFamily="2" charset="-52"/>
                        </a:rPr>
                        <a:t>V</a:t>
                      </a:r>
                      <a:endParaRPr lang="ru-RU" sz="1000" dirty="0">
                        <a:solidFill>
                          <a:schemeClr val="bg1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  <a:latin typeface="Gilroy" panose="00000500000000000000" pitchFamily="2" charset="-52"/>
                        </a:rPr>
                        <a:t>V</a:t>
                      </a:r>
                      <a:endParaRPr lang="ru-RU" sz="1000" dirty="0">
                        <a:solidFill>
                          <a:schemeClr val="bg1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0894013"/>
                  </a:ext>
                </a:extLst>
              </a:tr>
              <a:tr h="212014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rgbClr val="5B5B5B"/>
                          </a:solidFill>
                          <a:latin typeface="Gilroy" panose="00000500000000000000" pitchFamily="2" charset="-52"/>
                        </a:rPr>
                        <a:t>Коклюш: ревакцинация перед школой*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solidFill>
                          <a:schemeClr val="bg1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Gilroy" panose="00000500000000000000" pitchFamily="2" charset="-52"/>
                        </a:rPr>
                        <a:t>V</a:t>
                      </a:r>
                      <a:endParaRPr lang="ru-RU" sz="1000" dirty="0">
                        <a:solidFill>
                          <a:schemeClr val="bg1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5B5B5B"/>
                          </a:solidFill>
                          <a:latin typeface="Gilroy" panose="00000500000000000000" pitchFamily="2" charset="-52"/>
                        </a:rPr>
                        <a:t>V</a:t>
                      </a:r>
                      <a:endParaRPr lang="ru-RU" sz="1000" dirty="0">
                        <a:solidFill>
                          <a:srgbClr val="5B5B5B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9786543"/>
                  </a:ext>
                </a:extLst>
              </a:tr>
              <a:tr h="2120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srgbClr val="5B5B5B"/>
                          </a:solidFill>
                          <a:latin typeface="Gilroy" panose="00000500000000000000" pitchFamily="2" charset="-52"/>
                        </a:rPr>
                        <a:t>Коклюш: ревакцинация подростков*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solidFill>
                          <a:schemeClr val="bg1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>
                        <a:solidFill>
                          <a:schemeClr val="bg1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5B5B5B"/>
                          </a:solidFill>
                          <a:latin typeface="Gilroy" panose="00000500000000000000" pitchFamily="2" charset="-52"/>
                        </a:rPr>
                        <a:t>V</a:t>
                      </a:r>
                      <a:endParaRPr lang="ru-RU" sz="1000" dirty="0">
                        <a:solidFill>
                          <a:srgbClr val="5B5B5B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3741234"/>
                  </a:ext>
                </a:extLst>
              </a:tr>
              <a:tr h="2120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srgbClr val="5B5B5B"/>
                          </a:solidFill>
                          <a:latin typeface="Gilroy" panose="00000500000000000000" pitchFamily="2" charset="-52"/>
                        </a:rPr>
                        <a:t>Коклюш: ревакцинация беременных*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solidFill>
                          <a:schemeClr val="bg1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solidFill>
                          <a:schemeClr val="bg1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5B5B5B"/>
                          </a:solidFill>
                          <a:latin typeface="Gilroy" panose="00000500000000000000" pitchFamily="2" charset="-52"/>
                        </a:rPr>
                        <a:t>V</a:t>
                      </a:r>
                      <a:endParaRPr lang="ru-RU" sz="1000" dirty="0">
                        <a:solidFill>
                          <a:srgbClr val="5B5B5B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2272315"/>
                  </a:ext>
                </a:extLst>
              </a:tr>
              <a:tr h="212014"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rgbClr val="5B5B5B"/>
                          </a:solidFill>
                          <a:latin typeface="Gilroy Bold" panose="00000500000000000000" pitchFamily="2" charset="-52"/>
                        </a:rPr>
                        <a:t>Полиомиелит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Gilroy" panose="00000500000000000000" pitchFamily="2" charset="-52"/>
                        </a:rPr>
                        <a:t>V</a:t>
                      </a:r>
                      <a:endParaRPr lang="ru-RU" sz="1000" dirty="0">
                        <a:solidFill>
                          <a:schemeClr val="bg1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Gilroy" panose="00000500000000000000" pitchFamily="2" charset="-52"/>
                        </a:rPr>
                        <a:t>V</a:t>
                      </a:r>
                      <a:endParaRPr lang="ru-RU" sz="1000" dirty="0">
                        <a:solidFill>
                          <a:schemeClr val="bg1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  <a:latin typeface="Gilroy" panose="00000500000000000000" pitchFamily="2" charset="-52"/>
                        </a:rPr>
                        <a:t>V</a:t>
                      </a:r>
                      <a:endParaRPr lang="ru-RU" sz="1000" dirty="0">
                        <a:solidFill>
                          <a:schemeClr val="bg1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2913027"/>
                  </a:ext>
                </a:extLst>
              </a:tr>
              <a:tr h="212014"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rgbClr val="5B5B5B"/>
                          </a:solidFill>
                          <a:latin typeface="Gilroy Bold" panose="00000500000000000000" pitchFamily="2" charset="-52"/>
                        </a:rPr>
                        <a:t>Гемофильная инфекция типа В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Gilroy" panose="00000500000000000000" pitchFamily="2" charset="-52"/>
                        </a:rPr>
                        <a:t>V</a:t>
                      </a:r>
                      <a:endParaRPr lang="ru-RU" sz="1000" dirty="0">
                        <a:solidFill>
                          <a:schemeClr val="bg1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Gilroy" panose="00000500000000000000" pitchFamily="2" charset="-52"/>
                        </a:rPr>
                        <a:t>V</a:t>
                      </a:r>
                      <a:endParaRPr lang="ru-RU" sz="1000" dirty="0">
                        <a:solidFill>
                          <a:schemeClr val="bg1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  <a:latin typeface="Gilroy" panose="00000500000000000000" pitchFamily="2" charset="-52"/>
                        </a:rPr>
                        <a:t>V</a:t>
                      </a:r>
                      <a:endParaRPr lang="ru-RU" sz="1000" dirty="0">
                        <a:solidFill>
                          <a:schemeClr val="bg1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3311160"/>
                  </a:ext>
                </a:extLst>
              </a:tr>
              <a:tr h="212014"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rgbClr val="5B5B5B"/>
                          </a:solidFill>
                          <a:latin typeface="Gilroy Bold" panose="00000500000000000000" pitchFamily="2" charset="-52"/>
                        </a:rPr>
                        <a:t>Пневмококковая инфекция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Gilroy" panose="00000500000000000000" pitchFamily="2" charset="-52"/>
                        </a:rPr>
                        <a:t>V</a:t>
                      </a:r>
                      <a:endParaRPr lang="ru-RU" sz="1000" dirty="0">
                        <a:solidFill>
                          <a:schemeClr val="bg1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Gilroy" panose="00000500000000000000" pitchFamily="2" charset="-52"/>
                        </a:rPr>
                        <a:t>V</a:t>
                      </a:r>
                      <a:endParaRPr lang="ru-RU" sz="1000" dirty="0">
                        <a:solidFill>
                          <a:schemeClr val="bg1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  <a:latin typeface="Gilroy" panose="00000500000000000000" pitchFamily="2" charset="-52"/>
                        </a:rPr>
                        <a:t>V</a:t>
                      </a:r>
                      <a:endParaRPr lang="ru-RU" sz="1000" dirty="0">
                        <a:solidFill>
                          <a:schemeClr val="bg1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804737"/>
                  </a:ext>
                </a:extLst>
              </a:tr>
              <a:tr h="212014"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rgbClr val="5B5B5B"/>
                          </a:solidFill>
                          <a:latin typeface="Gilroy Bold" panose="00000500000000000000" pitchFamily="2" charset="-52"/>
                        </a:rPr>
                        <a:t>Менингококковая инфекция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solidFill>
                          <a:schemeClr val="bg1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Gilroy" panose="00000500000000000000" pitchFamily="2" charset="-52"/>
                        </a:rPr>
                        <a:t>V</a:t>
                      </a:r>
                      <a:endParaRPr lang="ru-RU" sz="1000" dirty="0">
                        <a:solidFill>
                          <a:schemeClr val="bg1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  <a:latin typeface="Gilroy" panose="00000500000000000000" pitchFamily="2" charset="-52"/>
                        </a:rPr>
                        <a:t>V</a:t>
                      </a:r>
                      <a:endParaRPr lang="ru-RU" sz="1000" dirty="0">
                        <a:solidFill>
                          <a:schemeClr val="bg1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823129"/>
                  </a:ext>
                </a:extLst>
              </a:tr>
              <a:tr h="212014"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rgbClr val="5B5B5B"/>
                          </a:solidFill>
                          <a:latin typeface="Gilroy Bold" panose="00000500000000000000" pitchFamily="2" charset="-52"/>
                        </a:rPr>
                        <a:t>Ротавирусная инфекция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solidFill>
                          <a:schemeClr val="bg1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Gilroy" panose="00000500000000000000" pitchFamily="2" charset="-52"/>
                        </a:rPr>
                        <a:t>V</a:t>
                      </a:r>
                      <a:endParaRPr lang="ru-RU" sz="1000" dirty="0">
                        <a:solidFill>
                          <a:schemeClr val="bg1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  <a:latin typeface="Gilroy" panose="00000500000000000000" pitchFamily="2" charset="-52"/>
                        </a:rPr>
                        <a:t>V</a:t>
                      </a:r>
                      <a:endParaRPr lang="ru-RU" sz="1000" dirty="0">
                        <a:solidFill>
                          <a:schemeClr val="bg1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7081939"/>
                  </a:ext>
                </a:extLst>
              </a:tr>
              <a:tr h="212014"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rgbClr val="5B5B5B"/>
                          </a:solidFill>
                          <a:latin typeface="Gilroy Bold" panose="00000500000000000000" pitchFamily="2" charset="-52"/>
                        </a:rPr>
                        <a:t>Корь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Gilroy" panose="00000500000000000000" pitchFamily="2" charset="-52"/>
                        </a:rPr>
                        <a:t>V</a:t>
                      </a:r>
                      <a:endParaRPr lang="ru-RU" sz="1000" dirty="0">
                        <a:solidFill>
                          <a:schemeClr val="bg1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Gilroy" panose="00000500000000000000" pitchFamily="2" charset="-52"/>
                        </a:rPr>
                        <a:t>V</a:t>
                      </a:r>
                      <a:endParaRPr lang="ru-RU" sz="1000" dirty="0">
                        <a:solidFill>
                          <a:schemeClr val="bg1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  <a:latin typeface="Gilroy" panose="00000500000000000000" pitchFamily="2" charset="-52"/>
                        </a:rPr>
                        <a:t>V</a:t>
                      </a:r>
                      <a:endParaRPr lang="ru-RU" sz="1000" dirty="0">
                        <a:solidFill>
                          <a:schemeClr val="bg1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5470693"/>
                  </a:ext>
                </a:extLst>
              </a:tr>
              <a:tr h="212014"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rgbClr val="5B5B5B"/>
                          </a:solidFill>
                          <a:latin typeface="Gilroy Bold" panose="00000500000000000000" pitchFamily="2" charset="-52"/>
                        </a:rPr>
                        <a:t>Краснуха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Gilroy" panose="00000500000000000000" pitchFamily="2" charset="-52"/>
                        </a:rPr>
                        <a:t>V</a:t>
                      </a:r>
                      <a:endParaRPr lang="ru-RU" sz="1000" dirty="0">
                        <a:solidFill>
                          <a:schemeClr val="bg1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Gilroy" panose="00000500000000000000" pitchFamily="2" charset="-52"/>
                        </a:rPr>
                        <a:t>V</a:t>
                      </a:r>
                      <a:endParaRPr lang="ru-RU" sz="1000" dirty="0">
                        <a:solidFill>
                          <a:schemeClr val="bg1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  <a:latin typeface="Gilroy" panose="00000500000000000000" pitchFamily="2" charset="-52"/>
                        </a:rPr>
                        <a:t>V</a:t>
                      </a:r>
                      <a:endParaRPr lang="ru-RU" sz="1000" dirty="0">
                        <a:solidFill>
                          <a:schemeClr val="bg1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1249163"/>
                  </a:ext>
                </a:extLst>
              </a:tr>
              <a:tr h="212014">
                <a:tc>
                  <a:txBody>
                    <a:bodyPr/>
                    <a:lstStyle/>
                    <a:p>
                      <a:r>
                        <a:rPr lang="ru-RU" sz="1000" b="1" dirty="0" err="1">
                          <a:solidFill>
                            <a:srgbClr val="5B5B5B"/>
                          </a:solidFill>
                          <a:latin typeface="Gilroy Bold" panose="00000500000000000000" pitchFamily="2" charset="-52"/>
                        </a:rPr>
                        <a:t>Эпид</a:t>
                      </a:r>
                      <a:r>
                        <a:rPr lang="ru-RU" sz="1000" b="1" dirty="0">
                          <a:solidFill>
                            <a:srgbClr val="5B5B5B"/>
                          </a:solidFill>
                          <a:latin typeface="Gilroy Bold" panose="00000500000000000000" pitchFamily="2" charset="-52"/>
                        </a:rPr>
                        <a:t>. паротит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Gilroy" panose="00000500000000000000" pitchFamily="2" charset="-52"/>
                        </a:rPr>
                        <a:t>V</a:t>
                      </a:r>
                      <a:endParaRPr lang="ru-RU" sz="1000" dirty="0">
                        <a:solidFill>
                          <a:schemeClr val="bg1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Gilroy" panose="00000500000000000000" pitchFamily="2" charset="-52"/>
                        </a:rPr>
                        <a:t>V</a:t>
                      </a:r>
                      <a:endParaRPr lang="ru-RU" sz="1000" dirty="0">
                        <a:solidFill>
                          <a:schemeClr val="bg1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  <a:latin typeface="Gilroy" panose="00000500000000000000" pitchFamily="2" charset="-52"/>
                        </a:rPr>
                        <a:t>V</a:t>
                      </a:r>
                      <a:endParaRPr lang="ru-RU" sz="1000" dirty="0">
                        <a:solidFill>
                          <a:schemeClr val="bg1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2111982"/>
                  </a:ext>
                </a:extLst>
              </a:tr>
              <a:tr h="212014"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rgbClr val="5B5B5B"/>
                          </a:solidFill>
                          <a:latin typeface="Gilroy Bold" panose="00000500000000000000" pitchFamily="2" charset="-52"/>
                        </a:rPr>
                        <a:t>Ветряная оспа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solidFill>
                          <a:schemeClr val="bg1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Gilroy" panose="00000500000000000000" pitchFamily="2" charset="-52"/>
                        </a:rPr>
                        <a:t>V</a:t>
                      </a:r>
                      <a:endParaRPr lang="ru-RU" sz="1000" dirty="0">
                        <a:solidFill>
                          <a:schemeClr val="bg1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  <a:latin typeface="Gilroy" panose="00000500000000000000" pitchFamily="2" charset="-52"/>
                        </a:rPr>
                        <a:t>V</a:t>
                      </a:r>
                      <a:endParaRPr lang="ru-RU" sz="1000" dirty="0">
                        <a:solidFill>
                          <a:schemeClr val="bg1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6639928"/>
                  </a:ext>
                </a:extLst>
              </a:tr>
              <a:tr h="212014"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rgbClr val="5B5B5B"/>
                          </a:solidFill>
                          <a:latin typeface="Gilroy Bold" panose="00000500000000000000" pitchFamily="2" charset="-52"/>
                        </a:rPr>
                        <a:t>Гепатит А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solidFill>
                          <a:schemeClr val="bg1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Gilroy" panose="00000500000000000000" pitchFamily="2" charset="-52"/>
                        </a:rPr>
                        <a:t>V</a:t>
                      </a:r>
                      <a:endParaRPr lang="ru-RU" sz="1000" dirty="0">
                        <a:solidFill>
                          <a:schemeClr val="bg1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  <a:latin typeface="Gilroy" panose="00000500000000000000" pitchFamily="2" charset="-52"/>
                        </a:rPr>
                        <a:t>V</a:t>
                      </a:r>
                      <a:endParaRPr lang="ru-RU" sz="1000" dirty="0">
                        <a:solidFill>
                          <a:schemeClr val="bg1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2443182"/>
                  </a:ext>
                </a:extLst>
              </a:tr>
              <a:tr h="212014"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rgbClr val="5B5B5B"/>
                          </a:solidFill>
                          <a:latin typeface="Gilroy Bold" panose="00000500000000000000" pitchFamily="2" charset="-52"/>
                        </a:rPr>
                        <a:t>ВПЧ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solidFill>
                          <a:schemeClr val="bg1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Gilroy" panose="00000500000000000000" pitchFamily="2" charset="-52"/>
                        </a:rPr>
                        <a:t>V</a:t>
                      </a:r>
                      <a:endParaRPr lang="ru-RU" sz="1000" dirty="0">
                        <a:solidFill>
                          <a:schemeClr val="bg1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  <a:latin typeface="Gilroy" panose="00000500000000000000" pitchFamily="2" charset="-52"/>
                        </a:rPr>
                        <a:t>V</a:t>
                      </a:r>
                      <a:endParaRPr lang="ru-RU" sz="1000" dirty="0">
                        <a:solidFill>
                          <a:schemeClr val="bg1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1995919"/>
                  </a:ext>
                </a:extLst>
              </a:tr>
              <a:tr h="212014"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rgbClr val="5B5B5B"/>
                          </a:solidFill>
                          <a:latin typeface="Gilroy Bold" panose="00000500000000000000" pitchFamily="2" charset="-52"/>
                        </a:rPr>
                        <a:t>Грипп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Gilroy" panose="00000500000000000000" pitchFamily="2" charset="-52"/>
                        </a:rPr>
                        <a:t>V</a:t>
                      </a:r>
                      <a:endParaRPr lang="ru-RU" sz="1000" dirty="0">
                        <a:solidFill>
                          <a:schemeClr val="bg1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Gilroy" panose="00000500000000000000" pitchFamily="2" charset="-52"/>
                        </a:rPr>
                        <a:t>V</a:t>
                      </a:r>
                      <a:endParaRPr lang="ru-RU" sz="1000" dirty="0">
                        <a:solidFill>
                          <a:schemeClr val="bg1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  <a:latin typeface="Gilroy" panose="00000500000000000000" pitchFamily="2" charset="-52"/>
                        </a:rPr>
                        <a:t>V</a:t>
                      </a:r>
                      <a:endParaRPr lang="ru-RU" sz="1000" dirty="0">
                        <a:solidFill>
                          <a:schemeClr val="bg1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4292344"/>
                  </a:ext>
                </a:extLst>
              </a:tr>
              <a:tr h="212014"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rgbClr val="5B5B5B"/>
                          </a:solidFill>
                          <a:latin typeface="Gilroy Bold" panose="00000500000000000000" pitchFamily="2" charset="-52"/>
                        </a:rPr>
                        <a:t>Количество инфекций: 17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5B5B5B"/>
                          </a:solidFill>
                          <a:latin typeface="Gilroy" panose="00000500000000000000" pitchFamily="2" charset="-52"/>
                        </a:rPr>
                        <a:t>12</a:t>
                      </a:r>
                      <a:endParaRPr lang="ru-RU" sz="1000" dirty="0">
                        <a:solidFill>
                          <a:srgbClr val="5B5B5B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5B5B5B"/>
                          </a:solidFill>
                          <a:latin typeface="Gilroy" panose="00000500000000000000" pitchFamily="2" charset="-52"/>
                        </a:rPr>
                        <a:t>17</a:t>
                      </a:r>
                      <a:endParaRPr lang="ru-RU" sz="1000" dirty="0">
                        <a:solidFill>
                          <a:srgbClr val="5B5B5B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5B5B5B"/>
                          </a:solidFill>
                          <a:latin typeface="Gilroy" panose="00000500000000000000" pitchFamily="2" charset="-52"/>
                        </a:rPr>
                        <a:t>17</a:t>
                      </a:r>
                      <a:endParaRPr lang="ru-RU" sz="1000" dirty="0">
                        <a:solidFill>
                          <a:srgbClr val="5B5B5B"/>
                        </a:solidFill>
                        <a:latin typeface="Gilroy" panose="00000500000000000000" pitchFamily="2" charset="-52"/>
                      </a:endParaRPr>
                    </a:p>
                  </a:txBody>
                  <a:tcPr marL="36000" marR="36000" marT="36000" marB="3600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236909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7284D7-CA04-42CB-9BEB-539762B372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42" r="13612"/>
          <a:stretch/>
        </p:blipFill>
        <p:spPr>
          <a:xfrm>
            <a:off x="9341460" y="0"/>
            <a:ext cx="4979987" cy="6856781"/>
          </a:xfrm>
          <a:prstGeom prst="rect">
            <a:avLst/>
          </a:prstGeom>
        </p:spPr>
      </p:pic>
      <p:sp>
        <p:nvSpPr>
          <p:cNvPr id="4" name="PlaceHolder 2">
            <a:extLst>
              <a:ext uri="{FF2B5EF4-FFF2-40B4-BE49-F238E27FC236}">
                <a16:creationId xmlns:a16="http://schemas.microsoft.com/office/drawing/2014/main" id="{A875C1E5-A9E4-4772-8697-522725D9690B}"/>
              </a:ext>
            </a:extLst>
          </p:cNvPr>
          <p:cNvSpPr txBox="1">
            <a:spLocks/>
          </p:cNvSpPr>
          <p:nvPr/>
        </p:nvSpPr>
        <p:spPr>
          <a:xfrm>
            <a:off x="710136" y="431823"/>
            <a:ext cx="6407100" cy="1009979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00" b="1" spc="-1" dirty="0">
                <a:solidFill>
                  <a:srgbClr val="5B5B5B"/>
                </a:solidFill>
                <a:latin typeface="DIN Pro Cond Black" panose="020B0A06020101010102" pitchFamily="34" charset="-52"/>
                <a:cs typeface="DIN Pro Cond Black" panose="020B0A06020101010102" pitchFamily="34" charset="-52"/>
              </a:rPr>
              <a:t>Основные цели и задачи</a:t>
            </a:r>
            <a:endParaRPr lang="ru-RU" sz="3000" spc="-1" dirty="0">
              <a:solidFill>
                <a:srgbClr val="5B5B5B"/>
              </a:solidFill>
              <a:latin typeface="DIN Pro Cond Black" panose="020B0A06020101010102" pitchFamily="34" charset="-52"/>
              <a:cs typeface="DIN Pro Cond Black" panose="020B0A06020101010102" pitchFamily="34" charset="-52"/>
            </a:endParaRPr>
          </a:p>
        </p:txBody>
      </p:sp>
      <p:sp>
        <p:nvSpPr>
          <p:cNvPr id="5" name="PlaceHolder 2">
            <a:extLst>
              <a:ext uri="{FF2B5EF4-FFF2-40B4-BE49-F238E27FC236}">
                <a16:creationId xmlns:a16="http://schemas.microsoft.com/office/drawing/2014/main" id="{E46815A4-FF49-458D-960F-439FC4632DB0}"/>
              </a:ext>
            </a:extLst>
          </p:cNvPr>
          <p:cNvSpPr txBox="1">
            <a:spLocks/>
          </p:cNvSpPr>
          <p:nvPr/>
        </p:nvSpPr>
        <p:spPr>
          <a:xfrm>
            <a:off x="4306609" y="639164"/>
            <a:ext cx="2850540" cy="598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00" b="1" spc="-1" dirty="0">
                <a:solidFill>
                  <a:srgbClr val="F3570A"/>
                </a:solidFill>
                <a:latin typeface="DIN Pro Cond Black" panose="020B0A06020101010102" pitchFamily="34" charset="-52"/>
                <a:cs typeface="DIN Pro Cond Black" panose="020B0A06020101010102" pitchFamily="34" charset="-52"/>
              </a:rPr>
              <a:t>вакцинации</a:t>
            </a:r>
            <a:endParaRPr lang="ru-RU" sz="3000" spc="-1" dirty="0">
              <a:solidFill>
                <a:srgbClr val="F3570A"/>
              </a:solidFill>
              <a:latin typeface="DIN Pro Cond Black" panose="020B0A06020101010102" pitchFamily="34" charset="-52"/>
              <a:cs typeface="DIN Pro Cond Black" panose="020B0A06020101010102" pitchFamily="34" charset="-52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B822647-05E1-4427-B7EE-9F44512A0931}"/>
              </a:ext>
            </a:extLst>
          </p:cNvPr>
          <p:cNvSpPr/>
          <p:nvPr/>
        </p:nvSpPr>
        <p:spPr>
          <a:xfrm>
            <a:off x="839788" y="1842400"/>
            <a:ext cx="9252902" cy="4308464"/>
          </a:xfrm>
          <a:prstGeom prst="rect">
            <a:avLst/>
          </a:prstGeom>
          <a:solidFill>
            <a:srgbClr val="F3570A"/>
          </a:solidFill>
          <a:ln>
            <a:noFill/>
          </a:ln>
          <a:effectLst>
            <a:outerShdw blurRad="2032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0" name="PlaceHolder 2"/>
          <p:cNvSpPr>
            <a:spLocks noGrp="1"/>
          </p:cNvSpPr>
          <p:nvPr>
            <p:ph/>
          </p:nvPr>
        </p:nvSpPr>
        <p:spPr>
          <a:xfrm>
            <a:off x="1304578" y="2164936"/>
            <a:ext cx="8285192" cy="3630073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r>
              <a:rPr lang="ru-RU" sz="1800" strike="noStrike" spc="-1" dirty="0">
                <a:solidFill>
                  <a:schemeClr val="bg1"/>
                </a:solidFill>
                <a:latin typeface="Gilroy" panose="00000500000000000000" pitchFamily="2" charset="-52"/>
              </a:rPr>
              <a:t>Улучшение качества жизни человека; </a:t>
            </a:r>
          </a:p>
          <a:p>
            <a:pPr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endParaRPr lang="ru-RU" sz="1800" strike="noStrike" spc="-1" dirty="0">
              <a:solidFill>
                <a:schemeClr val="bg1"/>
              </a:solidFill>
              <a:latin typeface="Gilroy" panose="00000500000000000000" pitchFamily="2" charset="-52"/>
            </a:endParaRPr>
          </a:p>
          <a:p>
            <a:pPr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r>
              <a:rPr lang="ru-RU" sz="1800" strike="noStrike" spc="-1" dirty="0">
                <a:solidFill>
                  <a:schemeClr val="bg1"/>
                </a:solidFill>
                <a:latin typeface="Gilroy" panose="00000500000000000000" pitchFamily="2" charset="-52"/>
              </a:rPr>
              <a:t>Снижение смертности и инвалидизации от инфекционных болезней; </a:t>
            </a:r>
          </a:p>
          <a:p>
            <a:pPr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endParaRPr lang="ru-RU" sz="1800" strike="noStrike" spc="-1" dirty="0">
              <a:solidFill>
                <a:schemeClr val="bg1"/>
              </a:solidFill>
              <a:latin typeface="Gilroy" panose="00000500000000000000" pitchFamily="2" charset="-52"/>
            </a:endParaRPr>
          </a:p>
          <a:p>
            <a:pPr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r>
              <a:rPr lang="ru-RU" sz="1800" strike="noStrike" spc="-1" dirty="0">
                <a:solidFill>
                  <a:schemeClr val="bg1"/>
                </a:solidFill>
                <a:latin typeface="Gilroy" panose="00000500000000000000" pitchFamily="2" charset="-52"/>
              </a:rPr>
              <a:t>Предупреждение, ограничение распространения и ликвидация инфекционных болезней; </a:t>
            </a:r>
          </a:p>
          <a:p>
            <a:pPr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endParaRPr lang="ru-RU" sz="1800" strike="noStrike" spc="-1" dirty="0">
              <a:solidFill>
                <a:schemeClr val="bg1"/>
              </a:solidFill>
              <a:latin typeface="Gilroy" panose="00000500000000000000" pitchFamily="2" charset="-52"/>
            </a:endParaRPr>
          </a:p>
          <a:p>
            <a:pPr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r>
              <a:rPr lang="ru-RU" sz="1800" strike="noStrike" spc="-1" dirty="0">
                <a:solidFill>
                  <a:schemeClr val="bg1"/>
                </a:solidFill>
                <a:latin typeface="Gilroy" panose="00000500000000000000" pitchFamily="2" charset="-52"/>
              </a:rPr>
              <a:t>Увеличение продолжительности жизни. </a:t>
            </a:r>
          </a:p>
          <a:p>
            <a:pPr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endParaRPr lang="ru-RU" sz="1800" strike="noStrike" spc="-1" dirty="0">
              <a:solidFill>
                <a:schemeClr val="bg1"/>
              </a:solidFill>
              <a:latin typeface="Gilroy" panose="00000500000000000000" pitchFamily="2" charset="-52"/>
            </a:endParaRPr>
          </a:p>
          <a:p>
            <a:pPr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r>
              <a:rPr lang="ru-RU" sz="1800" strike="noStrike" spc="-1" dirty="0">
                <a:solidFill>
                  <a:schemeClr val="bg1"/>
                </a:solidFill>
                <a:latin typeface="Gilroy" panose="00000500000000000000" pitchFamily="2" charset="-52"/>
              </a:rPr>
              <a:t>ВОЗ рассматривает стратегию по ликвидации в Европейском регионе эпидемического паротита, краснухи, ветряной оспы.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F1A2D6B4-2D73-4876-8071-5F8A55917D38}"/>
              </a:ext>
            </a:extLst>
          </p:cNvPr>
          <p:cNvSpPr/>
          <p:nvPr/>
        </p:nvSpPr>
        <p:spPr>
          <a:xfrm rot="16200000">
            <a:off x="1317001" y="1306937"/>
            <a:ext cx="79534" cy="1033960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5" name="TextBox 1"/>
          <p:cNvSpPr/>
          <p:nvPr/>
        </p:nvSpPr>
        <p:spPr>
          <a:xfrm>
            <a:off x="796971" y="2110718"/>
            <a:ext cx="864327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5B5B5B"/>
                </a:solidFill>
                <a:latin typeface="Gilroy" panose="00000500000000000000" pitchFamily="2" charset="-52"/>
              </a:rPr>
              <a:t>Антиген</a:t>
            </a:r>
          </a:p>
        </p:txBody>
      </p:sp>
      <p:sp>
        <p:nvSpPr>
          <p:cNvPr id="128" name="TextBox 16"/>
          <p:cNvSpPr/>
          <p:nvPr/>
        </p:nvSpPr>
        <p:spPr>
          <a:xfrm>
            <a:off x="2109876" y="2095869"/>
            <a:ext cx="2385595" cy="116809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5B5B5B"/>
                </a:solidFill>
                <a:latin typeface="Gilroy" panose="00000500000000000000" pitchFamily="2" charset="-52"/>
              </a:rPr>
              <a:t>Клетка иммунной системы – </a:t>
            </a:r>
            <a:r>
              <a:rPr lang="ru-RU" sz="1400" b="1" strike="noStrike" spc="-1" dirty="0">
                <a:solidFill>
                  <a:srgbClr val="5B5B5B"/>
                </a:solidFill>
                <a:latin typeface="Gilroy Bold" panose="00000500000000000000" pitchFamily="2" charset="-52"/>
              </a:rPr>
              <a:t>Макрофаг</a:t>
            </a:r>
            <a:r>
              <a:rPr lang="ru-RU" sz="1400" b="0" strike="noStrike" spc="-1" dirty="0">
                <a:solidFill>
                  <a:srgbClr val="5B5B5B"/>
                </a:solidFill>
                <a:latin typeface="Gilroy" panose="00000500000000000000" pitchFamily="2" charset="-52"/>
              </a:rPr>
              <a:t> распознает антиген и «представляет» его лимфоцитам и др. клеткам</a:t>
            </a:r>
          </a:p>
        </p:txBody>
      </p:sp>
      <p:sp>
        <p:nvSpPr>
          <p:cNvPr id="131" name="TextBox 11"/>
          <p:cNvSpPr/>
          <p:nvPr/>
        </p:nvSpPr>
        <p:spPr>
          <a:xfrm>
            <a:off x="4822504" y="2088604"/>
            <a:ext cx="1840736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5B5B5B"/>
                </a:solidFill>
                <a:latin typeface="Gilroy" panose="00000500000000000000" pitchFamily="2" charset="-52"/>
              </a:rPr>
              <a:t>Лимфоцит «запоминает» антиген и создает 2 звена иммунитета</a:t>
            </a:r>
          </a:p>
        </p:txBody>
      </p:sp>
      <p:sp>
        <p:nvSpPr>
          <p:cNvPr id="134" name="TextBox 12"/>
          <p:cNvSpPr/>
          <p:nvPr/>
        </p:nvSpPr>
        <p:spPr>
          <a:xfrm>
            <a:off x="8715969" y="2098685"/>
            <a:ext cx="1012878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5B5B5B"/>
                </a:solidFill>
                <a:latin typeface="Gilroy" panose="00000500000000000000" pitchFamily="2" charset="-52"/>
              </a:rPr>
              <a:t>Антитела</a:t>
            </a:r>
          </a:p>
        </p:txBody>
      </p:sp>
      <p:sp>
        <p:nvSpPr>
          <p:cNvPr id="135" name="TextBox 24"/>
          <p:cNvSpPr/>
          <p:nvPr/>
        </p:nvSpPr>
        <p:spPr>
          <a:xfrm>
            <a:off x="6977672" y="2088604"/>
            <a:ext cx="1731322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5B5B5B"/>
                </a:solidFill>
                <a:latin typeface="Gilroy" panose="00000500000000000000" pitchFamily="2" charset="-52"/>
              </a:rPr>
              <a:t>Т-лимфоциты     и</a:t>
            </a:r>
          </a:p>
        </p:txBody>
      </p:sp>
      <p:sp>
        <p:nvSpPr>
          <p:cNvPr id="139" name="TextBox 34"/>
          <p:cNvSpPr/>
          <p:nvPr/>
        </p:nvSpPr>
        <p:spPr>
          <a:xfrm>
            <a:off x="10217968" y="2095869"/>
            <a:ext cx="158544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5B5B5B"/>
                </a:solidFill>
                <a:latin typeface="Gilroy" panose="00000500000000000000" pitchFamily="2" charset="-52"/>
              </a:rPr>
              <a:t>Реальный возбудитель</a:t>
            </a:r>
          </a:p>
        </p:txBody>
      </p:sp>
      <p:sp>
        <p:nvSpPr>
          <p:cNvPr id="20" name="PlaceHolder 2">
            <a:extLst>
              <a:ext uri="{FF2B5EF4-FFF2-40B4-BE49-F238E27FC236}">
                <a16:creationId xmlns:a16="http://schemas.microsoft.com/office/drawing/2014/main" id="{43C5B8BF-8A65-47A2-B369-FDAB707CED4D}"/>
              </a:ext>
            </a:extLst>
          </p:cNvPr>
          <p:cNvSpPr txBox="1">
            <a:spLocks/>
          </p:cNvSpPr>
          <p:nvPr/>
        </p:nvSpPr>
        <p:spPr>
          <a:xfrm>
            <a:off x="764640" y="432384"/>
            <a:ext cx="1509168" cy="1009979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00" b="1" spc="-1" dirty="0">
                <a:solidFill>
                  <a:srgbClr val="5B5B5B"/>
                </a:solidFill>
                <a:latin typeface="DIN Pro Cond Black" panose="020B0A06020101010102" pitchFamily="34" charset="-52"/>
                <a:cs typeface="DIN Pro Cond Black" panose="020B0A06020101010102" pitchFamily="34" charset="-52"/>
              </a:rPr>
              <a:t>Главный</a:t>
            </a:r>
            <a:endParaRPr lang="ru-RU" sz="3000" spc="-1" dirty="0">
              <a:solidFill>
                <a:srgbClr val="5B5B5B"/>
              </a:solidFill>
              <a:latin typeface="DIN Pro Cond Black" panose="020B0A06020101010102" pitchFamily="34" charset="-52"/>
              <a:cs typeface="DIN Pro Cond Black" panose="020B0A06020101010102" pitchFamily="34" charset="-52"/>
            </a:endParaRPr>
          </a:p>
        </p:txBody>
      </p:sp>
      <p:sp>
        <p:nvSpPr>
          <p:cNvPr id="21" name="PlaceHolder 2">
            <a:extLst>
              <a:ext uri="{FF2B5EF4-FFF2-40B4-BE49-F238E27FC236}">
                <a16:creationId xmlns:a16="http://schemas.microsoft.com/office/drawing/2014/main" id="{0ED0CEAE-158B-4907-8339-607596EEF6CC}"/>
              </a:ext>
            </a:extLst>
          </p:cNvPr>
          <p:cNvSpPr txBox="1">
            <a:spLocks/>
          </p:cNvSpPr>
          <p:nvPr/>
        </p:nvSpPr>
        <p:spPr>
          <a:xfrm>
            <a:off x="2123880" y="639725"/>
            <a:ext cx="4252535" cy="598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00" b="1" spc="-1" dirty="0">
                <a:solidFill>
                  <a:srgbClr val="F3570A"/>
                </a:solidFill>
                <a:latin typeface="DIN Pro Cond Black" panose="020B0A06020101010102" pitchFamily="34" charset="-52"/>
                <a:cs typeface="DIN Pro Cond Black" panose="020B0A06020101010102" pitchFamily="34" charset="-52"/>
              </a:rPr>
              <a:t>принцип действия вакцин</a:t>
            </a:r>
            <a:endParaRPr lang="ru-RU" sz="3000" spc="-1" dirty="0">
              <a:solidFill>
                <a:srgbClr val="F3570A"/>
              </a:solidFill>
              <a:latin typeface="DIN Pro Cond Black" panose="020B0A06020101010102" pitchFamily="34" charset="-52"/>
              <a:cs typeface="DIN Pro Cond Black" panose="020B0A06020101010102" pitchFamily="34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496266-50A5-4567-B83F-89EE065B2B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38074">
            <a:off x="725122" y="3164040"/>
            <a:ext cx="5233560" cy="523356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0E7CB7F-E009-48A0-9D9F-555B8B85DA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197" y="3456984"/>
            <a:ext cx="900524" cy="900524"/>
          </a:xfrm>
          <a:prstGeom prst="rect">
            <a:avLst/>
          </a:prstGeom>
        </p:spPr>
      </p:pic>
      <p:sp>
        <p:nvSpPr>
          <p:cNvPr id="23" name="Полилиния: фигура 22">
            <a:extLst>
              <a:ext uri="{FF2B5EF4-FFF2-40B4-BE49-F238E27FC236}">
                <a16:creationId xmlns:a16="http://schemas.microsoft.com/office/drawing/2014/main" id="{E0641FA9-E376-430D-9DC9-A275263B39DE}"/>
              </a:ext>
            </a:extLst>
          </p:cNvPr>
          <p:cNvSpPr/>
          <p:nvPr/>
        </p:nvSpPr>
        <p:spPr>
          <a:xfrm>
            <a:off x="4566558" y="3302260"/>
            <a:ext cx="6507922" cy="3198040"/>
          </a:xfrm>
          <a:custGeom>
            <a:avLst/>
            <a:gdLst>
              <a:gd name="connsiteX0" fmla="*/ 37712 w 10407008"/>
              <a:gd name="connsiteY0" fmla="*/ 481584 h 3014990"/>
              <a:gd name="connsiteX1" fmla="*/ 25520 w 10407008"/>
              <a:gd name="connsiteY1" fmla="*/ 1609344 h 3014990"/>
              <a:gd name="connsiteX2" fmla="*/ 116960 w 10407008"/>
              <a:gd name="connsiteY2" fmla="*/ 1901952 h 3014990"/>
              <a:gd name="connsiteX3" fmla="*/ 257168 w 10407008"/>
              <a:gd name="connsiteY3" fmla="*/ 2170176 h 3014990"/>
              <a:gd name="connsiteX4" fmla="*/ 982592 w 10407008"/>
              <a:gd name="connsiteY4" fmla="*/ 2657856 h 3014990"/>
              <a:gd name="connsiteX5" fmla="*/ 1701920 w 10407008"/>
              <a:gd name="connsiteY5" fmla="*/ 2901696 h 3014990"/>
              <a:gd name="connsiteX6" fmla="*/ 2287136 w 10407008"/>
              <a:gd name="connsiteY6" fmla="*/ 3011424 h 3014990"/>
              <a:gd name="connsiteX7" fmla="*/ 2878448 w 10407008"/>
              <a:gd name="connsiteY7" fmla="*/ 2993136 h 3014990"/>
              <a:gd name="connsiteX8" fmla="*/ 3451472 w 10407008"/>
              <a:gd name="connsiteY8" fmla="*/ 2773680 h 3014990"/>
              <a:gd name="connsiteX9" fmla="*/ 4189088 w 10407008"/>
              <a:gd name="connsiteY9" fmla="*/ 2097024 h 3014990"/>
              <a:gd name="connsiteX10" fmla="*/ 4439024 w 10407008"/>
              <a:gd name="connsiteY10" fmla="*/ 1627632 h 3014990"/>
              <a:gd name="connsiteX11" fmla="*/ 4481696 w 10407008"/>
              <a:gd name="connsiteY11" fmla="*/ 1335024 h 3014990"/>
              <a:gd name="connsiteX12" fmla="*/ 4469504 w 10407008"/>
              <a:gd name="connsiteY12" fmla="*/ 682752 h 3014990"/>
              <a:gd name="connsiteX13" fmla="*/ 4365872 w 10407008"/>
              <a:gd name="connsiteY13" fmla="*/ 445008 h 3014990"/>
              <a:gd name="connsiteX14" fmla="*/ 4182992 w 10407008"/>
              <a:gd name="connsiteY14" fmla="*/ 365760 h 3014990"/>
              <a:gd name="connsiteX15" fmla="*/ 3829424 w 10407008"/>
              <a:gd name="connsiteY15" fmla="*/ 292608 h 3014990"/>
              <a:gd name="connsiteX16" fmla="*/ 3158864 w 10407008"/>
              <a:gd name="connsiteY16" fmla="*/ 457200 h 3014990"/>
              <a:gd name="connsiteX17" fmla="*/ 3110096 w 10407008"/>
              <a:gd name="connsiteY17" fmla="*/ 633984 h 3014990"/>
              <a:gd name="connsiteX18" fmla="*/ 3122288 w 10407008"/>
              <a:gd name="connsiteY18" fmla="*/ 938784 h 3014990"/>
              <a:gd name="connsiteX19" fmla="*/ 3414896 w 10407008"/>
              <a:gd name="connsiteY19" fmla="*/ 1292352 h 3014990"/>
              <a:gd name="connsiteX20" fmla="*/ 3658736 w 10407008"/>
              <a:gd name="connsiteY20" fmla="*/ 1432560 h 3014990"/>
              <a:gd name="connsiteX21" fmla="*/ 4396352 w 10407008"/>
              <a:gd name="connsiteY21" fmla="*/ 1511808 h 3014990"/>
              <a:gd name="connsiteX22" fmla="*/ 4987664 w 10407008"/>
              <a:gd name="connsiteY22" fmla="*/ 1182624 h 3014990"/>
              <a:gd name="connsiteX23" fmla="*/ 5536304 w 10407008"/>
              <a:gd name="connsiteY23" fmla="*/ 463296 h 3014990"/>
              <a:gd name="connsiteX24" fmla="*/ 5774048 w 10407008"/>
              <a:gd name="connsiteY24" fmla="*/ 170688 h 3014990"/>
              <a:gd name="connsiteX25" fmla="*/ 6401936 w 10407008"/>
              <a:gd name="connsiteY25" fmla="*/ 0 h 3014990"/>
              <a:gd name="connsiteX26" fmla="*/ 6651872 w 10407008"/>
              <a:gd name="connsiteY26" fmla="*/ 54864 h 3014990"/>
              <a:gd name="connsiteX27" fmla="*/ 6871328 w 10407008"/>
              <a:gd name="connsiteY27" fmla="*/ 256032 h 3014990"/>
              <a:gd name="connsiteX28" fmla="*/ 7145648 w 10407008"/>
              <a:gd name="connsiteY28" fmla="*/ 859536 h 3014990"/>
              <a:gd name="connsiteX29" fmla="*/ 7206608 w 10407008"/>
              <a:gd name="connsiteY29" fmla="*/ 1200912 h 3014990"/>
              <a:gd name="connsiteX30" fmla="*/ 7029824 w 10407008"/>
              <a:gd name="connsiteY30" fmla="*/ 1840992 h 3014990"/>
              <a:gd name="connsiteX31" fmla="*/ 6810368 w 10407008"/>
              <a:gd name="connsiteY31" fmla="*/ 2023872 h 3014990"/>
              <a:gd name="connsiteX32" fmla="*/ 6420224 w 10407008"/>
              <a:gd name="connsiteY32" fmla="*/ 2097024 h 3014990"/>
              <a:gd name="connsiteX33" fmla="*/ 5920352 w 10407008"/>
              <a:gd name="connsiteY33" fmla="*/ 1999488 h 3014990"/>
              <a:gd name="connsiteX34" fmla="*/ 5835008 w 10407008"/>
              <a:gd name="connsiteY34" fmla="*/ 1847088 h 3014990"/>
              <a:gd name="connsiteX35" fmla="*/ 5822816 w 10407008"/>
              <a:gd name="connsiteY35" fmla="*/ 1645920 h 3014990"/>
              <a:gd name="connsiteX36" fmla="*/ 6066656 w 10407008"/>
              <a:gd name="connsiteY36" fmla="*/ 1109472 h 3014990"/>
              <a:gd name="connsiteX37" fmla="*/ 6432416 w 10407008"/>
              <a:gd name="connsiteY37" fmla="*/ 755904 h 3014990"/>
              <a:gd name="connsiteX38" fmla="*/ 7109072 w 10407008"/>
              <a:gd name="connsiteY38" fmla="*/ 591312 h 3014990"/>
              <a:gd name="connsiteX39" fmla="*/ 7572368 w 10407008"/>
              <a:gd name="connsiteY39" fmla="*/ 652272 h 3014990"/>
              <a:gd name="connsiteX40" fmla="*/ 8011280 w 10407008"/>
              <a:gd name="connsiteY40" fmla="*/ 859536 h 3014990"/>
              <a:gd name="connsiteX41" fmla="*/ 9078080 w 10407008"/>
              <a:gd name="connsiteY41" fmla="*/ 1432560 h 3014990"/>
              <a:gd name="connsiteX42" fmla="*/ 9328016 w 10407008"/>
              <a:gd name="connsiteY42" fmla="*/ 1469136 h 3014990"/>
              <a:gd name="connsiteX43" fmla="*/ 9614528 w 10407008"/>
              <a:gd name="connsiteY43" fmla="*/ 1402080 h 3014990"/>
              <a:gd name="connsiteX44" fmla="*/ 10321664 w 10407008"/>
              <a:gd name="connsiteY44" fmla="*/ 804672 h 3014990"/>
              <a:gd name="connsiteX45" fmla="*/ 10407008 w 10407008"/>
              <a:gd name="connsiteY45" fmla="*/ 640080 h 3014990"/>
              <a:gd name="connsiteX0" fmla="*/ 71281 w 10440577"/>
              <a:gd name="connsiteY0" fmla="*/ 481584 h 3014990"/>
              <a:gd name="connsiteX1" fmla="*/ 16417 w 10440577"/>
              <a:gd name="connsiteY1" fmla="*/ 1139952 h 3014990"/>
              <a:gd name="connsiteX2" fmla="*/ 150529 w 10440577"/>
              <a:gd name="connsiteY2" fmla="*/ 1901952 h 3014990"/>
              <a:gd name="connsiteX3" fmla="*/ 290737 w 10440577"/>
              <a:gd name="connsiteY3" fmla="*/ 2170176 h 3014990"/>
              <a:gd name="connsiteX4" fmla="*/ 1016161 w 10440577"/>
              <a:gd name="connsiteY4" fmla="*/ 2657856 h 3014990"/>
              <a:gd name="connsiteX5" fmla="*/ 1735489 w 10440577"/>
              <a:gd name="connsiteY5" fmla="*/ 2901696 h 3014990"/>
              <a:gd name="connsiteX6" fmla="*/ 2320705 w 10440577"/>
              <a:gd name="connsiteY6" fmla="*/ 3011424 h 3014990"/>
              <a:gd name="connsiteX7" fmla="*/ 2912017 w 10440577"/>
              <a:gd name="connsiteY7" fmla="*/ 2993136 h 3014990"/>
              <a:gd name="connsiteX8" fmla="*/ 3485041 w 10440577"/>
              <a:gd name="connsiteY8" fmla="*/ 2773680 h 3014990"/>
              <a:gd name="connsiteX9" fmla="*/ 4222657 w 10440577"/>
              <a:gd name="connsiteY9" fmla="*/ 2097024 h 3014990"/>
              <a:gd name="connsiteX10" fmla="*/ 4472593 w 10440577"/>
              <a:gd name="connsiteY10" fmla="*/ 1627632 h 3014990"/>
              <a:gd name="connsiteX11" fmla="*/ 4515265 w 10440577"/>
              <a:gd name="connsiteY11" fmla="*/ 1335024 h 3014990"/>
              <a:gd name="connsiteX12" fmla="*/ 4503073 w 10440577"/>
              <a:gd name="connsiteY12" fmla="*/ 682752 h 3014990"/>
              <a:gd name="connsiteX13" fmla="*/ 4399441 w 10440577"/>
              <a:gd name="connsiteY13" fmla="*/ 445008 h 3014990"/>
              <a:gd name="connsiteX14" fmla="*/ 4216561 w 10440577"/>
              <a:gd name="connsiteY14" fmla="*/ 365760 h 3014990"/>
              <a:gd name="connsiteX15" fmla="*/ 3862993 w 10440577"/>
              <a:gd name="connsiteY15" fmla="*/ 292608 h 3014990"/>
              <a:gd name="connsiteX16" fmla="*/ 3192433 w 10440577"/>
              <a:gd name="connsiteY16" fmla="*/ 457200 h 3014990"/>
              <a:gd name="connsiteX17" fmla="*/ 3143665 w 10440577"/>
              <a:gd name="connsiteY17" fmla="*/ 633984 h 3014990"/>
              <a:gd name="connsiteX18" fmla="*/ 3155857 w 10440577"/>
              <a:gd name="connsiteY18" fmla="*/ 938784 h 3014990"/>
              <a:gd name="connsiteX19" fmla="*/ 3448465 w 10440577"/>
              <a:gd name="connsiteY19" fmla="*/ 1292352 h 3014990"/>
              <a:gd name="connsiteX20" fmla="*/ 3692305 w 10440577"/>
              <a:gd name="connsiteY20" fmla="*/ 1432560 h 3014990"/>
              <a:gd name="connsiteX21" fmla="*/ 4429921 w 10440577"/>
              <a:gd name="connsiteY21" fmla="*/ 1511808 h 3014990"/>
              <a:gd name="connsiteX22" fmla="*/ 5021233 w 10440577"/>
              <a:gd name="connsiteY22" fmla="*/ 1182624 h 3014990"/>
              <a:gd name="connsiteX23" fmla="*/ 5569873 w 10440577"/>
              <a:gd name="connsiteY23" fmla="*/ 463296 h 3014990"/>
              <a:gd name="connsiteX24" fmla="*/ 5807617 w 10440577"/>
              <a:gd name="connsiteY24" fmla="*/ 170688 h 3014990"/>
              <a:gd name="connsiteX25" fmla="*/ 6435505 w 10440577"/>
              <a:gd name="connsiteY25" fmla="*/ 0 h 3014990"/>
              <a:gd name="connsiteX26" fmla="*/ 6685441 w 10440577"/>
              <a:gd name="connsiteY26" fmla="*/ 54864 h 3014990"/>
              <a:gd name="connsiteX27" fmla="*/ 6904897 w 10440577"/>
              <a:gd name="connsiteY27" fmla="*/ 256032 h 3014990"/>
              <a:gd name="connsiteX28" fmla="*/ 7179217 w 10440577"/>
              <a:gd name="connsiteY28" fmla="*/ 859536 h 3014990"/>
              <a:gd name="connsiteX29" fmla="*/ 7240177 w 10440577"/>
              <a:gd name="connsiteY29" fmla="*/ 1200912 h 3014990"/>
              <a:gd name="connsiteX30" fmla="*/ 7063393 w 10440577"/>
              <a:gd name="connsiteY30" fmla="*/ 1840992 h 3014990"/>
              <a:gd name="connsiteX31" fmla="*/ 6843937 w 10440577"/>
              <a:gd name="connsiteY31" fmla="*/ 2023872 h 3014990"/>
              <a:gd name="connsiteX32" fmla="*/ 6453793 w 10440577"/>
              <a:gd name="connsiteY32" fmla="*/ 2097024 h 3014990"/>
              <a:gd name="connsiteX33" fmla="*/ 5953921 w 10440577"/>
              <a:gd name="connsiteY33" fmla="*/ 1999488 h 3014990"/>
              <a:gd name="connsiteX34" fmla="*/ 5868577 w 10440577"/>
              <a:gd name="connsiteY34" fmla="*/ 1847088 h 3014990"/>
              <a:gd name="connsiteX35" fmla="*/ 5856385 w 10440577"/>
              <a:gd name="connsiteY35" fmla="*/ 1645920 h 3014990"/>
              <a:gd name="connsiteX36" fmla="*/ 6100225 w 10440577"/>
              <a:gd name="connsiteY36" fmla="*/ 1109472 h 3014990"/>
              <a:gd name="connsiteX37" fmla="*/ 6465985 w 10440577"/>
              <a:gd name="connsiteY37" fmla="*/ 755904 h 3014990"/>
              <a:gd name="connsiteX38" fmla="*/ 7142641 w 10440577"/>
              <a:gd name="connsiteY38" fmla="*/ 591312 h 3014990"/>
              <a:gd name="connsiteX39" fmla="*/ 7605937 w 10440577"/>
              <a:gd name="connsiteY39" fmla="*/ 652272 h 3014990"/>
              <a:gd name="connsiteX40" fmla="*/ 8044849 w 10440577"/>
              <a:gd name="connsiteY40" fmla="*/ 859536 h 3014990"/>
              <a:gd name="connsiteX41" fmla="*/ 9111649 w 10440577"/>
              <a:gd name="connsiteY41" fmla="*/ 1432560 h 3014990"/>
              <a:gd name="connsiteX42" fmla="*/ 9361585 w 10440577"/>
              <a:gd name="connsiteY42" fmla="*/ 1469136 h 3014990"/>
              <a:gd name="connsiteX43" fmla="*/ 9648097 w 10440577"/>
              <a:gd name="connsiteY43" fmla="*/ 1402080 h 3014990"/>
              <a:gd name="connsiteX44" fmla="*/ 10355233 w 10440577"/>
              <a:gd name="connsiteY44" fmla="*/ 804672 h 3014990"/>
              <a:gd name="connsiteX45" fmla="*/ 10440577 w 10440577"/>
              <a:gd name="connsiteY45" fmla="*/ 640080 h 3014990"/>
              <a:gd name="connsiteX0" fmla="*/ 9724 w 10476556"/>
              <a:gd name="connsiteY0" fmla="*/ 323088 h 3014990"/>
              <a:gd name="connsiteX1" fmla="*/ 52396 w 10476556"/>
              <a:gd name="connsiteY1" fmla="*/ 1139952 h 3014990"/>
              <a:gd name="connsiteX2" fmla="*/ 186508 w 10476556"/>
              <a:gd name="connsiteY2" fmla="*/ 1901952 h 3014990"/>
              <a:gd name="connsiteX3" fmla="*/ 326716 w 10476556"/>
              <a:gd name="connsiteY3" fmla="*/ 2170176 h 3014990"/>
              <a:gd name="connsiteX4" fmla="*/ 1052140 w 10476556"/>
              <a:gd name="connsiteY4" fmla="*/ 2657856 h 3014990"/>
              <a:gd name="connsiteX5" fmla="*/ 1771468 w 10476556"/>
              <a:gd name="connsiteY5" fmla="*/ 2901696 h 3014990"/>
              <a:gd name="connsiteX6" fmla="*/ 2356684 w 10476556"/>
              <a:gd name="connsiteY6" fmla="*/ 3011424 h 3014990"/>
              <a:gd name="connsiteX7" fmla="*/ 2947996 w 10476556"/>
              <a:gd name="connsiteY7" fmla="*/ 2993136 h 3014990"/>
              <a:gd name="connsiteX8" fmla="*/ 3521020 w 10476556"/>
              <a:gd name="connsiteY8" fmla="*/ 2773680 h 3014990"/>
              <a:gd name="connsiteX9" fmla="*/ 4258636 w 10476556"/>
              <a:gd name="connsiteY9" fmla="*/ 2097024 h 3014990"/>
              <a:gd name="connsiteX10" fmla="*/ 4508572 w 10476556"/>
              <a:gd name="connsiteY10" fmla="*/ 1627632 h 3014990"/>
              <a:gd name="connsiteX11" fmla="*/ 4551244 w 10476556"/>
              <a:gd name="connsiteY11" fmla="*/ 1335024 h 3014990"/>
              <a:gd name="connsiteX12" fmla="*/ 4539052 w 10476556"/>
              <a:gd name="connsiteY12" fmla="*/ 682752 h 3014990"/>
              <a:gd name="connsiteX13" fmla="*/ 4435420 w 10476556"/>
              <a:gd name="connsiteY13" fmla="*/ 445008 h 3014990"/>
              <a:gd name="connsiteX14" fmla="*/ 4252540 w 10476556"/>
              <a:gd name="connsiteY14" fmla="*/ 365760 h 3014990"/>
              <a:gd name="connsiteX15" fmla="*/ 3898972 w 10476556"/>
              <a:gd name="connsiteY15" fmla="*/ 292608 h 3014990"/>
              <a:gd name="connsiteX16" fmla="*/ 3228412 w 10476556"/>
              <a:gd name="connsiteY16" fmla="*/ 457200 h 3014990"/>
              <a:gd name="connsiteX17" fmla="*/ 3179644 w 10476556"/>
              <a:gd name="connsiteY17" fmla="*/ 633984 h 3014990"/>
              <a:gd name="connsiteX18" fmla="*/ 3191836 w 10476556"/>
              <a:gd name="connsiteY18" fmla="*/ 938784 h 3014990"/>
              <a:gd name="connsiteX19" fmla="*/ 3484444 w 10476556"/>
              <a:gd name="connsiteY19" fmla="*/ 1292352 h 3014990"/>
              <a:gd name="connsiteX20" fmla="*/ 3728284 w 10476556"/>
              <a:gd name="connsiteY20" fmla="*/ 1432560 h 3014990"/>
              <a:gd name="connsiteX21" fmla="*/ 4465900 w 10476556"/>
              <a:gd name="connsiteY21" fmla="*/ 1511808 h 3014990"/>
              <a:gd name="connsiteX22" fmla="*/ 5057212 w 10476556"/>
              <a:gd name="connsiteY22" fmla="*/ 1182624 h 3014990"/>
              <a:gd name="connsiteX23" fmla="*/ 5605852 w 10476556"/>
              <a:gd name="connsiteY23" fmla="*/ 463296 h 3014990"/>
              <a:gd name="connsiteX24" fmla="*/ 5843596 w 10476556"/>
              <a:gd name="connsiteY24" fmla="*/ 170688 h 3014990"/>
              <a:gd name="connsiteX25" fmla="*/ 6471484 w 10476556"/>
              <a:gd name="connsiteY25" fmla="*/ 0 h 3014990"/>
              <a:gd name="connsiteX26" fmla="*/ 6721420 w 10476556"/>
              <a:gd name="connsiteY26" fmla="*/ 54864 h 3014990"/>
              <a:gd name="connsiteX27" fmla="*/ 6940876 w 10476556"/>
              <a:gd name="connsiteY27" fmla="*/ 256032 h 3014990"/>
              <a:gd name="connsiteX28" fmla="*/ 7215196 w 10476556"/>
              <a:gd name="connsiteY28" fmla="*/ 859536 h 3014990"/>
              <a:gd name="connsiteX29" fmla="*/ 7276156 w 10476556"/>
              <a:gd name="connsiteY29" fmla="*/ 1200912 h 3014990"/>
              <a:gd name="connsiteX30" fmla="*/ 7099372 w 10476556"/>
              <a:gd name="connsiteY30" fmla="*/ 1840992 h 3014990"/>
              <a:gd name="connsiteX31" fmla="*/ 6879916 w 10476556"/>
              <a:gd name="connsiteY31" fmla="*/ 2023872 h 3014990"/>
              <a:gd name="connsiteX32" fmla="*/ 6489772 w 10476556"/>
              <a:gd name="connsiteY32" fmla="*/ 2097024 h 3014990"/>
              <a:gd name="connsiteX33" fmla="*/ 5989900 w 10476556"/>
              <a:gd name="connsiteY33" fmla="*/ 1999488 h 3014990"/>
              <a:gd name="connsiteX34" fmla="*/ 5904556 w 10476556"/>
              <a:gd name="connsiteY34" fmla="*/ 1847088 h 3014990"/>
              <a:gd name="connsiteX35" fmla="*/ 5892364 w 10476556"/>
              <a:gd name="connsiteY35" fmla="*/ 1645920 h 3014990"/>
              <a:gd name="connsiteX36" fmla="*/ 6136204 w 10476556"/>
              <a:gd name="connsiteY36" fmla="*/ 1109472 h 3014990"/>
              <a:gd name="connsiteX37" fmla="*/ 6501964 w 10476556"/>
              <a:gd name="connsiteY37" fmla="*/ 755904 h 3014990"/>
              <a:gd name="connsiteX38" fmla="*/ 7178620 w 10476556"/>
              <a:gd name="connsiteY38" fmla="*/ 591312 h 3014990"/>
              <a:gd name="connsiteX39" fmla="*/ 7641916 w 10476556"/>
              <a:gd name="connsiteY39" fmla="*/ 652272 h 3014990"/>
              <a:gd name="connsiteX40" fmla="*/ 8080828 w 10476556"/>
              <a:gd name="connsiteY40" fmla="*/ 859536 h 3014990"/>
              <a:gd name="connsiteX41" fmla="*/ 9147628 w 10476556"/>
              <a:gd name="connsiteY41" fmla="*/ 1432560 h 3014990"/>
              <a:gd name="connsiteX42" fmla="*/ 9397564 w 10476556"/>
              <a:gd name="connsiteY42" fmla="*/ 1469136 h 3014990"/>
              <a:gd name="connsiteX43" fmla="*/ 9684076 w 10476556"/>
              <a:gd name="connsiteY43" fmla="*/ 1402080 h 3014990"/>
              <a:gd name="connsiteX44" fmla="*/ 10391212 w 10476556"/>
              <a:gd name="connsiteY44" fmla="*/ 804672 h 3014990"/>
              <a:gd name="connsiteX45" fmla="*/ 10476556 w 10476556"/>
              <a:gd name="connsiteY45" fmla="*/ 640080 h 3014990"/>
              <a:gd name="connsiteX0" fmla="*/ 13584 w 10480416"/>
              <a:gd name="connsiteY0" fmla="*/ 323088 h 3014990"/>
              <a:gd name="connsiteX1" fmla="*/ 56256 w 10480416"/>
              <a:gd name="connsiteY1" fmla="*/ 1139952 h 3014990"/>
              <a:gd name="connsiteX2" fmla="*/ 330576 w 10480416"/>
              <a:gd name="connsiteY2" fmla="*/ 2170176 h 3014990"/>
              <a:gd name="connsiteX3" fmla="*/ 1056000 w 10480416"/>
              <a:gd name="connsiteY3" fmla="*/ 2657856 h 3014990"/>
              <a:gd name="connsiteX4" fmla="*/ 1775328 w 10480416"/>
              <a:gd name="connsiteY4" fmla="*/ 2901696 h 3014990"/>
              <a:gd name="connsiteX5" fmla="*/ 2360544 w 10480416"/>
              <a:gd name="connsiteY5" fmla="*/ 3011424 h 3014990"/>
              <a:gd name="connsiteX6" fmla="*/ 2951856 w 10480416"/>
              <a:gd name="connsiteY6" fmla="*/ 2993136 h 3014990"/>
              <a:gd name="connsiteX7" fmla="*/ 3524880 w 10480416"/>
              <a:gd name="connsiteY7" fmla="*/ 2773680 h 3014990"/>
              <a:gd name="connsiteX8" fmla="*/ 4262496 w 10480416"/>
              <a:gd name="connsiteY8" fmla="*/ 2097024 h 3014990"/>
              <a:gd name="connsiteX9" fmla="*/ 4512432 w 10480416"/>
              <a:gd name="connsiteY9" fmla="*/ 1627632 h 3014990"/>
              <a:gd name="connsiteX10" fmla="*/ 4555104 w 10480416"/>
              <a:gd name="connsiteY10" fmla="*/ 1335024 h 3014990"/>
              <a:gd name="connsiteX11" fmla="*/ 4542912 w 10480416"/>
              <a:gd name="connsiteY11" fmla="*/ 682752 h 3014990"/>
              <a:gd name="connsiteX12" fmla="*/ 4439280 w 10480416"/>
              <a:gd name="connsiteY12" fmla="*/ 445008 h 3014990"/>
              <a:gd name="connsiteX13" fmla="*/ 4256400 w 10480416"/>
              <a:gd name="connsiteY13" fmla="*/ 365760 h 3014990"/>
              <a:gd name="connsiteX14" fmla="*/ 3902832 w 10480416"/>
              <a:gd name="connsiteY14" fmla="*/ 292608 h 3014990"/>
              <a:gd name="connsiteX15" fmla="*/ 3232272 w 10480416"/>
              <a:gd name="connsiteY15" fmla="*/ 457200 h 3014990"/>
              <a:gd name="connsiteX16" fmla="*/ 3183504 w 10480416"/>
              <a:gd name="connsiteY16" fmla="*/ 633984 h 3014990"/>
              <a:gd name="connsiteX17" fmla="*/ 3195696 w 10480416"/>
              <a:gd name="connsiteY17" fmla="*/ 938784 h 3014990"/>
              <a:gd name="connsiteX18" fmla="*/ 3488304 w 10480416"/>
              <a:gd name="connsiteY18" fmla="*/ 1292352 h 3014990"/>
              <a:gd name="connsiteX19" fmla="*/ 3732144 w 10480416"/>
              <a:gd name="connsiteY19" fmla="*/ 1432560 h 3014990"/>
              <a:gd name="connsiteX20" fmla="*/ 4469760 w 10480416"/>
              <a:gd name="connsiteY20" fmla="*/ 1511808 h 3014990"/>
              <a:gd name="connsiteX21" fmla="*/ 5061072 w 10480416"/>
              <a:gd name="connsiteY21" fmla="*/ 1182624 h 3014990"/>
              <a:gd name="connsiteX22" fmla="*/ 5609712 w 10480416"/>
              <a:gd name="connsiteY22" fmla="*/ 463296 h 3014990"/>
              <a:gd name="connsiteX23" fmla="*/ 5847456 w 10480416"/>
              <a:gd name="connsiteY23" fmla="*/ 170688 h 3014990"/>
              <a:gd name="connsiteX24" fmla="*/ 6475344 w 10480416"/>
              <a:gd name="connsiteY24" fmla="*/ 0 h 3014990"/>
              <a:gd name="connsiteX25" fmla="*/ 6725280 w 10480416"/>
              <a:gd name="connsiteY25" fmla="*/ 54864 h 3014990"/>
              <a:gd name="connsiteX26" fmla="*/ 6944736 w 10480416"/>
              <a:gd name="connsiteY26" fmla="*/ 256032 h 3014990"/>
              <a:gd name="connsiteX27" fmla="*/ 7219056 w 10480416"/>
              <a:gd name="connsiteY27" fmla="*/ 859536 h 3014990"/>
              <a:gd name="connsiteX28" fmla="*/ 7280016 w 10480416"/>
              <a:gd name="connsiteY28" fmla="*/ 1200912 h 3014990"/>
              <a:gd name="connsiteX29" fmla="*/ 7103232 w 10480416"/>
              <a:gd name="connsiteY29" fmla="*/ 1840992 h 3014990"/>
              <a:gd name="connsiteX30" fmla="*/ 6883776 w 10480416"/>
              <a:gd name="connsiteY30" fmla="*/ 2023872 h 3014990"/>
              <a:gd name="connsiteX31" fmla="*/ 6493632 w 10480416"/>
              <a:gd name="connsiteY31" fmla="*/ 2097024 h 3014990"/>
              <a:gd name="connsiteX32" fmla="*/ 5993760 w 10480416"/>
              <a:gd name="connsiteY32" fmla="*/ 1999488 h 3014990"/>
              <a:gd name="connsiteX33" fmla="*/ 5908416 w 10480416"/>
              <a:gd name="connsiteY33" fmla="*/ 1847088 h 3014990"/>
              <a:gd name="connsiteX34" fmla="*/ 5896224 w 10480416"/>
              <a:gd name="connsiteY34" fmla="*/ 1645920 h 3014990"/>
              <a:gd name="connsiteX35" fmla="*/ 6140064 w 10480416"/>
              <a:gd name="connsiteY35" fmla="*/ 1109472 h 3014990"/>
              <a:gd name="connsiteX36" fmla="*/ 6505824 w 10480416"/>
              <a:gd name="connsiteY36" fmla="*/ 755904 h 3014990"/>
              <a:gd name="connsiteX37" fmla="*/ 7182480 w 10480416"/>
              <a:gd name="connsiteY37" fmla="*/ 591312 h 3014990"/>
              <a:gd name="connsiteX38" fmla="*/ 7645776 w 10480416"/>
              <a:gd name="connsiteY38" fmla="*/ 652272 h 3014990"/>
              <a:gd name="connsiteX39" fmla="*/ 8084688 w 10480416"/>
              <a:gd name="connsiteY39" fmla="*/ 859536 h 3014990"/>
              <a:gd name="connsiteX40" fmla="*/ 9151488 w 10480416"/>
              <a:gd name="connsiteY40" fmla="*/ 1432560 h 3014990"/>
              <a:gd name="connsiteX41" fmla="*/ 9401424 w 10480416"/>
              <a:gd name="connsiteY41" fmla="*/ 1469136 h 3014990"/>
              <a:gd name="connsiteX42" fmla="*/ 9687936 w 10480416"/>
              <a:gd name="connsiteY42" fmla="*/ 1402080 h 3014990"/>
              <a:gd name="connsiteX43" fmla="*/ 10395072 w 10480416"/>
              <a:gd name="connsiteY43" fmla="*/ 804672 h 3014990"/>
              <a:gd name="connsiteX44" fmla="*/ 10480416 w 10480416"/>
              <a:gd name="connsiteY44" fmla="*/ 640080 h 3014990"/>
              <a:gd name="connsiteX0" fmla="*/ 56195 w 10523027"/>
              <a:gd name="connsiteY0" fmla="*/ 323088 h 3014990"/>
              <a:gd name="connsiteX1" fmla="*/ 98867 w 10523027"/>
              <a:gd name="connsiteY1" fmla="*/ 1139952 h 3014990"/>
              <a:gd name="connsiteX2" fmla="*/ 1098611 w 10523027"/>
              <a:gd name="connsiteY2" fmla="*/ 2657856 h 3014990"/>
              <a:gd name="connsiteX3" fmla="*/ 1817939 w 10523027"/>
              <a:gd name="connsiteY3" fmla="*/ 2901696 h 3014990"/>
              <a:gd name="connsiteX4" fmla="*/ 2403155 w 10523027"/>
              <a:gd name="connsiteY4" fmla="*/ 3011424 h 3014990"/>
              <a:gd name="connsiteX5" fmla="*/ 2994467 w 10523027"/>
              <a:gd name="connsiteY5" fmla="*/ 2993136 h 3014990"/>
              <a:gd name="connsiteX6" fmla="*/ 3567491 w 10523027"/>
              <a:gd name="connsiteY6" fmla="*/ 2773680 h 3014990"/>
              <a:gd name="connsiteX7" fmla="*/ 4305107 w 10523027"/>
              <a:gd name="connsiteY7" fmla="*/ 2097024 h 3014990"/>
              <a:gd name="connsiteX8" fmla="*/ 4555043 w 10523027"/>
              <a:gd name="connsiteY8" fmla="*/ 1627632 h 3014990"/>
              <a:gd name="connsiteX9" fmla="*/ 4597715 w 10523027"/>
              <a:gd name="connsiteY9" fmla="*/ 1335024 h 3014990"/>
              <a:gd name="connsiteX10" fmla="*/ 4585523 w 10523027"/>
              <a:gd name="connsiteY10" fmla="*/ 682752 h 3014990"/>
              <a:gd name="connsiteX11" fmla="*/ 4481891 w 10523027"/>
              <a:gd name="connsiteY11" fmla="*/ 445008 h 3014990"/>
              <a:gd name="connsiteX12" fmla="*/ 4299011 w 10523027"/>
              <a:gd name="connsiteY12" fmla="*/ 365760 h 3014990"/>
              <a:gd name="connsiteX13" fmla="*/ 3945443 w 10523027"/>
              <a:gd name="connsiteY13" fmla="*/ 292608 h 3014990"/>
              <a:gd name="connsiteX14" fmla="*/ 3274883 w 10523027"/>
              <a:gd name="connsiteY14" fmla="*/ 457200 h 3014990"/>
              <a:gd name="connsiteX15" fmla="*/ 3226115 w 10523027"/>
              <a:gd name="connsiteY15" fmla="*/ 633984 h 3014990"/>
              <a:gd name="connsiteX16" fmla="*/ 3238307 w 10523027"/>
              <a:gd name="connsiteY16" fmla="*/ 938784 h 3014990"/>
              <a:gd name="connsiteX17" fmla="*/ 3530915 w 10523027"/>
              <a:gd name="connsiteY17" fmla="*/ 1292352 h 3014990"/>
              <a:gd name="connsiteX18" fmla="*/ 3774755 w 10523027"/>
              <a:gd name="connsiteY18" fmla="*/ 1432560 h 3014990"/>
              <a:gd name="connsiteX19" fmla="*/ 4512371 w 10523027"/>
              <a:gd name="connsiteY19" fmla="*/ 1511808 h 3014990"/>
              <a:gd name="connsiteX20" fmla="*/ 5103683 w 10523027"/>
              <a:gd name="connsiteY20" fmla="*/ 1182624 h 3014990"/>
              <a:gd name="connsiteX21" fmla="*/ 5652323 w 10523027"/>
              <a:gd name="connsiteY21" fmla="*/ 463296 h 3014990"/>
              <a:gd name="connsiteX22" fmla="*/ 5890067 w 10523027"/>
              <a:gd name="connsiteY22" fmla="*/ 170688 h 3014990"/>
              <a:gd name="connsiteX23" fmla="*/ 6517955 w 10523027"/>
              <a:gd name="connsiteY23" fmla="*/ 0 h 3014990"/>
              <a:gd name="connsiteX24" fmla="*/ 6767891 w 10523027"/>
              <a:gd name="connsiteY24" fmla="*/ 54864 h 3014990"/>
              <a:gd name="connsiteX25" fmla="*/ 6987347 w 10523027"/>
              <a:gd name="connsiteY25" fmla="*/ 256032 h 3014990"/>
              <a:gd name="connsiteX26" fmla="*/ 7261667 w 10523027"/>
              <a:gd name="connsiteY26" fmla="*/ 859536 h 3014990"/>
              <a:gd name="connsiteX27" fmla="*/ 7322627 w 10523027"/>
              <a:gd name="connsiteY27" fmla="*/ 1200912 h 3014990"/>
              <a:gd name="connsiteX28" fmla="*/ 7145843 w 10523027"/>
              <a:gd name="connsiteY28" fmla="*/ 1840992 h 3014990"/>
              <a:gd name="connsiteX29" fmla="*/ 6926387 w 10523027"/>
              <a:gd name="connsiteY29" fmla="*/ 2023872 h 3014990"/>
              <a:gd name="connsiteX30" fmla="*/ 6536243 w 10523027"/>
              <a:gd name="connsiteY30" fmla="*/ 2097024 h 3014990"/>
              <a:gd name="connsiteX31" fmla="*/ 6036371 w 10523027"/>
              <a:gd name="connsiteY31" fmla="*/ 1999488 h 3014990"/>
              <a:gd name="connsiteX32" fmla="*/ 5951027 w 10523027"/>
              <a:gd name="connsiteY32" fmla="*/ 1847088 h 3014990"/>
              <a:gd name="connsiteX33" fmla="*/ 5938835 w 10523027"/>
              <a:gd name="connsiteY33" fmla="*/ 1645920 h 3014990"/>
              <a:gd name="connsiteX34" fmla="*/ 6182675 w 10523027"/>
              <a:gd name="connsiteY34" fmla="*/ 1109472 h 3014990"/>
              <a:gd name="connsiteX35" fmla="*/ 6548435 w 10523027"/>
              <a:gd name="connsiteY35" fmla="*/ 755904 h 3014990"/>
              <a:gd name="connsiteX36" fmla="*/ 7225091 w 10523027"/>
              <a:gd name="connsiteY36" fmla="*/ 591312 h 3014990"/>
              <a:gd name="connsiteX37" fmla="*/ 7688387 w 10523027"/>
              <a:gd name="connsiteY37" fmla="*/ 652272 h 3014990"/>
              <a:gd name="connsiteX38" fmla="*/ 8127299 w 10523027"/>
              <a:gd name="connsiteY38" fmla="*/ 859536 h 3014990"/>
              <a:gd name="connsiteX39" fmla="*/ 9194099 w 10523027"/>
              <a:gd name="connsiteY39" fmla="*/ 1432560 h 3014990"/>
              <a:gd name="connsiteX40" fmla="*/ 9444035 w 10523027"/>
              <a:gd name="connsiteY40" fmla="*/ 1469136 h 3014990"/>
              <a:gd name="connsiteX41" fmla="*/ 9730547 w 10523027"/>
              <a:gd name="connsiteY41" fmla="*/ 1402080 h 3014990"/>
              <a:gd name="connsiteX42" fmla="*/ 10437683 w 10523027"/>
              <a:gd name="connsiteY42" fmla="*/ 804672 h 3014990"/>
              <a:gd name="connsiteX43" fmla="*/ 10523027 w 10523027"/>
              <a:gd name="connsiteY43" fmla="*/ 640080 h 3014990"/>
              <a:gd name="connsiteX0" fmla="*/ 107633 w 10574465"/>
              <a:gd name="connsiteY0" fmla="*/ 323088 h 3064575"/>
              <a:gd name="connsiteX1" fmla="*/ 150305 w 10574465"/>
              <a:gd name="connsiteY1" fmla="*/ 1139952 h 3064575"/>
              <a:gd name="connsiteX2" fmla="*/ 1869377 w 10574465"/>
              <a:gd name="connsiteY2" fmla="*/ 2901696 h 3064575"/>
              <a:gd name="connsiteX3" fmla="*/ 2454593 w 10574465"/>
              <a:gd name="connsiteY3" fmla="*/ 3011424 h 3064575"/>
              <a:gd name="connsiteX4" fmla="*/ 3045905 w 10574465"/>
              <a:gd name="connsiteY4" fmla="*/ 2993136 h 3064575"/>
              <a:gd name="connsiteX5" fmla="*/ 3618929 w 10574465"/>
              <a:gd name="connsiteY5" fmla="*/ 2773680 h 3064575"/>
              <a:gd name="connsiteX6" fmla="*/ 4356545 w 10574465"/>
              <a:gd name="connsiteY6" fmla="*/ 2097024 h 3064575"/>
              <a:gd name="connsiteX7" fmla="*/ 4606481 w 10574465"/>
              <a:gd name="connsiteY7" fmla="*/ 1627632 h 3064575"/>
              <a:gd name="connsiteX8" fmla="*/ 4649153 w 10574465"/>
              <a:gd name="connsiteY8" fmla="*/ 1335024 h 3064575"/>
              <a:gd name="connsiteX9" fmla="*/ 4636961 w 10574465"/>
              <a:gd name="connsiteY9" fmla="*/ 682752 h 3064575"/>
              <a:gd name="connsiteX10" fmla="*/ 4533329 w 10574465"/>
              <a:gd name="connsiteY10" fmla="*/ 445008 h 3064575"/>
              <a:gd name="connsiteX11" fmla="*/ 4350449 w 10574465"/>
              <a:gd name="connsiteY11" fmla="*/ 365760 h 3064575"/>
              <a:gd name="connsiteX12" fmla="*/ 3996881 w 10574465"/>
              <a:gd name="connsiteY12" fmla="*/ 292608 h 3064575"/>
              <a:gd name="connsiteX13" fmla="*/ 3326321 w 10574465"/>
              <a:gd name="connsiteY13" fmla="*/ 457200 h 3064575"/>
              <a:gd name="connsiteX14" fmla="*/ 3277553 w 10574465"/>
              <a:gd name="connsiteY14" fmla="*/ 633984 h 3064575"/>
              <a:gd name="connsiteX15" fmla="*/ 3289745 w 10574465"/>
              <a:gd name="connsiteY15" fmla="*/ 938784 h 3064575"/>
              <a:gd name="connsiteX16" fmla="*/ 3582353 w 10574465"/>
              <a:gd name="connsiteY16" fmla="*/ 1292352 h 3064575"/>
              <a:gd name="connsiteX17" fmla="*/ 3826193 w 10574465"/>
              <a:gd name="connsiteY17" fmla="*/ 1432560 h 3064575"/>
              <a:gd name="connsiteX18" fmla="*/ 4563809 w 10574465"/>
              <a:gd name="connsiteY18" fmla="*/ 1511808 h 3064575"/>
              <a:gd name="connsiteX19" fmla="*/ 5155121 w 10574465"/>
              <a:gd name="connsiteY19" fmla="*/ 1182624 h 3064575"/>
              <a:gd name="connsiteX20" fmla="*/ 5703761 w 10574465"/>
              <a:gd name="connsiteY20" fmla="*/ 463296 h 3064575"/>
              <a:gd name="connsiteX21" fmla="*/ 5941505 w 10574465"/>
              <a:gd name="connsiteY21" fmla="*/ 170688 h 3064575"/>
              <a:gd name="connsiteX22" fmla="*/ 6569393 w 10574465"/>
              <a:gd name="connsiteY22" fmla="*/ 0 h 3064575"/>
              <a:gd name="connsiteX23" fmla="*/ 6819329 w 10574465"/>
              <a:gd name="connsiteY23" fmla="*/ 54864 h 3064575"/>
              <a:gd name="connsiteX24" fmla="*/ 7038785 w 10574465"/>
              <a:gd name="connsiteY24" fmla="*/ 256032 h 3064575"/>
              <a:gd name="connsiteX25" fmla="*/ 7313105 w 10574465"/>
              <a:gd name="connsiteY25" fmla="*/ 859536 h 3064575"/>
              <a:gd name="connsiteX26" fmla="*/ 7374065 w 10574465"/>
              <a:gd name="connsiteY26" fmla="*/ 1200912 h 3064575"/>
              <a:gd name="connsiteX27" fmla="*/ 7197281 w 10574465"/>
              <a:gd name="connsiteY27" fmla="*/ 1840992 h 3064575"/>
              <a:gd name="connsiteX28" fmla="*/ 6977825 w 10574465"/>
              <a:gd name="connsiteY28" fmla="*/ 2023872 h 3064575"/>
              <a:gd name="connsiteX29" fmla="*/ 6587681 w 10574465"/>
              <a:gd name="connsiteY29" fmla="*/ 2097024 h 3064575"/>
              <a:gd name="connsiteX30" fmla="*/ 6087809 w 10574465"/>
              <a:gd name="connsiteY30" fmla="*/ 1999488 h 3064575"/>
              <a:gd name="connsiteX31" fmla="*/ 6002465 w 10574465"/>
              <a:gd name="connsiteY31" fmla="*/ 1847088 h 3064575"/>
              <a:gd name="connsiteX32" fmla="*/ 5990273 w 10574465"/>
              <a:gd name="connsiteY32" fmla="*/ 1645920 h 3064575"/>
              <a:gd name="connsiteX33" fmla="*/ 6234113 w 10574465"/>
              <a:gd name="connsiteY33" fmla="*/ 1109472 h 3064575"/>
              <a:gd name="connsiteX34" fmla="*/ 6599873 w 10574465"/>
              <a:gd name="connsiteY34" fmla="*/ 755904 h 3064575"/>
              <a:gd name="connsiteX35" fmla="*/ 7276529 w 10574465"/>
              <a:gd name="connsiteY35" fmla="*/ 591312 h 3064575"/>
              <a:gd name="connsiteX36" fmla="*/ 7739825 w 10574465"/>
              <a:gd name="connsiteY36" fmla="*/ 652272 h 3064575"/>
              <a:gd name="connsiteX37" fmla="*/ 8178737 w 10574465"/>
              <a:gd name="connsiteY37" fmla="*/ 859536 h 3064575"/>
              <a:gd name="connsiteX38" fmla="*/ 9245537 w 10574465"/>
              <a:gd name="connsiteY38" fmla="*/ 1432560 h 3064575"/>
              <a:gd name="connsiteX39" fmla="*/ 9495473 w 10574465"/>
              <a:gd name="connsiteY39" fmla="*/ 1469136 h 3064575"/>
              <a:gd name="connsiteX40" fmla="*/ 9781985 w 10574465"/>
              <a:gd name="connsiteY40" fmla="*/ 1402080 h 3064575"/>
              <a:gd name="connsiteX41" fmla="*/ 10489121 w 10574465"/>
              <a:gd name="connsiteY41" fmla="*/ 804672 h 3064575"/>
              <a:gd name="connsiteX42" fmla="*/ 10574465 w 10574465"/>
              <a:gd name="connsiteY42" fmla="*/ 640080 h 3064575"/>
              <a:gd name="connsiteX0" fmla="*/ 107633 w 10574465"/>
              <a:gd name="connsiteY0" fmla="*/ 323088 h 3074075"/>
              <a:gd name="connsiteX1" fmla="*/ 150305 w 10574465"/>
              <a:gd name="connsiteY1" fmla="*/ 1139952 h 3074075"/>
              <a:gd name="connsiteX2" fmla="*/ 1869377 w 10574465"/>
              <a:gd name="connsiteY2" fmla="*/ 2901696 h 3074075"/>
              <a:gd name="connsiteX3" fmla="*/ 3045905 w 10574465"/>
              <a:gd name="connsiteY3" fmla="*/ 2993136 h 3074075"/>
              <a:gd name="connsiteX4" fmla="*/ 3618929 w 10574465"/>
              <a:gd name="connsiteY4" fmla="*/ 2773680 h 3074075"/>
              <a:gd name="connsiteX5" fmla="*/ 4356545 w 10574465"/>
              <a:gd name="connsiteY5" fmla="*/ 2097024 h 3074075"/>
              <a:gd name="connsiteX6" fmla="*/ 4606481 w 10574465"/>
              <a:gd name="connsiteY6" fmla="*/ 1627632 h 3074075"/>
              <a:gd name="connsiteX7" fmla="*/ 4649153 w 10574465"/>
              <a:gd name="connsiteY7" fmla="*/ 1335024 h 3074075"/>
              <a:gd name="connsiteX8" fmla="*/ 4636961 w 10574465"/>
              <a:gd name="connsiteY8" fmla="*/ 682752 h 3074075"/>
              <a:gd name="connsiteX9" fmla="*/ 4533329 w 10574465"/>
              <a:gd name="connsiteY9" fmla="*/ 445008 h 3074075"/>
              <a:gd name="connsiteX10" fmla="*/ 4350449 w 10574465"/>
              <a:gd name="connsiteY10" fmla="*/ 365760 h 3074075"/>
              <a:gd name="connsiteX11" fmla="*/ 3996881 w 10574465"/>
              <a:gd name="connsiteY11" fmla="*/ 292608 h 3074075"/>
              <a:gd name="connsiteX12" fmla="*/ 3326321 w 10574465"/>
              <a:gd name="connsiteY12" fmla="*/ 457200 h 3074075"/>
              <a:gd name="connsiteX13" fmla="*/ 3277553 w 10574465"/>
              <a:gd name="connsiteY13" fmla="*/ 633984 h 3074075"/>
              <a:gd name="connsiteX14" fmla="*/ 3289745 w 10574465"/>
              <a:gd name="connsiteY14" fmla="*/ 938784 h 3074075"/>
              <a:gd name="connsiteX15" fmla="*/ 3582353 w 10574465"/>
              <a:gd name="connsiteY15" fmla="*/ 1292352 h 3074075"/>
              <a:gd name="connsiteX16" fmla="*/ 3826193 w 10574465"/>
              <a:gd name="connsiteY16" fmla="*/ 1432560 h 3074075"/>
              <a:gd name="connsiteX17" fmla="*/ 4563809 w 10574465"/>
              <a:gd name="connsiteY17" fmla="*/ 1511808 h 3074075"/>
              <a:gd name="connsiteX18" fmla="*/ 5155121 w 10574465"/>
              <a:gd name="connsiteY18" fmla="*/ 1182624 h 3074075"/>
              <a:gd name="connsiteX19" fmla="*/ 5703761 w 10574465"/>
              <a:gd name="connsiteY19" fmla="*/ 463296 h 3074075"/>
              <a:gd name="connsiteX20" fmla="*/ 5941505 w 10574465"/>
              <a:gd name="connsiteY20" fmla="*/ 170688 h 3074075"/>
              <a:gd name="connsiteX21" fmla="*/ 6569393 w 10574465"/>
              <a:gd name="connsiteY21" fmla="*/ 0 h 3074075"/>
              <a:gd name="connsiteX22" fmla="*/ 6819329 w 10574465"/>
              <a:gd name="connsiteY22" fmla="*/ 54864 h 3074075"/>
              <a:gd name="connsiteX23" fmla="*/ 7038785 w 10574465"/>
              <a:gd name="connsiteY23" fmla="*/ 256032 h 3074075"/>
              <a:gd name="connsiteX24" fmla="*/ 7313105 w 10574465"/>
              <a:gd name="connsiteY24" fmla="*/ 859536 h 3074075"/>
              <a:gd name="connsiteX25" fmla="*/ 7374065 w 10574465"/>
              <a:gd name="connsiteY25" fmla="*/ 1200912 h 3074075"/>
              <a:gd name="connsiteX26" fmla="*/ 7197281 w 10574465"/>
              <a:gd name="connsiteY26" fmla="*/ 1840992 h 3074075"/>
              <a:gd name="connsiteX27" fmla="*/ 6977825 w 10574465"/>
              <a:gd name="connsiteY27" fmla="*/ 2023872 h 3074075"/>
              <a:gd name="connsiteX28" fmla="*/ 6587681 w 10574465"/>
              <a:gd name="connsiteY28" fmla="*/ 2097024 h 3074075"/>
              <a:gd name="connsiteX29" fmla="*/ 6087809 w 10574465"/>
              <a:gd name="connsiteY29" fmla="*/ 1999488 h 3074075"/>
              <a:gd name="connsiteX30" fmla="*/ 6002465 w 10574465"/>
              <a:gd name="connsiteY30" fmla="*/ 1847088 h 3074075"/>
              <a:gd name="connsiteX31" fmla="*/ 5990273 w 10574465"/>
              <a:gd name="connsiteY31" fmla="*/ 1645920 h 3074075"/>
              <a:gd name="connsiteX32" fmla="*/ 6234113 w 10574465"/>
              <a:gd name="connsiteY32" fmla="*/ 1109472 h 3074075"/>
              <a:gd name="connsiteX33" fmla="*/ 6599873 w 10574465"/>
              <a:gd name="connsiteY33" fmla="*/ 755904 h 3074075"/>
              <a:gd name="connsiteX34" fmla="*/ 7276529 w 10574465"/>
              <a:gd name="connsiteY34" fmla="*/ 591312 h 3074075"/>
              <a:gd name="connsiteX35" fmla="*/ 7739825 w 10574465"/>
              <a:gd name="connsiteY35" fmla="*/ 652272 h 3074075"/>
              <a:gd name="connsiteX36" fmla="*/ 8178737 w 10574465"/>
              <a:gd name="connsiteY36" fmla="*/ 859536 h 3074075"/>
              <a:gd name="connsiteX37" fmla="*/ 9245537 w 10574465"/>
              <a:gd name="connsiteY37" fmla="*/ 1432560 h 3074075"/>
              <a:gd name="connsiteX38" fmla="*/ 9495473 w 10574465"/>
              <a:gd name="connsiteY38" fmla="*/ 1469136 h 3074075"/>
              <a:gd name="connsiteX39" fmla="*/ 9781985 w 10574465"/>
              <a:gd name="connsiteY39" fmla="*/ 1402080 h 3074075"/>
              <a:gd name="connsiteX40" fmla="*/ 10489121 w 10574465"/>
              <a:gd name="connsiteY40" fmla="*/ 804672 h 3074075"/>
              <a:gd name="connsiteX41" fmla="*/ 10574465 w 10574465"/>
              <a:gd name="connsiteY41" fmla="*/ 640080 h 3074075"/>
              <a:gd name="connsiteX0" fmla="*/ 107633 w 10574465"/>
              <a:gd name="connsiteY0" fmla="*/ 323088 h 3019675"/>
              <a:gd name="connsiteX1" fmla="*/ 150305 w 10574465"/>
              <a:gd name="connsiteY1" fmla="*/ 1139952 h 3019675"/>
              <a:gd name="connsiteX2" fmla="*/ 1869377 w 10574465"/>
              <a:gd name="connsiteY2" fmla="*/ 2901696 h 3019675"/>
              <a:gd name="connsiteX3" fmla="*/ 3618929 w 10574465"/>
              <a:gd name="connsiteY3" fmla="*/ 2773680 h 3019675"/>
              <a:gd name="connsiteX4" fmla="*/ 4356545 w 10574465"/>
              <a:gd name="connsiteY4" fmla="*/ 2097024 h 3019675"/>
              <a:gd name="connsiteX5" fmla="*/ 4606481 w 10574465"/>
              <a:gd name="connsiteY5" fmla="*/ 1627632 h 3019675"/>
              <a:gd name="connsiteX6" fmla="*/ 4649153 w 10574465"/>
              <a:gd name="connsiteY6" fmla="*/ 1335024 h 3019675"/>
              <a:gd name="connsiteX7" fmla="*/ 4636961 w 10574465"/>
              <a:gd name="connsiteY7" fmla="*/ 682752 h 3019675"/>
              <a:gd name="connsiteX8" fmla="*/ 4533329 w 10574465"/>
              <a:gd name="connsiteY8" fmla="*/ 445008 h 3019675"/>
              <a:gd name="connsiteX9" fmla="*/ 4350449 w 10574465"/>
              <a:gd name="connsiteY9" fmla="*/ 365760 h 3019675"/>
              <a:gd name="connsiteX10" fmla="*/ 3996881 w 10574465"/>
              <a:gd name="connsiteY10" fmla="*/ 292608 h 3019675"/>
              <a:gd name="connsiteX11" fmla="*/ 3326321 w 10574465"/>
              <a:gd name="connsiteY11" fmla="*/ 457200 h 3019675"/>
              <a:gd name="connsiteX12" fmla="*/ 3277553 w 10574465"/>
              <a:gd name="connsiteY12" fmla="*/ 633984 h 3019675"/>
              <a:gd name="connsiteX13" fmla="*/ 3289745 w 10574465"/>
              <a:gd name="connsiteY13" fmla="*/ 938784 h 3019675"/>
              <a:gd name="connsiteX14" fmla="*/ 3582353 w 10574465"/>
              <a:gd name="connsiteY14" fmla="*/ 1292352 h 3019675"/>
              <a:gd name="connsiteX15" fmla="*/ 3826193 w 10574465"/>
              <a:gd name="connsiteY15" fmla="*/ 1432560 h 3019675"/>
              <a:gd name="connsiteX16" fmla="*/ 4563809 w 10574465"/>
              <a:gd name="connsiteY16" fmla="*/ 1511808 h 3019675"/>
              <a:gd name="connsiteX17" fmla="*/ 5155121 w 10574465"/>
              <a:gd name="connsiteY17" fmla="*/ 1182624 h 3019675"/>
              <a:gd name="connsiteX18" fmla="*/ 5703761 w 10574465"/>
              <a:gd name="connsiteY18" fmla="*/ 463296 h 3019675"/>
              <a:gd name="connsiteX19" fmla="*/ 5941505 w 10574465"/>
              <a:gd name="connsiteY19" fmla="*/ 170688 h 3019675"/>
              <a:gd name="connsiteX20" fmla="*/ 6569393 w 10574465"/>
              <a:gd name="connsiteY20" fmla="*/ 0 h 3019675"/>
              <a:gd name="connsiteX21" fmla="*/ 6819329 w 10574465"/>
              <a:gd name="connsiteY21" fmla="*/ 54864 h 3019675"/>
              <a:gd name="connsiteX22" fmla="*/ 7038785 w 10574465"/>
              <a:gd name="connsiteY22" fmla="*/ 256032 h 3019675"/>
              <a:gd name="connsiteX23" fmla="*/ 7313105 w 10574465"/>
              <a:gd name="connsiteY23" fmla="*/ 859536 h 3019675"/>
              <a:gd name="connsiteX24" fmla="*/ 7374065 w 10574465"/>
              <a:gd name="connsiteY24" fmla="*/ 1200912 h 3019675"/>
              <a:gd name="connsiteX25" fmla="*/ 7197281 w 10574465"/>
              <a:gd name="connsiteY25" fmla="*/ 1840992 h 3019675"/>
              <a:gd name="connsiteX26" fmla="*/ 6977825 w 10574465"/>
              <a:gd name="connsiteY26" fmla="*/ 2023872 h 3019675"/>
              <a:gd name="connsiteX27" fmla="*/ 6587681 w 10574465"/>
              <a:gd name="connsiteY27" fmla="*/ 2097024 h 3019675"/>
              <a:gd name="connsiteX28" fmla="*/ 6087809 w 10574465"/>
              <a:gd name="connsiteY28" fmla="*/ 1999488 h 3019675"/>
              <a:gd name="connsiteX29" fmla="*/ 6002465 w 10574465"/>
              <a:gd name="connsiteY29" fmla="*/ 1847088 h 3019675"/>
              <a:gd name="connsiteX30" fmla="*/ 5990273 w 10574465"/>
              <a:gd name="connsiteY30" fmla="*/ 1645920 h 3019675"/>
              <a:gd name="connsiteX31" fmla="*/ 6234113 w 10574465"/>
              <a:gd name="connsiteY31" fmla="*/ 1109472 h 3019675"/>
              <a:gd name="connsiteX32" fmla="*/ 6599873 w 10574465"/>
              <a:gd name="connsiteY32" fmla="*/ 755904 h 3019675"/>
              <a:gd name="connsiteX33" fmla="*/ 7276529 w 10574465"/>
              <a:gd name="connsiteY33" fmla="*/ 591312 h 3019675"/>
              <a:gd name="connsiteX34" fmla="*/ 7739825 w 10574465"/>
              <a:gd name="connsiteY34" fmla="*/ 652272 h 3019675"/>
              <a:gd name="connsiteX35" fmla="*/ 8178737 w 10574465"/>
              <a:gd name="connsiteY35" fmla="*/ 859536 h 3019675"/>
              <a:gd name="connsiteX36" fmla="*/ 9245537 w 10574465"/>
              <a:gd name="connsiteY36" fmla="*/ 1432560 h 3019675"/>
              <a:gd name="connsiteX37" fmla="*/ 9495473 w 10574465"/>
              <a:gd name="connsiteY37" fmla="*/ 1469136 h 3019675"/>
              <a:gd name="connsiteX38" fmla="*/ 9781985 w 10574465"/>
              <a:gd name="connsiteY38" fmla="*/ 1402080 h 3019675"/>
              <a:gd name="connsiteX39" fmla="*/ 10489121 w 10574465"/>
              <a:gd name="connsiteY39" fmla="*/ 804672 h 3019675"/>
              <a:gd name="connsiteX40" fmla="*/ 10574465 w 10574465"/>
              <a:gd name="connsiteY40" fmla="*/ 640080 h 30196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49153 w 10574465"/>
              <a:gd name="connsiteY5" fmla="*/ 1335024 h 3037175"/>
              <a:gd name="connsiteX6" fmla="*/ 4636961 w 10574465"/>
              <a:gd name="connsiteY6" fmla="*/ 682752 h 3037175"/>
              <a:gd name="connsiteX7" fmla="*/ 4533329 w 10574465"/>
              <a:gd name="connsiteY7" fmla="*/ 445008 h 3037175"/>
              <a:gd name="connsiteX8" fmla="*/ 4350449 w 10574465"/>
              <a:gd name="connsiteY8" fmla="*/ 365760 h 3037175"/>
              <a:gd name="connsiteX9" fmla="*/ 3996881 w 10574465"/>
              <a:gd name="connsiteY9" fmla="*/ 292608 h 3037175"/>
              <a:gd name="connsiteX10" fmla="*/ 3326321 w 10574465"/>
              <a:gd name="connsiteY10" fmla="*/ 457200 h 3037175"/>
              <a:gd name="connsiteX11" fmla="*/ 3277553 w 10574465"/>
              <a:gd name="connsiteY11" fmla="*/ 633984 h 3037175"/>
              <a:gd name="connsiteX12" fmla="*/ 3289745 w 10574465"/>
              <a:gd name="connsiteY12" fmla="*/ 938784 h 3037175"/>
              <a:gd name="connsiteX13" fmla="*/ 3582353 w 10574465"/>
              <a:gd name="connsiteY13" fmla="*/ 1292352 h 3037175"/>
              <a:gd name="connsiteX14" fmla="*/ 3826193 w 10574465"/>
              <a:gd name="connsiteY14" fmla="*/ 1432560 h 3037175"/>
              <a:gd name="connsiteX15" fmla="*/ 4563809 w 10574465"/>
              <a:gd name="connsiteY15" fmla="*/ 1511808 h 3037175"/>
              <a:gd name="connsiteX16" fmla="*/ 5155121 w 10574465"/>
              <a:gd name="connsiteY16" fmla="*/ 1182624 h 3037175"/>
              <a:gd name="connsiteX17" fmla="*/ 5703761 w 10574465"/>
              <a:gd name="connsiteY17" fmla="*/ 463296 h 3037175"/>
              <a:gd name="connsiteX18" fmla="*/ 5941505 w 10574465"/>
              <a:gd name="connsiteY18" fmla="*/ 170688 h 3037175"/>
              <a:gd name="connsiteX19" fmla="*/ 6569393 w 10574465"/>
              <a:gd name="connsiteY19" fmla="*/ 0 h 3037175"/>
              <a:gd name="connsiteX20" fmla="*/ 6819329 w 10574465"/>
              <a:gd name="connsiteY20" fmla="*/ 54864 h 3037175"/>
              <a:gd name="connsiteX21" fmla="*/ 7038785 w 10574465"/>
              <a:gd name="connsiteY21" fmla="*/ 256032 h 3037175"/>
              <a:gd name="connsiteX22" fmla="*/ 7313105 w 10574465"/>
              <a:gd name="connsiteY22" fmla="*/ 859536 h 3037175"/>
              <a:gd name="connsiteX23" fmla="*/ 7374065 w 10574465"/>
              <a:gd name="connsiteY23" fmla="*/ 1200912 h 3037175"/>
              <a:gd name="connsiteX24" fmla="*/ 7197281 w 10574465"/>
              <a:gd name="connsiteY24" fmla="*/ 1840992 h 3037175"/>
              <a:gd name="connsiteX25" fmla="*/ 6977825 w 10574465"/>
              <a:gd name="connsiteY25" fmla="*/ 2023872 h 3037175"/>
              <a:gd name="connsiteX26" fmla="*/ 6587681 w 10574465"/>
              <a:gd name="connsiteY26" fmla="*/ 2097024 h 3037175"/>
              <a:gd name="connsiteX27" fmla="*/ 6087809 w 10574465"/>
              <a:gd name="connsiteY27" fmla="*/ 1999488 h 3037175"/>
              <a:gd name="connsiteX28" fmla="*/ 6002465 w 10574465"/>
              <a:gd name="connsiteY28" fmla="*/ 1847088 h 3037175"/>
              <a:gd name="connsiteX29" fmla="*/ 5990273 w 10574465"/>
              <a:gd name="connsiteY29" fmla="*/ 1645920 h 3037175"/>
              <a:gd name="connsiteX30" fmla="*/ 6234113 w 10574465"/>
              <a:gd name="connsiteY30" fmla="*/ 1109472 h 3037175"/>
              <a:gd name="connsiteX31" fmla="*/ 6599873 w 10574465"/>
              <a:gd name="connsiteY31" fmla="*/ 755904 h 3037175"/>
              <a:gd name="connsiteX32" fmla="*/ 7276529 w 10574465"/>
              <a:gd name="connsiteY32" fmla="*/ 591312 h 3037175"/>
              <a:gd name="connsiteX33" fmla="*/ 7739825 w 10574465"/>
              <a:gd name="connsiteY33" fmla="*/ 652272 h 3037175"/>
              <a:gd name="connsiteX34" fmla="*/ 8178737 w 10574465"/>
              <a:gd name="connsiteY34" fmla="*/ 859536 h 3037175"/>
              <a:gd name="connsiteX35" fmla="*/ 9245537 w 10574465"/>
              <a:gd name="connsiteY35" fmla="*/ 1432560 h 3037175"/>
              <a:gd name="connsiteX36" fmla="*/ 9495473 w 10574465"/>
              <a:gd name="connsiteY36" fmla="*/ 1469136 h 3037175"/>
              <a:gd name="connsiteX37" fmla="*/ 9781985 w 10574465"/>
              <a:gd name="connsiteY37" fmla="*/ 1402080 h 3037175"/>
              <a:gd name="connsiteX38" fmla="*/ 10489121 w 10574465"/>
              <a:gd name="connsiteY38" fmla="*/ 804672 h 3037175"/>
              <a:gd name="connsiteX39" fmla="*/ 10574465 w 10574465"/>
              <a:gd name="connsiteY39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36961 w 10574465"/>
              <a:gd name="connsiteY5" fmla="*/ 682752 h 3037175"/>
              <a:gd name="connsiteX6" fmla="*/ 4533329 w 10574465"/>
              <a:gd name="connsiteY6" fmla="*/ 445008 h 3037175"/>
              <a:gd name="connsiteX7" fmla="*/ 4350449 w 10574465"/>
              <a:gd name="connsiteY7" fmla="*/ 365760 h 3037175"/>
              <a:gd name="connsiteX8" fmla="*/ 3996881 w 10574465"/>
              <a:gd name="connsiteY8" fmla="*/ 292608 h 3037175"/>
              <a:gd name="connsiteX9" fmla="*/ 3326321 w 10574465"/>
              <a:gd name="connsiteY9" fmla="*/ 457200 h 3037175"/>
              <a:gd name="connsiteX10" fmla="*/ 3277553 w 10574465"/>
              <a:gd name="connsiteY10" fmla="*/ 633984 h 3037175"/>
              <a:gd name="connsiteX11" fmla="*/ 3289745 w 10574465"/>
              <a:gd name="connsiteY11" fmla="*/ 938784 h 3037175"/>
              <a:gd name="connsiteX12" fmla="*/ 3582353 w 10574465"/>
              <a:gd name="connsiteY12" fmla="*/ 1292352 h 3037175"/>
              <a:gd name="connsiteX13" fmla="*/ 3826193 w 10574465"/>
              <a:gd name="connsiteY13" fmla="*/ 1432560 h 3037175"/>
              <a:gd name="connsiteX14" fmla="*/ 4563809 w 10574465"/>
              <a:gd name="connsiteY14" fmla="*/ 1511808 h 3037175"/>
              <a:gd name="connsiteX15" fmla="*/ 5155121 w 10574465"/>
              <a:gd name="connsiteY15" fmla="*/ 1182624 h 3037175"/>
              <a:gd name="connsiteX16" fmla="*/ 5703761 w 10574465"/>
              <a:gd name="connsiteY16" fmla="*/ 463296 h 3037175"/>
              <a:gd name="connsiteX17" fmla="*/ 5941505 w 10574465"/>
              <a:gd name="connsiteY17" fmla="*/ 170688 h 3037175"/>
              <a:gd name="connsiteX18" fmla="*/ 6569393 w 10574465"/>
              <a:gd name="connsiteY18" fmla="*/ 0 h 3037175"/>
              <a:gd name="connsiteX19" fmla="*/ 6819329 w 10574465"/>
              <a:gd name="connsiteY19" fmla="*/ 54864 h 3037175"/>
              <a:gd name="connsiteX20" fmla="*/ 7038785 w 10574465"/>
              <a:gd name="connsiteY20" fmla="*/ 256032 h 3037175"/>
              <a:gd name="connsiteX21" fmla="*/ 7313105 w 10574465"/>
              <a:gd name="connsiteY21" fmla="*/ 859536 h 3037175"/>
              <a:gd name="connsiteX22" fmla="*/ 7374065 w 10574465"/>
              <a:gd name="connsiteY22" fmla="*/ 1200912 h 3037175"/>
              <a:gd name="connsiteX23" fmla="*/ 7197281 w 10574465"/>
              <a:gd name="connsiteY23" fmla="*/ 1840992 h 3037175"/>
              <a:gd name="connsiteX24" fmla="*/ 6977825 w 10574465"/>
              <a:gd name="connsiteY24" fmla="*/ 2023872 h 3037175"/>
              <a:gd name="connsiteX25" fmla="*/ 6587681 w 10574465"/>
              <a:gd name="connsiteY25" fmla="*/ 2097024 h 3037175"/>
              <a:gd name="connsiteX26" fmla="*/ 6087809 w 10574465"/>
              <a:gd name="connsiteY26" fmla="*/ 1999488 h 3037175"/>
              <a:gd name="connsiteX27" fmla="*/ 6002465 w 10574465"/>
              <a:gd name="connsiteY27" fmla="*/ 1847088 h 3037175"/>
              <a:gd name="connsiteX28" fmla="*/ 5990273 w 10574465"/>
              <a:gd name="connsiteY28" fmla="*/ 1645920 h 3037175"/>
              <a:gd name="connsiteX29" fmla="*/ 6234113 w 10574465"/>
              <a:gd name="connsiteY29" fmla="*/ 1109472 h 3037175"/>
              <a:gd name="connsiteX30" fmla="*/ 6599873 w 10574465"/>
              <a:gd name="connsiteY30" fmla="*/ 755904 h 3037175"/>
              <a:gd name="connsiteX31" fmla="*/ 7276529 w 10574465"/>
              <a:gd name="connsiteY31" fmla="*/ 591312 h 3037175"/>
              <a:gd name="connsiteX32" fmla="*/ 7739825 w 10574465"/>
              <a:gd name="connsiteY32" fmla="*/ 652272 h 3037175"/>
              <a:gd name="connsiteX33" fmla="*/ 8178737 w 10574465"/>
              <a:gd name="connsiteY33" fmla="*/ 859536 h 3037175"/>
              <a:gd name="connsiteX34" fmla="*/ 9245537 w 10574465"/>
              <a:gd name="connsiteY34" fmla="*/ 1432560 h 3037175"/>
              <a:gd name="connsiteX35" fmla="*/ 9495473 w 10574465"/>
              <a:gd name="connsiteY35" fmla="*/ 1469136 h 3037175"/>
              <a:gd name="connsiteX36" fmla="*/ 9781985 w 10574465"/>
              <a:gd name="connsiteY36" fmla="*/ 1402080 h 3037175"/>
              <a:gd name="connsiteX37" fmla="*/ 10489121 w 10574465"/>
              <a:gd name="connsiteY37" fmla="*/ 804672 h 3037175"/>
              <a:gd name="connsiteX38" fmla="*/ 10574465 w 10574465"/>
              <a:gd name="connsiteY38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533329 w 10574465"/>
              <a:gd name="connsiteY5" fmla="*/ 445008 h 3037175"/>
              <a:gd name="connsiteX6" fmla="*/ 4350449 w 10574465"/>
              <a:gd name="connsiteY6" fmla="*/ 365760 h 3037175"/>
              <a:gd name="connsiteX7" fmla="*/ 3996881 w 10574465"/>
              <a:gd name="connsiteY7" fmla="*/ 292608 h 3037175"/>
              <a:gd name="connsiteX8" fmla="*/ 3326321 w 10574465"/>
              <a:gd name="connsiteY8" fmla="*/ 457200 h 3037175"/>
              <a:gd name="connsiteX9" fmla="*/ 3277553 w 10574465"/>
              <a:gd name="connsiteY9" fmla="*/ 633984 h 3037175"/>
              <a:gd name="connsiteX10" fmla="*/ 3289745 w 10574465"/>
              <a:gd name="connsiteY10" fmla="*/ 938784 h 3037175"/>
              <a:gd name="connsiteX11" fmla="*/ 3582353 w 10574465"/>
              <a:gd name="connsiteY11" fmla="*/ 1292352 h 3037175"/>
              <a:gd name="connsiteX12" fmla="*/ 3826193 w 10574465"/>
              <a:gd name="connsiteY12" fmla="*/ 1432560 h 3037175"/>
              <a:gd name="connsiteX13" fmla="*/ 4563809 w 10574465"/>
              <a:gd name="connsiteY13" fmla="*/ 1511808 h 3037175"/>
              <a:gd name="connsiteX14" fmla="*/ 5155121 w 10574465"/>
              <a:gd name="connsiteY14" fmla="*/ 1182624 h 3037175"/>
              <a:gd name="connsiteX15" fmla="*/ 5703761 w 10574465"/>
              <a:gd name="connsiteY15" fmla="*/ 463296 h 3037175"/>
              <a:gd name="connsiteX16" fmla="*/ 5941505 w 10574465"/>
              <a:gd name="connsiteY16" fmla="*/ 170688 h 3037175"/>
              <a:gd name="connsiteX17" fmla="*/ 6569393 w 10574465"/>
              <a:gd name="connsiteY17" fmla="*/ 0 h 3037175"/>
              <a:gd name="connsiteX18" fmla="*/ 6819329 w 10574465"/>
              <a:gd name="connsiteY18" fmla="*/ 54864 h 3037175"/>
              <a:gd name="connsiteX19" fmla="*/ 7038785 w 10574465"/>
              <a:gd name="connsiteY19" fmla="*/ 256032 h 3037175"/>
              <a:gd name="connsiteX20" fmla="*/ 7313105 w 10574465"/>
              <a:gd name="connsiteY20" fmla="*/ 859536 h 3037175"/>
              <a:gd name="connsiteX21" fmla="*/ 7374065 w 10574465"/>
              <a:gd name="connsiteY21" fmla="*/ 1200912 h 3037175"/>
              <a:gd name="connsiteX22" fmla="*/ 7197281 w 10574465"/>
              <a:gd name="connsiteY22" fmla="*/ 1840992 h 3037175"/>
              <a:gd name="connsiteX23" fmla="*/ 6977825 w 10574465"/>
              <a:gd name="connsiteY23" fmla="*/ 2023872 h 3037175"/>
              <a:gd name="connsiteX24" fmla="*/ 6587681 w 10574465"/>
              <a:gd name="connsiteY24" fmla="*/ 2097024 h 3037175"/>
              <a:gd name="connsiteX25" fmla="*/ 6087809 w 10574465"/>
              <a:gd name="connsiteY25" fmla="*/ 1999488 h 3037175"/>
              <a:gd name="connsiteX26" fmla="*/ 6002465 w 10574465"/>
              <a:gd name="connsiteY26" fmla="*/ 1847088 h 3037175"/>
              <a:gd name="connsiteX27" fmla="*/ 5990273 w 10574465"/>
              <a:gd name="connsiteY27" fmla="*/ 1645920 h 3037175"/>
              <a:gd name="connsiteX28" fmla="*/ 6234113 w 10574465"/>
              <a:gd name="connsiteY28" fmla="*/ 1109472 h 3037175"/>
              <a:gd name="connsiteX29" fmla="*/ 6599873 w 10574465"/>
              <a:gd name="connsiteY29" fmla="*/ 755904 h 3037175"/>
              <a:gd name="connsiteX30" fmla="*/ 7276529 w 10574465"/>
              <a:gd name="connsiteY30" fmla="*/ 591312 h 3037175"/>
              <a:gd name="connsiteX31" fmla="*/ 7739825 w 10574465"/>
              <a:gd name="connsiteY31" fmla="*/ 652272 h 3037175"/>
              <a:gd name="connsiteX32" fmla="*/ 8178737 w 10574465"/>
              <a:gd name="connsiteY32" fmla="*/ 859536 h 3037175"/>
              <a:gd name="connsiteX33" fmla="*/ 9245537 w 10574465"/>
              <a:gd name="connsiteY33" fmla="*/ 1432560 h 3037175"/>
              <a:gd name="connsiteX34" fmla="*/ 9495473 w 10574465"/>
              <a:gd name="connsiteY34" fmla="*/ 1469136 h 3037175"/>
              <a:gd name="connsiteX35" fmla="*/ 9781985 w 10574465"/>
              <a:gd name="connsiteY35" fmla="*/ 1402080 h 3037175"/>
              <a:gd name="connsiteX36" fmla="*/ 10489121 w 10574465"/>
              <a:gd name="connsiteY36" fmla="*/ 804672 h 3037175"/>
              <a:gd name="connsiteX37" fmla="*/ 10574465 w 10574465"/>
              <a:gd name="connsiteY37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4350449 w 10574465"/>
              <a:gd name="connsiteY6" fmla="*/ 365760 h 3037175"/>
              <a:gd name="connsiteX7" fmla="*/ 3996881 w 10574465"/>
              <a:gd name="connsiteY7" fmla="*/ 292608 h 3037175"/>
              <a:gd name="connsiteX8" fmla="*/ 3326321 w 10574465"/>
              <a:gd name="connsiteY8" fmla="*/ 457200 h 3037175"/>
              <a:gd name="connsiteX9" fmla="*/ 3277553 w 10574465"/>
              <a:gd name="connsiteY9" fmla="*/ 633984 h 3037175"/>
              <a:gd name="connsiteX10" fmla="*/ 3289745 w 10574465"/>
              <a:gd name="connsiteY10" fmla="*/ 938784 h 3037175"/>
              <a:gd name="connsiteX11" fmla="*/ 3582353 w 10574465"/>
              <a:gd name="connsiteY11" fmla="*/ 1292352 h 3037175"/>
              <a:gd name="connsiteX12" fmla="*/ 3826193 w 10574465"/>
              <a:gd name="connsiteY12" fmla="*/ 1432560 h 3037175"/>
              <a:gd name="connsiteX13" fmla="*/ 4563809 w 10574465"/>
              <a:gd name="connsiteY13" fmla="*/ 1511808 h 3037175"/>
              <a:gd name="connsiteX14" fmla="*/ 5155121 w 10574465"/>
              <a:gd name="connsiteY14" fmla="*/ 1182624 h 3037175"/>
              <a:gd name="connsiteX15" fmla="*/ 5703761 w 10574465"/>
              <a:gd name="connsiteY15" fmla="*/ 463296 h 3037175"/>
              <a:gd name="connsiteX16" fmla="*/ 5941505 w 10574465"/>
              <a:gd name="connsiteY16" fmla="*/ 170688 h 3037175"/>
              <a:gd name="connsiteX17" fmla="*/ 6569393 w 10574465"/>
              <a:gd name="connsiteY17" fmla="*/ 0 h 3037175"/>
              <a:gd name="connsiteX18" fmla="*/ 6819329 w 10574465"/>
              <a:gd name="connsiteY18" fmla="*/ 54864 h 3037175"/>
              <a:gd name="connsiteX19" fmla="*/ 7038785 w 10574465"/>
              <a:gd name="connsiteY19" fmla="*/ 256032 h 3037175"/>
              <a:gd name="connsiteX20" fmla="*/ 7313105 w 10574465"/>
              <a:gd name="connsiteY20" fmla="*/ 859536 h 3037175"/>
              <a:gd name="connsiteX21" fmla="*/ 7374065 w 10574465"/>
              <a:gd name="connsiteY21" fmla="*/ 1200912 h 3037175"/>
              <a:gd name="connsiteX22" fmla="*/ 7197281 w 10574465"/>
              <a:gd name="connsiteY22" fmla="*/ 1840992 h 3037175"/>
              <a:gd name="connsiteX23" fmla="*/ 6977825 w 10574465"/>
              <a:gd name="connsiteY23" fmla="*/ 2023872 h 3037175"/>
              <a:gd name="connsiteX24" fmla="*/ 6587681 w 10574465"/>
              <a:gd name="connsiteY24" fmla="*/ 2097024 h 3037175"/>
              <a:gd name="connsiteX25" fmla="*/ 6087809 w 10574465"/>
              <a:gd name="connsiteY25" fmla="*/ 1999488 h 3037175"/>
              <a:gd name="connsiteX26" fmla="*/ 6002465 w 10574465"/>
              <a:gd name="connsiteY26" fmla="*/ 1847088 h 3037175"/>
              <a:gd name="connsiteX27" fmla="*/ 5990273 w 10574465"/>
              <a:gd name="connsiteY27" fmla="*/ 1645920 h 3037175"/>
              <a:gd name="connsiteX28" fmla="*/ 6234113 w 10574465"/>
              <a:gd name="connsiteY28" fmla="*/ 1109472 h 3037175"/>
              <a:gd name="connsiteX29" fmla="*/ 6599873 w 10574465"/>
              <a:gd name="connsiteY29" fmla="*/ 755904 h 3037175"/>
              <a:gd name="connsiteX30" fmla="*/ 7276529 w 10574465"/>
              <a:gd name="connsiteY30" fmla="*/ 591312 h 3037175"/>
              <a:gd name="connsiteX31" fmla="*/ 7739825 w 10574465"/>
              <a:gd name="connsiteY31" fmla="*/ 652272 h 3037175"/>
              <a:gd name="connsiteX32" fmla="*/ 8178737 w 10574465"/>
              <a:gd name="connsiteY32" fmla="*/ 859536 h 3037175"/>
              <a:gd name="connsiteX33" fmla="*/ 9245537 w 10574465"/>
              <a:gd name="connsiteY33" fmla="*/ 1432560 h 3037175"/>
              <a:gd name="connsiteX34" fmla="*/ 9495473 w 10574465"/>
              <a:gd name="connsiteY34" fmla="*/ 1469136 h 3037175"/>
              <a:gd name="connsiteX35" fmla="*/ 9781985 w 10574465"/>
              <a:gd name="connsiteY35" fmla="*/ 1402080 h 3037175"/>
              <a:gd name="connsiteX36" fmla="*/ 10489121 w 10574465"/>
              <a:gd name="connsiteY36" fmla="*/ 804672 h 3037175"/>
              <a:gd name="connsiteX37" fmla="*/ 10574465 w 10574465"/>
              <a:gd name="connsiteY37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277553 w 10574465"/>
              <a:gd name="connsiteY8" fmla="*/ 633984 h 3037175"/>
              <a:gd name="connsiteX9" fmla="*/ 3289745 w 10574465"/>
              <a:gd name="connsiteY9" fmla="*/ 938784 h 3037175"/>
              <a:gd name="connsiteX10" fmla="*/ 3582353 w 10574465"/>
              <a:gd name="connsiteY10" fmla="*/ 1292352 h 3037175"/>
              <a:gd name="connsiteX11" fmla="*/ 3826193 w 10574465"/>
              <a:gd name="connsiteY11" fmla="*/ 1432560 h 3037175"/>
              <a:gd name="connsiteX12" fmla="*/ 4563809 w 10574465"/>
              <a:gd name="connsiteY12" fmla="*/ 1511808 h 3037175"/>
              <a:gd name="connsiteX13" fmla="*/ 5155121 w 10574465"/>
              <a:gd name="connsiteY13" fmla="*/ 1182624 h 3037175"/>
              <a:gd name="connsiteX14" fmla="*/ 5703761 w 10574465"/>
              <a:gd name="connsiteY14" fmla="*/ 463296 h 3037175"/>
              <a:gd name="connsiteX15" fmla="*/ 5941505 w 10574465"/>
              <a:gd name="connsiteY15" fmla="*/ 170688 h 3037175"/>
              <a:gd name="connsiteX16" fmla="*/ 6569393 w 10574465"/>
              <a:gd name="connsiteY16" fmla="*/ 0 h 3037175"/>
              <a:gd name="connsiteX17" fmla="*/ 6819329 w 10574465"/>
              <a:gd name="connsiteY17" fmla="*/ 54864 h 3037175"/>
              <a:gd name="connsiteX18" fmla="*/ 7038785 w 10574465"/>
              <a:gd name="connsiteY18" fmla="*/ 256032 h 3037175"/>
              <a:gd name="connsiteX19" fmla="*/ 7313105 w 10574465"/>
              <a:gd name="connsiteY19" fmla="*/ 859536 h 3037175"/>
              <a:gd name="connsiteX20" fmla="*/ 7374065 w 10574465"/>
              <a:gd name="connsiteY20" fmla="*/ 1200912 h 3037175"/>
              <a:gd name="connsiteX21" fmla="*/ 7197281 w 10574465"/>
              <a:gd name="connsiteY21" fmla="*/ 1840992 h 3037175"/>
              <a:gd name="connsiteX22" fmla="*/ 6977825 w 10574465"/>
              <a:gd name="connsiteY22" fmla="*/ 2023872 h 3037175"/>
              <a:gd name="connsiteX23" fmla="*/ 6587681 w 10574465"/>
              <a:gd name="connsiteY23" fmla="*/ 2097024 h 3037175"/>
              <a:gd name="connsiteX24" fmla="*/ 6087809 w 10574465"/>
              <a:gd name="connsiteY24" fmla="*/ 1999488 h 3037175"/>
              <a:gd name="connsiteX25" fmla="*/ 6002465 w 10574465"/>
              <a:gd name="connsiteY25" fmla="*/ 1847088 h 3037175"/>
              <a:gd name="connsiteX26" fmla="*/ 5990273 w 10574465"/>
              <a:gd name="connsiteY26" fmla="*/ 1645920 h 3037175"/>
              <a:gd name="connsiteX27" fmla="*/ 6234113 w 10574465"/>
              <a:gd name="connsiteY27" fmla="*/ 1109472 h 3037175"/>
              <a:gd name="connsiteX28" fmla="*/ 6599873 w 10574465"/>
              <a:gd name="connsiteY28" fmla="*/ 755904 h 3037175"/>
              <a:gd name="connsiteX29" fmla="*/ 7276529 w 10574465"/>
              <a:gd name="connsiteY29" fmla="*/ 591312 h 3037175"/>
              <a:gd name="connsiteX30" fmla="*/ 7739825 w 10574465"/>
              <a:gd name="connsiteY30" fmla="*/ 652272 h 3037175"/>
              <a:gd name="connsiteX31" fmla="*/ 8178737 w 10574465"/>
              <a:gd name="connsiteY31" fmla="*/ 859536 h 3037175"/>
              <a:gd name="connsiteX32" fmla="*/ 9245537 w 10574465"/>
              <a:gd name="connsiteY32" fmla="*/ 1432560 h 3037175"/>
              <a:gd name="connsiteX33" fmla="*/ 9495473 w 10574465"/>
              <a:gd name="connsiteY33" fmla="*/ 1469136 h 3037175"/>
              <a:gd name="connsiteX34" fmla="*/ 9781985 w 10574465"/>
              <a:gd name="connsiteY34" fmla="*/ 1402080 h 3037175"/>
              <a:gd name="connsiteX35" fmla="*/ 10489121 w 10574465"/>
              <a:gd name="connsiteY35" fmla="*/ 804672 h 3037175"/>
              <a:gd name="connsiteX36" fmla="*/ 10574465 w 10574465"/>
              <a:gd name="connsiteY36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289745 w 10574465"/>
              <a:gd name="connsiteY8" fmla="*/ 938784 h 3037175"/>
              <a:gd name="connsiteX9" fmla="*/ 3582353 w 10574465"/>
              <a:gd name="connsiteY9" fmla="*/ 1292352 h 3037175"/>
              <a:gd name="connsiteX10" fmla="*/ 3826193 w 10574465"/>
              <a:gd name="connsiteY10" fmla="*/ 1432560 h 3037175"/>
              <a:gd name="connsiteX11" fmla="*/ 4563809 w 10574465"/>
              <a:gd name="connsiteY11" fmla="*/ 1511808 h 3037175"/>
              <a:gd name="connsiteX12" fmla="*/ 5155121 w 10574465"/>
              <a:gd name="connsiteY12" fmla="*/ 1182624 h 3037175"/>
              <a:gd name="connsiteX13" fmla="*/ 5703761 w 10574465"/>
              <a:gd name="connsiteY13" fmla="*/ 463296 h 3037175"/>
              <a:gd name="connsiteX14" fmla="*/ 5941505 w 10574465"/>
              <a:gd name="connsiteY14" fmla="*/ 170688 h 3037175"/>
              <a:gd name="connsiteX15" fmla="*/ 6569393 w 10574465"/>
              <a:gd name="connsiteY15" fmla="*/ 0 h 3037175"/>
              <a:gd name="connsiteX16" fmla="*/ 6819329 w 10574465"/>
              <a:gd name="connsiteY16" fmla="*/ 54864 h 3037175"/>
              <a:gd name="connsiteX17" fmla="*/ 7038785 w 10574465"/>
              <a:gd name="connsiteY17" fmla="*/ 256032 h 3037175"/>
              <a:gd name="connsiteX18" fmla="*/ 7313105 w 10574465"/>
              <a:gd name="connsiteY18" fmla="*/ 859536 h 3037175"/>
              <a:gd name="connsiteX19" fmla="*/ 7374065 w 10574465"/>
              <a:gd name="connsiteY19" fmla="*/ 1200912 h 3037175"/>
              <a:gd name="connsiteX20" fmla="*/ 7197281 w 10574465"/>
              <a:gd name="connsiteY20" fmla="*/ 1840992 h 3037175"/>
              <a:gd name="connsiteX21" fmla="*/ 6977825 w 10574465"/>
              <a:gd name="connsiteY21" fmla="*/ 2023872 h 3037175"/>
              <a:gd name="connsiteX22" fmla="*/ 6587681 w 10574465"/>
              <a:gd name="connsiteY22" fmla="*/ 2097024 h 3037175"/>
              <a:gd name="connsiteX23" fmla="*/ 6087809 w 10574465"/>
              <a:gd name="connsiteY23" fmla="*/ 1999488 h 3037175"/>
              <a:gd name="connsiteX24" fmla="*/ 6002465 w 10574465"/>
              <a:gd name="connsiteY24" fmla="*/ 1847088 h 3037175"/>
              <a:gd name="connsiteX25" fmla="*/ 5990273 w 10574465"/>
              <a:gd name="connsiteY25" fmla="*/ 1645920 h 3037175"/>
              <a:gd name="connsiteX26" fmla="*/ 6234113 w 10574465"/>
              <a:gd name="connsiteY26" fmla="*/ 1109472 h 3037175"/>
              <a:gd name="connsiteX27" fmla="*/ 6599873 w 10574465"/>
              <a:gd name="connsiteY27" fmla="*/ 755904 h 3037175"/>
              <a:gd name="connsiteX28" fmla="*/ 7276529 w 10574465"/>
              <a:gd name="connsiteY28" fmla="*/ 591312 h 3037175"/>
              <a:gd name="connsiteX29" fmla="*/ 7739825 w 10574465"/>
              <a:gd name="connsiteY29" fmla="*/ 652272 h 3037175"/>
              <a:gd name="connsiteX30" fmla="*/ 8178737 w 10574465"/>
              <a:gd name="connsiteY30" fmla="*/ 859536 h 3037175"/>
              <a:gd name="connsiteX31" fmla="*/ 9245537 w 10574465"/>
              <a:gd name="connsiteY31" fmla="*/ 1432560 h 3037175"/>
              <a:gd name="connsiteX32" fmla="*/ 9495473 w 10574465"/>
              <a:gd name="connsiteY32" fmla="*/ 1469136 h 3037175"/>
              <a:gd name="connsiteX33" fmla="*/ 9781985 w 10574465"/>
              <a:gd name="connsiteY33" fmla="*/ 1402080 h 3037175"/>
              <a:gd name="connsiteX34" fmla="*/ 10489121 w 10574465"/>
              <a:gd name="connsiteY34" fmla="*/ 804672 h 3037175"/>
              <a:gd name="connsiteX35" fmla="*/ 10574465 w 10574465"/>
              <a:gd name="connsiteY35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582353 w 10574465"/>
              <a:gd name="connsiteY8" fmla="*/ 1292352 h 3037175"/>
              <a:gd name="connsiteX9" fmla="*/ 3826193 w 10574465"/>
              <a:gd name="connsiteY9" fmla="*/ 1432560 h 3037175"/>
              <a:gd name="connsiteX10" fmla="*/ 4563809 w 10574465"/>
              <a:gd name="connsiteY10" fmla="*/ 1511808 h 3037175"/>
              <a:gd name="connsiteX11" fmla="*/ 5155121 w 10574465"/>
              <a:gd name="connsiteY11" fmla="*/ 1182624 h 3037175"/>
              <a:gd name="connsiteX12" fmla="*/ 5703761 w 10574465"/>
              <a:gd name="connsiteY12" fmla="*/ 463296 h 3037175"/>
              <a:gd name="connsiteX13" fmla="*/ 5941505 w 10574465"/>
              <a:gd name="connsiteY13" fmla="*/ 170688 h 3037175"/>
              <a:gd name="connsiteX14" fmla="*/ 6569393 w 10574465"/>
              <a:gd name="connsiteY14" fmla="*/ 0 h 3037175"/>
              <a:gd name="connsiteX15" fmla="*/ 6819329 w 10574465"/>
              <a:gd name="connsiteY15" fmla="*/ 54864 h 3037175"/>
              <a:gd name="connsiteX16" fmla="*/ 7038785 w 10574465"/>
              <a:gd name="connsiteY16" fmla="*/ 256032 h 3037175"/>
              <a:gd name="connsiteX17" fmla="*/ 7313105 w 10574465"/>
              <a:gd name="connsiteY17" fmla="*/ 859536 h 3037175"/>
              <a:gd name="connsiteX18" fmla="*/ 7374065 w 10574465"/>
              <a:gd name="connsiteY18" fmla="*/ 1200912 h 3037175"/>
              <a:gd name="connsiteX19" fmla="*/ 7197281 w 10574465"/>
              <a:gd name="connsiteY19" fmla="*/ 1840992 h 3037175"/>
              <a:gd name="connsiteX20" fmla="*/ 6977825 w 10574465"/>
              <a:gd name="connsiteY20" fmla="*/ 2023872 h 3037175"/>
              <a:gd name="connsiteX21" fmla="*/ 6587681 w 10574465"/>
              <a:gd name="connsiteY21" fmla="*/ 2097024 h 3037175"/>
              <a:gd name="connsiteX22" fmla="*/ 6087809 w 10574465"/>
              <a:gd name="connsiteY22" fmla="*/ 1999488 h 3037175"/>
              <a:gd name="connsiteX23" fmla="*/ 6002465 w 10574465"/>
              <a:gd name="connsiteY23" fmla="*/ 1847088 h 3037175"/>
              <a:gd name="connsiteX24" fmla="*/ 5990273 w 10574465"/>
              <a:gd name="connsiteY24" fmla="*/ 1645920 h 3037175"/>
              <a:gd name="connsiteX25" fmla="*/ 6234113 w 10574465"/>
              <a:gd name="connsiteY25" fmla="*/ 1109472 h 3037175"/>
              <a:gd name="connsiteX26" fmla="*/ 6599873 w 10574465"/>
              <a:gd name="connsiteY26" fmla="*/ 755904 h 3037175"/>
              <a:gd name="connsiteX27" fmla="*/ 7276529 w 10574465"/>
              <a:gd name="connsiteY27" fmla="*/ 591312 h 3037175"/>
              <a:gd name="connsiteX28" fmla="*/ 7739825 w 10574465"/>
              <a:gd name="connsiteY28" fmla="*/ 652272 h 3037175"/>
              <a:gd name="connsiteX29" fmla="*/ 8178737 w 10574465"/>
              <a:gd name="connsiteY29" fmla="*/ 859536 h 3037175"/>
              <a:gd name="connsiteX30" fmla="*/ 9245537 w 10574465"/>
              <a:gd name="connsiteY30" fmla="*/ 1432560 h 3037175"/>
              <a:gd name="connsiteX31" fmla="*/ 9495473 w 10574465"/>
              <a:gd name="connsiteY31" fmla="*/ 1469136 h 3037175"/>
              <a:gd name="connsiteX32" fmla="*/ 9781985 w 10574465"/>
              <a:gd name="connsiteY32" fmla="*/ 1402080 h 3037175"/>
              <a:gd name="connsiteX33" fmla="*/ 10489121 w 10574465"/>
              <a:gd name="connsiteY33" fmla="*/ 804672 h 3037175"/>
              <a:gd name="connsiteX34" fmla="*/ 10574465 w 10574465"/>
              <a:gd name="connsiteY34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826193 w 10574465"/>
              <a:gd name="connsiteY8" fmla="*/ 1432560 h 3037175"/>
              <a:gd name="connsiteX9" fmla="*/ 4563809 w 10574465"/>
              <a:gd name="connsiteY9" fmla="*/ 1511808 h 3037175"/>
              <a:gd name="connsiteX10" fmla="*/ 5155121 w 10574465"/>
              <a:gd name="connsiteY10" fmla="*/ 1182624 h 3037175"/>
              <a:gd name="connsiteX11" fmla="*/ 5703761 w 10574465"/>
              <a:gd name="connsiteY11" fmla="*/ 463296 h 3037175"/>
              <a:gd name="connsiteX12" fmla="*/ 5941505 w 10574465"/>
              <a:gd name="connsiteY12" fmla="*/ 170688 h 3037175"/>
              <a:gd name="connsiteX13" fmla="*/ 6569393 w 10574465"/>
              <a:gd name="connsiteY13" fmla="*/ 0 h 3037175"/>
              <a:gd name="connsiteX14" fmla="*/ 6819329 w 10574465"/>
              <a:gd name="connsiteY14" fmla="*/ 54864 h 3037175"/>
              <a:gd name="connsiteX15" fmla="*/ 7038785 w 10574465"/>
              <a:gd name="connsiteY15" fmla="*/ 256032 h 3037175"/>
              <a:gd name="connsiteX16" fmla="*/ 7313105 w 10574465"/>
              <a:gd name="connsiteY16" fmla="*/ 859536 h 3037175"/>
              <a:gd name="connsiteX17" fmla="*/ 7374065 w 10574465"/>
              <a:gd name="connsiteY17" fmla="*/ 1200912 h 3037175"/>
              <a:gd name="connsiteX18" fmla="*/ 7197281 w 10574465"/>
              <a:gd name="connsiteY18" fmla="*/ 1840992 h 3037175"/>
              <a:gd name="connsiteX19" fmla="*/ 6977825 w 10574465"/>
              <a:gd name="connsiteY19" fmla="*/ 2023872 h 3037175"/>
              <a:gd name="connsiteX20" fmla="*/ 6587681 w 10574465"/>
              <a:gd name="connsiteY20" fmla="*/ 2097024 h 3037175"/>
              <a:gd name="connsiteX21" fmla="*/ 6087809 w 10574465"/>
              <a:gd name="connsiteY21" fmla="*/ 1999488 h 3037175"/>
              <a:gd name="connsiteX22" fmla="*/ 6002465 w 10574465"/>
              <a:gd name="connsiteY22" fmla="*/ 1847088 h 3037175"/>
              <a:gd name="connsiteX23" fmla="*/ 5990273 w 10574465"/>
              <a:gd name="connsiteY23" fmla="*/ 1645920 h 3037175"/>
              <a:gd name="connsiteX24" fmla="*/ 6234113 w 10574465"/>
              <a:gd name="connsiteY24" fmla="*/ 1109472 h 3037175"/>
              <a:gd name="connsiteX25" fmla="*/ 6599873 w 10574465"/>
              <a:gd name="connsiteY25" fmla="*/ 755904 h 3037175"/>
              <a:gd name="connsiteX26" fmla="*/ 7276529 w 10574465"/>
              <a:gd name="connsiteY26" fmla="*/ 591312 h 3037175"/>
              <a:gd name="connsiteX27" fmla="*/ 7739825 w 10574465"/>
              <a:gd name="connsiteY27" fmla="*/ 652272 h 3037175"/>
              <a:gd name="connsiteX28" fmla="*/ 8178737 w 10574465"/>
              <a:gd name="connsiteY28" fmla="*/ 859536 h 3037175"/>
              <a:gd name="connsiteX29" fmla="*/ 9245537 w 10574465"/>
              <a:gd name="connsiteY29" fmla="*/ 1432560 h 3037175"/>
              <a:gd name="connsiteX30" fmla="*/ 9495473 w 10574465"/>
              <a:gd name="connsiteY30" fmla="*/ 1469136 h 3037175"/>
              <a:gd name="connsiteX31" fmla="*/ 9781985 w 10574465"/>
              <a:gd name="connsiteY31" fmla="*/ 1402080 h 3037175"/>
              <a:gd name="connsiteX32" fmla="*/ 10489121 w 10574465"/>
              <a:gd name="connsiteY32" fmla="*/ 804672 h 3037175"/>
              <a:gd name="connsiteX33" fmla="*/ 10574465 w 10574465"/>
              <a:gd name="connsiteY33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436049 w 10574465"/>
              <a:gd name="connsiteY8" fmla="*/ 1200912 h 3037175"/>
              <a:gd name="connsiteX9" fmla="*/ 4563809 w 10574465"/>
              <a:gd name="connsiteY9" fmla="*/ 1511808 h 3037175"/>
              <a:gd name="connsiteX10" fmla="*/ 5155121 w 10574465"/>
              <a:gd name="connsiteY10" fmla="*/ 1182624 h 3037175"/>
              <a:gd name="connsiteX11" fmla="*/ 5703761 w 10574465"/>
              <a:gd name="connsiteY11" fmla="*/ 463296 h 3037175"/>
              <a:gd name="connsiteX12" fmla="*/ 5941505 w 10574465"/>
              <a:gd name="connsiteY12" fmla="*/ 170688 h 3037175"/>
              <a:gd name="connsiteX13" fmla="*/ 6569393 w 10574465"/>
              <a:gd name="connsiteY13" fmla="*/ 0 h 3037175"/>
              <a:gd name="connsiteX14" fmla="*/ 6819329 w 10574465"/>
              <a:gd name="connsiteY14" fmla="*/ 54864 h 3037175"/>
              <a:gd name="connsiteX15" fmla="*/ 7038785 w 10574465"/>
              <a:gd name="connsiteY15" fmla="*/ 256032 h 3037175"/>
              <a:gd name="connsiteX16" fmla="*/ 7313105 w 10574465"/>
              <a:gd name="connsiteY16" fmla="*/ 859536 h 3037175"/>
              <a:gd name="connsiteX17" fmla="*/ 7374065 w 10574465"/>
              <a:gd name="connsiteY17" fmla="*/ 1200912 h 3037175"/>
              <a:gd name="connsiteX18" fmla="*/ 7197281 w 10574465"/>
              <a:gd name="connsiteY18" fmla="*/ 1840992 h 3037175"/>
              <a:gd name="connsiteX19" fmla="*/ 6977825 w 10574465"/>
              <a:gd name="connsiteY19" fmla="*/ 2023872 h 3037175"/>
              <a:gd name="connsiteX20" fmla="*/ 6587681 w 10574465"/>
              <a:gd name="connsiteY20" fmla="*/ 2097024 h 3037175"/>
              <a:gd name="connsiteX21" fmla="*/ 6087809 w 10574465"/>
              <a:gd name="connsiteY21" fmla="*/ 1999488 h 3037175"/>
              <a:gd name="connsiteX22" fmla="*/ 6002465 w 10574465"/>
              <a:gd name="connsiteY22" fmla="*/ 1847088 h 3037175"/>
              <a:gd name="connsiteX23" fmla="*/ 5990273 w 10574465"/>
              <a:gd name="connsiteY23" fmla="*/ 1645920 h 3037175"/>
              <a:gd name="connsiteX24" fmla="*/ 6234113 w 10574465"/>
              <a:gd name="connsiteY24" fmla="*/ 1109472 h 3037175"/>
              <a:gd name="connsiteX25" fmla="*/ 6599873 w 10574465"/>
              <a:gd name="connsiteY25" fmla="*/ 755904 h 3037175"/>
              <a:gd name="connsiteX26" fmla="*/ 7276529 w 10574465"/>
              <a:gd name="connsiteY26" fmla="*/ 591312 h 3037175"/>
              <a:gd name="connsiteX27" fmla="*/ 7739825 w 10574465"/>
              <a:gd name="connsiteY27" fmla="*/ 652272 h 3037175"/>
              <a:gd name="connsiteX28" fmla="*/ 8178737 w 10574465"/>
              <a:gd name="connsiteY28" fmla="*/ 859536 h 3037175"/>
              <a:gd name="connsiteX29" fmla="*/ 9245537 w 10574465"/>
              <a:gd name="connsiteY29" fmla="*/ 1432560 h 3037175"/>
              <a:gd name="connsiteX30" fmla="*/ 9495473 w 10574465"/>
              <a:gd name="connsiteY30" fmla="*/ 1469136 h 3037175"/>
              <a:gd name="connsiteX31" fmla="*/ 9781985 w 10574465"/>
              <a:gd name="connsiteY31" fmla="*/ 1402080 h 3037175"/>
              <a:gd name="connsiteX32" fmla="*/ 10489121 w 10574465"/>
              <a:gd name="connsiteY32" fmla="*/ 804672 h 3037175"/>
              <a:gd name="connsiteX33" fmla="*/ 10574465 w 10574465"/>
              <a:gd name="connsiteY33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436049 w 10574465"/>
              <a:gd name="connsiteY8" fmla="*/ 1200912 h 3037175"/>
              <a:gd name="connsiteX9" fmla="*/ 4563809 w 10574465"/>
              <a:gd name="connsiteY9" fmla="*/ 1511808 h 3037175"/>
              <a:gd name="connsiteX10" fmla="*/ 5155121 w 10574465"/>
              <a:gd name="connsiteY10" fmla="*/ 1182624 h 3037175"/>
              <a:gd name="connsiteX11" fmla="*/ 5941505 w 10574465"/>
              <a:gd name="connsiteY11" fmla="*/ 170688 h 3037175"/>
              <a:gd name="connsiteX12" fmla="*/ 6569393 w 10574465"/>
              <a:gd name="connsiteY12" fmla="*/ 0 h 3037175"/>
              <a:gd name="connsiteX13" fmla="*/ 6819329 w 10574465"/>
              <a:gd name="connsiteY13" fmla="*/ 54864 h 3037175"/>
              <a:gd name="connsiteX14" fmla="*/ 7038785 w 10574465"/>
              <a:gd name="connsiteY14" fmla="*/ 256032 h 3037175"/>
              <a:gd name="connsiteX15" fmla="*/ 7313105 w 10574465"/>
              <a:gd name="connsiteY15" fmla="*/ 859536 h 3037175"/>
              <a:gd name="connsiteX16" fmla="*/ 7374065 w 10574465"/>
              <a:gd name="connsiteY16" fmla="*/ 1200912 h 3037175"/>
              <a:gd name="connsiteX17" fmla="*/ 7197281 w 10574465"/>
              <a:gd name="connsiteY17" fmla="*/ 1840992 h 3037175"/>
              <a:gd name="connsiteX18" fmla="*/ 6977825 w 10574465"/>
              <a:gd name="connsiteY18" fmla="*/ 2023872 h 3037175"/>
              <a:gd name="connsiteX19" fmla="*/ 6587681 w 10574465"/>
              <a:gd name="connsiteY19" fmla="*/ 2097024 h 3037175"/>
              <a:gd name="connsiteX20" fmla="*/ 6087809 w 10574465"/>
              <a:gd name="connsiteY20" fmla="*/ 1999488 h 3037175"/>
              <a:gd name="connsiteX21" fmla="*/ 6002465 w 10574465"/>
              <a:gd name="connsiteY21" fmla="*/ 1847088 h 3037175"/>
              <a:gd name="connsiteX22" fmla="*/ 5990273 w 10574465"/>
              <a:gd name="connsiteY22" fmla="*/ 1645920 h 3037175"/>
              <a:gd name="connsiteX23" fmla="*/ 6234113 w 10574465"/>
              <a:gd name="connsiteY23" fmla="*/ 1109472 h 3037175"/>
              <a:gd name="connsiteX24" fmla="*/ 6599873 w 10574465"/>
              <a:gd name="connsiteY24" fmla="*/ 755904 h 3037175"/>
              <a:gd name="connsiteX25" fmla="*/ 7276529 w 10574465"/>
              <a:gd name="connsiteY25" fmla="*/ 591312 h 3037175"/>
              <a:gd name="connsiteX26" fmla="*/ 7739825 w 10574465"/>
              <a:gd name="connsiteY26" fmla="*/ 652272 h 3037175"/>
              <a:gd name="connsiteX27" fmla="*/ 8178737 w 10574465"/>
              <a:gd name="connsiteY27" fmla="*/ 859536 h 3037175"/>
              <a:gd name="connsiteX28" fmla="*/ 9245537 w 10574465"/>
              <a:gd name="connsiteY28" fmla="*/ 1432560 h 3037175"/>
              <a:gd name="connsiteX29" fmla="*/ 9495473 w 10574465"/>
              <a:gd name="connsiteY29" fmla="*/ 1469136 h 3037175"/>
              <a:gd name="connsiteX30" fmla="*/ 9781985 w 10574465"/>
              <a:gd name="connsiteY30" fmla="*/ 1402080 h 3037175"/>
              <a:gd name="connsiteX31" fmla="*/ 10489121 w 10574465"/>
              <a:gd name="connsiteY31" fmla="*/ 804672 h 3037175"/>
              <a:gd name="connsiteX32" fmla="*/ 10574465 w 10574465"/>
              <a:gd name="connsiteY32" fmla="*/ 640080 h 3037175"/>
              <a:gd name="connsiteX0" fmla="*/ 107633 w 10574465"/>
              <a:gd name="connsiteY0" fmla="*/ 287814 h 3001901"/>
              <a:gd name="connsiteX1" fmla="*/ 150305 w 10574465"/>
              <a:gd name="connsiteY1" fmla="*/ 1104678 h 3001901"/>
              <a:gd name="connsiteX2" fmla="*/ 1869377 w 10574465"/>
              <a:gd name="connsiteY2" fmla="*/ 2866422 h 3001901"/>
              <a:gd name="connsiteX3" fmla="*/ 3618929 w 10574465"/>
              <a:gd name="connsiteY3" fmla="*/ 2738406 h 3001901"/>
              <a:gd name="connsiteX4" fmla="*/ 4606481 w 10574465"/>
              <a:gd name="connsiteY4" fmla="*/ 1592358 h 3001901"/>
              <a:gd name="connsiteX5" fmla="*/ 4673537 w 10574465"/>
              <a:gd name="connsiteY5" fmla="*/ 598710 h 3001901"/>
              <a:gd name="connsiteX6" fmla="*/ 3996881 w 10574465"/>
              <a:gd name="connsiteY6" fmla="*/ 257334 h 3001901"/>
              <a:gd name="connsiteX7" fmla="*/ 3326321 w 10574465"/>
              <a:gd name="connsiteY7" fmla="*/ 421926 h 3001901"/>
              <a:gd name="connsiteX8" fmla="*/ 3436049 w 10574465"/>
              <a:gd name="connsiteY8" fmla="*/ 1165638 h 3001901"/>
              <a:gd name="connsiteX9" fmla="*/ 4563809 w 10574465"/>
              <a:gd name="connsiteY9" fmla="*/ 1476534 h 3001901"/>
              <a:gd name="connsiteX10" fmla="*/ 5155121 w 10574465"/>
              <a:gd name="connsiteY10" fmla="*/ 1147350 h 3001901"/>
              <a:gd name="connsiteX11" fmla="*/ 5941505 w 10574465"/>
              <a:gd name="connsiteY11" fmla="*/ 135414 h 3001901"/>
              <a:gd name="connsiteX12" fmla="*/ 6819329 w 10574465"/>
              <a:gd name="connsiteY12" fmla="*/ 19590 h 3001901"/>
              <a:gd name="connsiteX13" fmla="*/ 7038785 w 10574465"/>
              <a:gd name="connsiteY13" fmla="*/ 220758 h 3001901"/>
              <a:gd name="connsiteX14" fmla="*/ 7313105 w 10574465"/>
              <a:gd name="connsiteY14" fmla="*/ 824262 h 3001901"/>
              <a:gd name="connsiteX15" fmla="*/ 7374065 w 10574465"/>
              <a:gd name="connsiteY15" fmla="*/ 1165638 h 3001901"/>
              <a:gd name="connsiteX16" fmla="*/ 7197281 w 10574465"/>
              <a:gd name="connsiteY16" fmla="*/ 1805718 h 3001901"/>
              <a:gd name="connsiteX17" fmla="*/ 6977825 w 10574465"/>
              <a:gd name="connsiteY17" fmla="*/ 1988598 h 3001901"/>
              <a:gd name="connsiteX18" fmla="*/ 6587681 w 10574465"/>
              <a:gd name="connsiteY18" fmla="*/ 2061750 h 3001901"/>
              <a:gd name="connsiteX19" fmla="*/ 6087809 w 10574465"/>
              <a:gd name="connsiteY19" fmla="*/ 1964214 h 3001901"/>
              <a:gd name="connsiteX20" fmla="*/ 6002465 w 10574465"/>
              <a:gd name="connsiteY20" fmla="*/ 1811814 h 3001901"/>
              <a:gd name="connsiteX21" fmla="*/ 5990273 w 10574465"/>
              <a:gd name="connsiteY21" fmla="*/ 1610646 h 3001901"/>
              <a:gd name="connsiteX22" fmla="*/ 6234113 w 10574465"/>
              <a:gd name="connsiteY22" fmla="*/ 1074198 h 3001901"/>
              <a:gd name="connsiteX23" fmla="*/ 6599873 w 10574465"/>
              <a:gd name="connsiteY23" fmla="*/ 720630 h 3001901"/>
              <a:gd name="connsiteX24" fmla="*/ 7276529 w 10574465"/>
              <a:gd name="connsiteY24" fmla="*/ 556038 h 3001901"/>
              <a:gd name="connsiteX25" fmla="*/ 7739825 w 10574465"/>
              <a:gd name="connsiteY25" fmla="*/ 616998 h 3001901"/>
              <a:gd name="connsiteX26" fmla="*/ 8178737 w 10574465"/>
              <a:gd name="connsiteY26" fmla="*/ 824262 h 3001901"/>
              <a:gd name="connsiteX27" fmla="*/ 9245537 w 10574465"/>
              <a:gd name="connsiteY27" fmla="*/ 1397286 h 3001901"/>
              <a:gd name="connsiteX28" fmla="*/ 9495473 w 10574465"/>
              <a:gd name="connsiteY28" fmla="*/ 1433862 h 3001901"/>
              <a:gd name="connsiteX29" fmla="*/ 9781985 w 10574465"/>
              <a:gd name="connsiteY29" fmla="*/ 1366806 h 3001901"/>
              <a:gd name="connsiteX30" fmla="*/ 10489121 w 10574465"/>
              <a:gd name="connsiteY30" fmla="*/ 769398 h 3001901"/>
              <a:gd name="connsiteX31" fmla="*/ 10574465 w 10574465"/>
              <a:gd name="connsiteY31" fmla="*/ 604806 h 3001901"/>
              <a:gd name="connsiteX0" fmla="*/ 107633 w 10574465"/>
              <a:gd name="connsiteY0" fmla="*/ 331601 h 3045688"/>
              <a:gd name="connsiteX1" fmla="*/ 150305 w 10574465"/>
              <a:gd name="connsiteY1" fmla="*/ 1148465 h 3045688"/>
              <a:gd name="connsiteX2" fmla="*/ 1869377 w 10574465"/>
              <a:gd name="connsiteY2" fmla="*/ 2910209 h 3045688"/>
              <a:gd name="connsiteX3" fmla="*/ 3618929 w 10574465"/>
              <a:gd name="connsiteY3" fmla="*/ 2782193 h 3045688"/>
              <a:gd name="connsiteX4" fmla="*/ 4606481 w 10574465"/>
              <a:gd name="connsiteY4" fmla="*/ 1636145 h 3045688"/>
              <a:gd name="connsiteX5" fmla="*/ 4673537 w 10574465"/>
              <a:gd name="connsiteY5" fmla="*/ 642497 h 3045688"/>
              <a:gd name="connsiteX6" fmla="*/ 3996881 w 10574465"/>
              <a:gd name="connsiteY6" fmla="*/ 301121 h 3045688"/>
              <a:gd name="connsiteX7" fmla="*/ 3326321 w 10574465"/>
              <a:gd name="connsiteY7" fmla="*/ 465713 h 3045688"/>
              <a:gd name="connsiteX8" fmla="*/ 3436049 w 10574465"/>
              <a:gd name="connsiteY8" fmla="*/ 1209425 h 3045688"/>
              <a:gd name="connsiteX9" fmla="*/ 4563809 w 10574465"/>
              <a:gd name="connsiteY9" fmla="*/ 1520321 h 3045688"/>
              <a:gd name="connsiteX10" fmla="*/ 5155121 w 10574465"/>
              <a:gd name="connsiteY10" fmla="*/ 1191137 h 3045688"/>
              <a:gd name="connsiteX11" fmla="*/ 5941505 w 10574465"/>
              <a:gd name="connsiteY11" fmla="*/ 179201 h 3045688"/>
              <a:gd name="connsiteX12" fmla="*/ 6819329 w 10574465"/>
              <a:gd name="connsiteY12" fmla="*/ 63377 h 3045688"/>
              <a:gd name="connsiteX13" fmla="*/ 7313105 w 10574465"/>
              <a:gd name="connsiteY13" fmla="*/ 868049 h 3045688"/>
              <a:gd name="connsiteX14" fmla="*/ 7374065 w 10574465"/>
              <a:gd name="connsiteY14" fmla="*/ 1209425 h 3045688"/>
              <a:gd name="connsiteX15" fmla="*/ 7197281 w 10574465"/>
              <a:gd name="connsiteY15" fmla="*/ 1849505 h 3045688"/>
              <a:gd name="connsiteX16" fmla="*/ 6977825 w 10574465"/>
              <a:gd name="connsiteY16" fmla="*/ 2032385 h 3045688"/>
              <a:gd name="connsiteX17" fmla="*/ 6587681 w 10574465"/>
              <a:gd name="connsiteY17" fmla="*/ 2105537 h 3045688"/>
              <a:gd name="connsiteX18" fmla="*/ 6087809 w 10574465"/>
              <a:gd name="connsiteY18" fmla="*/ 2008001 h 3045688"/>
              <a:gd name="connsiteX19" fmla="*/ 6002465 w 10574465"/>
              <a:gd name="connsiteY19" fmla="*/ 1855601 h 3045688"/>
              <a:gd name="connsiteX20" fmla="*/ 5990273 w 10574465"/>
              <a:gd name="connsiteY20" fmla="*/ 1654433 h 3045688"/>
              <a:gd name="connsiteX21" fmla="*/ 6234113 w 10574465"/>
              <a:gd name="connsiteY21" fmla="*/ 1117985 h 3045688"/>
              <a:gd name="connsiteX22" fmla="*/ 6599873 w 10574465"/>
              <a:gd name="connsiteY22" fmla="*/ 764417 h 3045688"/>
              <a:gd name="connsiteX23" fmla="*/ 7276529 w 10574465"/>
              <a:gd name="connsiteY23" fmla="*/ 599825 h 3045688"/>
              <a:gd name="connsiteX24" fmla="*/ 7739825 w 10574465"/>
              <a:gd name="connsiteY24" fmla="*/ 660785 h 3045688"/>
              <a:gd name="connsiteX25" fmla="*/ 8178737 w 10574465"/>
              <a:gd name="connsiteY25" fmla="*/ 868049 h 3045688"/>
              <a:gd name="connsiteX26" fmla="*/ 9245537 w 10574465"/>
              <a:gd name="connsiteY26" fmla="*/ 1441073 h 3045688"/>
              <a:gd name="connsiteX27" fmla="*/ 9495473 w 10574465"/>
              <a:gd name="connsiteY27" fmla="*/ 1477649 h 3045688"/>
              <a:gd name="connsiteX28" fmla="*/ 9781985 w 10574465"/>
              <a:gd name="connsiteY28" fmla="*/ 1410593 h 3045688"/>
              <a:gd name="connsiteX29" fmla="*/ 10489121 w 10574465"/>
              <a:gd name="connsiteY29" fmla="*/ 813185 h 3045688"/>
              <a:gd name="connsiteX30" fmla="*/ 10574465 w 10574465"/>
              <a:gd name="connsiteY30" fmla="*/ 648593 h 3045688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7197281 w 10574465"/>
              <a:gd name="connsiteY14" fmla="*/ 1874630 h 3070813"/>
              <a:gd name="connsiteX15" fmla="*/ 6977825 w 10574465"/>
              <a:gd name="connsiteY15" fmla="*/ 2057510 h 3070813"/>
              <a:gd name="connsiteX16" fmla="*/ 6587681 w 10574465"/>
              <a:gd name="connsiteY16" fmla="*/ 2130662 h 3070813"/>
              <a:gd name="connsiteX17" fmla="*/ 6087809 w 10574465"/>
              <a:gd name="connsiteY17" fmla="*/ 2033126 h 3070813"/>
              <a:gd name="connsiteX18" fmla="*/ 6002465 w 10574465"/>
              <a:gd name="connsiteY18" fmla="*/ 1880726 h 3070813"/>
              <a:gd name="connsiteX19" fmla="*/ 5990273 w 10574465"/>
              <a:gd name="connsiteY19" fmla="*/ 1679558 h 3070813"/>
              <a:gd name="connsiteX20" fmla="*/ 6234113 w 10574465"/>
              <a:gd name="connsiteY20" fmla="*/ 1143110 h 3070813"/>
              <a:gd name="connsiteX21" fmla="*/ 6599873 w 10574465"/>
              <a:gd name="connsiteY21" fmla="*/ 789542 h 3070813"/>
              <a:gd name="connsiteX22" fmla="*/ 7276529 w 10574465"/>
              <a:gd name="connsiteY22" fmla="*/ 624950 h 3070813"/>
              <a:gd name="connsiteX23" fmla="*/ 7739825 w 10574465"/>
              <a:gd name="connsiteY23" fmla="*/ 685910 h 3070813"/>
              <a:gd name="connsiteX24" fmla="*/ 8178737 w 10574465"/>
              <a:gd name="connsiteY24" fmla="*/ 893174 h 3070813"/>
              <a:gd name="connsiteX25" fmla="*/ 9245537 w 10574465"/>
              <a:gd name="connsiteY25" fmla="*/ 1466198 h 3070813"/>
              <a:gd name="connsiteX26" fmla="*/ 9495473 w 10574465"/>
              <a:gd name="connsiteY26" fmla="*/ 1502774 h 3070813"/>
              <a:gd name="connsiteX27" fmla="*/ 9781985 w 10574465"/>
              <a:gd name="connsiteY27" fmla="*/ 1435718 h 3070813"/>
              <a:gd name="connsiteX28" fmla="*/ 10489121 w 10574465"/>
              <a:gd name="connsiteY28" fmla="*/ 838310 h 3070813"/>
              <a:gd name="connsiteX29" fmla="*/ 10574465 w 10574465"/>
              <a:gd name="connsiteY29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977825 w 10574465"/>
              <a:gd name="connsiteY14" fmla="*/ 2057510 h 3070813"/>
              <a:gd name="connsiteX15" fmla="*/ 6587681 w 10574465"/>
              <a:gd name="connsiteY15" fmla="*/ 2130662 h 3070813"/>
              <a:gd name="connsiteX16" fmla="*/ 6087809 w 10574465"/>
              <a:gd name="connsiteY16" fmla="*/ 2033126 h 3070813"/>
              <a:gd name="connsiteX17" fmla="*/ 6002465 w 10574465"/>
              <a:gd name="connsiteY17" fmla="*/ 1880726 h 3070813"/>
              <a:gd name="connsiteX18" fmla="*/ 5990273 w 10574465"/>
              <a:gd name="connsiteY18" fmla="*/ 1679558 h 3070813"/>
              <a:gd name="connsiteX19" fmla="*/ 6234113 w 10574465"/>
              <a:gd name="connsiteY19" fmla="*/ 1143110 h 3070813"/>
              <a:gd name="connsiteX20" fmla="*/ 6599873 w 10574465"/>
              <a:gd name="connsiteY20" fmla="*/ 789542 h 3070813"/>
              <a:gd name="connsiteX21" fmla="*/ 7276529 w 10574465"/>
              <a:gd name="connsiteY21" fmla="*/ 624950 h 3070813"/>
              <a:gd name="connsiteX22" fmla="*/ 7739825 w 10574465"/>
              <a:gd name="connsiteY22" fmla="*/ 685910 h 3070813"/>
              <a:gd name="connsiteX23" fmla="*/ 8178737 w 10574465"/>
              <a:gd name="connsiteY23" fmla="*/ 893174 h 3070813"/>
              <a:gd name="connsiteX24" fmla="*/ 9245537 w 10574465"/>
              <a:gd name="connsiteY24" fmla="*/ 1466198 h 3070813"/>
              <a:gd name="connsiteX25" fmla="*/ 9495473 w 10574465"/>
              <a:gd name="connsiteY25" fmla="*/ 1502774 h 3070813"/>
              <a:gd name="connsiteX26" fmla="*/ 9781985 w 10574465"/>
              <a:gd name="connsiteY26" fmla="*/ 1435718 h 3070813"/>
              <a:gd name="connsiteX27" fmla="*/ 10489121 w 10574465"/>
              <a:gd name="connsiteY27" fmla="*/ 838310 h 3070813"/>
              <a:gd name="connsiteX28" fmla="*/ 10574465 w 10574465"/>
              <a:gd name="connsiteY28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87809 w 10574465"/>
              <a:gd name="connsiteY15" fmla="*/ 2033126 h 3070813"/>
              <a:gd name="connsiteX16" fmla="*/ 6002465 w 10574465"/>
              <a:gd name="connsiteY16" fmla="*/ 1880726 h 3070813"/>
              <a:gd name="connsiteX17" fmla="*/ 5990273 w 10574465"/>
              <a:gd name="connsiteY17" fmla="*/ 1679558 h 3070813"/>
              <a:gd name="connsiteX18" fmla="*/ 6234113 w 10574465"/>
              <a:gd name="connsiteY18" fmla="*/ 1143110 h 3070813"/>
              <a:gd name="connsiteX19" fmla="*/ 6599873 w 10574465"/>
              <a:gd name="connsiteY19" fmla="*/ 789542 h 3070813"/>
              <a:gd name="connsiteX20" fmla="*/ 7276529 w 10574465"/>
              <a:gd name="connsiteY20" fmla="*/ 624950 h 3070813"/>
              <a:gd name="connsiteX21" fmla="*/ 7739825 w 10574465"/>
              <a:gd name="connsiteY21" fmla="*/ 685910 h 3070813"/>
              <a:gd name="connsiteX22" fmla="*/ 8178737 w 10574465"/>
              <a:gd name="connsiteY22" fmla="*/ 893174 h 3070813"/>
              <a:gd name="connsiteX23" fmla="*/ 9245537 w 10574465"/>
              <a:gd name="connsiteY23" fmla="*/ 1466198 h 3070813"/>
              <a:gd name="connsiteX24" fmla="*/ 9495473 w 10574465"/>
              <a:gd name="connsiteY24" fmla="*/ 1502774 h 3070813"/>
              <a:gd name="connsiteX25" fmla="*/ 9781985 w 10574465"/>
              <a:gd name="connsiteY25" fmla="*/ 1435718 h 3070813"/>
              <a:gd name="connsiteX26" fmla="*/ 10489121 w 10574465"/>
              <a:gd name="connsiteY26" fmla="*/ 838310 h 3070813"/>
              <a:gd name="connsiteX27" fmla="*/ 10574465 w 10574465"/>
              <a:gd name="connsiteY27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5990273 w 10574465"/>
              <a:gd name="connsiteY16" fmla="*/ 1679558 h 3070813"/>
              <a:gd name="connsiteX17" fmla="*/ 6234113 w 10574465"/>
              <a:gd name="connsiteY17" fmla="*/ 1143110 h 3070813"/>
              <a:gd name="connsiteX18" fmla="*/ 6599873 w 10574465"/>
              <a:gd name="connsiteY18" fmla="*/ 789542 h 3070813"/>
              <a:gd name="connsiteX19" fmla="*/ 7276529 w 10574465"/>
              <a:gd name="connsiteY19" fmla="*/ 624950 h 3070813"/>
              <a:gd name="connsiteX20" fmla="*/ 7739825 w 10574465"/>
              <a:gd name="connsiteY20" fmla="*/ 685910 h 3070813"/>
              <a:gd name="connsiteX21" fmla="*/ 8178737 w 10574465"/>
              <a:gd name="connsiteY21" fmla="*/ 893174 h 3070813"/>
              <a:gd name="connsiteX22" fmla="*/ 9245537 w 10574465"/>
              <a:gd name="connsiteY22" fmla="*/ 1466198 h 3070813"/>
              <a:gd name="connsiteX23" fmla="*/ 9495473 w 10574465"/>
              <a:gd name="connsiteY23" fmla="*/ 1502774 h 3070813"/>
              <a:gd name="connsiteX24" fmla="*/ 9781985 w 10574465"/>
              <a:gd name="connsiteY24" fmla="*/ 1435718 h 3070813"/>
              <a:gd name="connsiteX25" fmla="*/ 10489121 w 10574465"/>
              <a:gd name="connsiteY25" fmla="*/ 838310 h 3070813"/>
              <a:gd name="connsiteX26" fmla="*/ 10574465 w 10574465"/>
              <a:gd name="connsiteY26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234113 w 10574465"/>
              <a:gd name="connsiteY16" fmla="*/ 1143110 h 3070813"/>
              <a:gd name="connsiteX17" fmla="*/ 6599873 w 10574465"/>
              <a:gd name="connsiteY17" fmla="*/ 789542 h 3070813"/>
              <a:gd name="connsiteX18" fmla="*/ 7276529 w 10574465"/>
              <a:gd name="connsiteY18" fmla="*/ 624950 h 3070813"/>
              <a:gd name="connsiteX19" fmla="*/ 7739825 w 10574465"/>
              <a:gd name="connsiteY19" fmla="*/ 685910 h 3070813"/>
              <a:gd name="connsiteX20" fmla="*/ 8178737 w 10574465"/>
              <a:gd name="connsiteY20" fmla="*/ 893174 h 3070813"/>
              <a:gd name="connsiteX21" fmla="*/ 9245537 w 10574465"/>
              <a:gd name="connsiteY21" fmla="*/ 1466198 h 3070813"/>
              <a:gd name="connsiteX22" fmla="*/ 9495473 w 10574465"/>
              <a:gd name="connsiteY22" fmla="*/ 1502774 h 3070813"/>
              <a:gd name="connsiteX23" fmla="*/ 9781985 w 10574465"/>
              <a:gd name="connsiteY23" fmla="*/ 1435718 h 3070813"/>
              <a:gd name="connsiteX24" fmla="*/ 10489121 w 10574465"/>
              <a:gd name="connsiteY24" fmla="*/ 838310 h 3070813"/>
              <a:gd name="connsiteX25" fmla="*/ 10574465 w 10574465"/>
              <a:gd name="connsiteY25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599873 w 10574465"/>
              <a:gd name="connsiteY16" fmla="*/ 789542 h 3070813"/>
              <a:gd name="connsiteX17" fmla="*/ 7276529 w 10574465"/>
              <a:gd name="connsiteY17" fmla="*/ 624950 h 3070813"/>
              <a:gd name="connsiteX18" fmla="*/ 7739825 w 10574465"/>
              <a:gd name="connsiteY18" fmla="*/ 685910 h 3070813"/>
              <a:gd name="connsiteX19" fmla="*/ 8178737 w 10574465"/>
              <a:gd name="connsiteY19" fmla="*/ 893174 h 3070813"/>
              <a:gd name="connsiteX20" fmla="*/ 9245537 w 10574465"/>
              <a:gd name="connsiteY20" fmla="*/ 1466198 h 3070813"/>
              <a:gd name="connsiteX21" fmla="*/ 9495473 w 10574465"/>
              <a:gd name="connsiteY21" fmla="*/ 1502774 h 3070813"/>
              <a:gd name="connsiteX22" fmla="*/ 9781985 w 10574465"/>
              <a:gd name="connsiteY22" fmla="*/ 1435718 h 3070813"/>
              <a:gd name="connsiteX23" fmla="*/ 10489121 w 10574465"/>
              <a:gd name="connsiteY23" fmla="*/ 838310 h 3070813"/>
              <a:gd name="connsiteX24" fmla="*/ 10574465 w 10574465"/>
              <a:gd name="connsiteY24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599873 w 10574465"/>
              <a:gd name="connsiteY16" fmla="*/ 789542 h 3070813"/>
              <a:gd name="connsiteX17" fmla="*/ 7276529 w 10574465"/>
              <a:gd name="connsiteY17" fmla="*/ 624950 h 3070813"/>
              <a:gd name="connsiteX18" fmla="*/ 8178737 w 10574465"/>
              <a:gd name="connsiteY18" fmla="*/ 893174 h 3070813"/>
              <a:gd name="connsiteX19" fmla="*/ 9245537 w 10574465"/>
              <a:gd name="connsiteY19" fmla="*/ 1466198 h 3070813"/>
              <a:gd name="connsiteX20" fmla="*/ 9495473 w 10574465"/>
              <a:gd name="connsiteY20" fmla="*/ 1502774 h 3070813"/>
              <a:gd name="connsiteX21" fmla="*/ 9781985 w 10574465"/>
              <a:gd name="connsiteY21" fmla="*/ 1435718 h 3070813"/>
              <a:gd name="connsiteX22" fmla="*/ 10489121 w 10574465"/>
              <a:gd name="connsiteY22" fmla="*/ 838310 h 3070813"/>
              <a:gd name="connsiteX23" fmla="*/ 10574465 w 10574465"/>
              <a:gd name="connsiteY23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599873 w 10574465"/>
              <a:gd name="connsiteY16" fmla="*/ 789542 h 3070813"/>
              <a:gd name="connsiteX17" fmla="*/ 7276529 w 10574465"/>
              <a:gd name="connsiteY17" fmla="*/ 624950 h 3070813"/>
              <a:gd name="connsiteX18" fmla="*/ 8178737 w 10574465"/>
              <a:gd name="connsiteY18" fmla="*/ 893174 h 3070813"/>
              <a:gd name="connsiteX19" fmla="*/ 9245537 w 10574465"/>
              <a:gd name="connsiteY19" fmla="*/ 1466198 h 3070813"/>
              <a:gd name="connsiteX20" fmla="*/ 9781985 w 10574465"/>
              <a:gd name="connsiteY20" fmla="*/ 1435718 h 3070813"/>
              <a:gd name="connsiteX21" fmla="*/ 10489121 w 10574465"/>
              <a:gd name="connsiteY21" fmla="*/ 838310 h 3070813"/>
              <a:gd name="connsiteX22" fmla="*/ 10574465 w 10574465"/>
              <a:gd name="connsiteY22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599873 w 10574465"/>
              <a:gd name="connsiteY16" fmla="*/ 789542 h 3070813"/>
              <a:gd name="connsiteX17" fmla="*/ 7276529 w 10574465"/>
              <a:gd name="connsiteY17" fmla="*/ 624950 h 3070813"/>
              <a:gd name="connsiteX18" fmla="*/ 8178737 w 10574465"/>
              <a:gd name="connsiteY18" fmla="*/ 893174 h 3070813"/>
              <a:gd name="connsiteX19" fmla="*/ 9245537 w 10574465"/>
              <a:gd name="connsiteY19" fmla="*/ 1466198 h 3070813"/>
              <a:gd name="connsiteX20" fmla="*/ 9781985 w 10574465"/>
              <a:gd name="connsiteY20" fmla="*/ 1435718 h 3070813"/>
              <a:gd name="connsiteX21" fmla="*/ 10574465 w 10574465"/>
              <a:gd name="connsiteY21" fmla="*/ 673718 h 3070813"/>
              <a:gd name="connsiteX0" fmla="*/ 25267 w 10681075"/>
              <a:gd name="connsiteY0" fmla="*/ 289670 h 3070813"/>
              <a:gd name="connsiteX1" fmla="*/ 256915 w 10681075"/>
              <a:gd name="connsiteY1" fmla="*/ 1173590 h 3070813"/>
              <a:gd name="connsiteX2" fmla="*/ 1975987 w 10681075"/>
              <a:gd name="connsiteY2" fmla="*/ 2935334 h 3070813"/>
              <a:gd name="connsiteX3" fmla="*/ 3725539 w 10681075"/>
              <a:gd name="connsiteY3" fmla="*/ 2807318 h 3070813"/>
              <a:gd name="connsiteX4" fmla="*/ 4713091 w 10681075"/>
              <a:gd name="connsiteY4" fmla="*/ 1661270 h 3070813"/>
              <a:gd name="connsiteX5" fmla="*/ 4780147 w 10681075"/>
              <a:gd name="connsiteY5" fmla="*/ 667622 h 3070813"/>
              <a:gd name="connsiteX6" fmla="*/ 4103491 w 10681075"/>
              <a:gd name="connsiteY6" fmla="*/ 326246 h 3070813"/>
              <a:gd name="connsiteX7" fmla="*/ 3432931 w 10681075"/>
              <a:gd name="connsiteY7" fmla="*/ 490838 h 3070813"/>
              <a:gd name="connsiteX8" fmla="*/ 3542659 w 10681075"/>
              <a:gd name="connsiteY8" fmla="*/ 1234550 h 3070813"/>
              <a:gd name="connsiteX9" fmla="*/ 4670419 w 10681075"/>
              <a:gd name="connsiteY9" fmla="*/ 1545446 h 3070813"/>
              <a:gd name="connsiteX10" fmla="*/ 5261731 w 10681075"/>
              <a:gd name="connsiteY10" fmla="*/ 1216262 h 3070813"/>
              <a:gd name="connsiteX11" fmla="*/ 6048115 w 10681075"/>
              <a:gd name="connsiteY11" fmla="*/ 204326 h 3070813"/>
              <a:gd name="connsiteX12" fmla="*/ 6925939 w 10681075"/>
              <a:gd name="connsiteY12" fmla="*/ 88502 h 3070813"/>
              <a:gd name="connsiteX13" fmla="*/ 7480675 w 10681075"/>
              <a:gd name="connsiteY13" fmla="*/ 1234550 h 3070813"/>
              <a:gd name="connsiteX14" fmla="*/ 6694291 w 10681075"/>
              <a:gd name="connsiteY14" fmla="*/ 2130662 h 3070813"/>
              <a:gd name="connsiteX15" fmla="*/ 6109075 w 10681075"/>
              <a:gd name="connsiteY15" fmla="*/ 1880726 h 3070813"/>
              <a:gd name="connsiteX16" fmla="*/ 6706483 w 10681075"/>
              <a:gd name="connsiteY16" fmla="*/ 789542 h 3070813"/>
              <a:gd name="connsiteX17" fmla="*/ 7383139 w 10681075"/>
              <a:gd name="connsiteY17" fmla="*/ 624950 h 3070813"/>
              <a:gd name="connsiteX18" fmla="*/ 8285347 w 10681075"/>
              <a:gd name="connsiteY18" fmla="*/ 893174 h 3070813"/>
              <a:gd name="connsiteX19" fmla="*/ 9352147 w 10681075"/>
              <a:gd name="connsiteY19" fmla="*/ 1466198 h 3070813"/>
              <a:gd name="connsiteX20" fmla="*/ 9888595 w 10681075"/>
              <a:gd name="connsiteY20" fmla="*/ 1435718 h 3070813"/>
              <a:gd name="connsiteX21" fmla="*/ 10681075 w 10681075"/>
              <a:gd name="connsiteY21" fmla="*/ 673718 h 3070813"/>
              <a:gd name="connsiteX0" fmla="*/ 33198 w 10689006"/>
              <a:gd name="connsiteY0" fmla="*/ 289670 h 3048773"/>
              <a:gd name="connsiteX1" fmla="*/ 240462 w 10689006"/>
              <a:gd name="connsiteY1" fmla="*/ 1472294 h 3048773"/>
              <a:gd name="connsiteX2" fmla="*/ 1983918 w 10689006"/>
              <a:gd name="connsiteY2" fmla="*/ 2935334 h 3048773"/>
              <a:gd name="connsiteX3" fmla="*/ 3733470 w 10689006"/>
              <a:gd name="connsiteY3" fmla="*/ 2807318 h 3048773"/>
              <a:gd name="connsiteX4" fmla="*/ 4721022 w 10689006"/>
              <a:gd name="connsiteY4" fmla="*/ 1661270 h 3048773"/>
              <a:gd name="connsiteX5" fmla="*/ 4788078 w 10689006"/>
              <a:gd name="connsiteY5" fmla="*/ 667622 h 3048773"/>
              <a:gd name="connsiteX6" fmla="*/ 4111422 w 10689006"/>
              <a:gd name="connsiteY6" fmla="*/ 326246 h 3048773"/>
              <a:gd name="connsiteX7" fmla="*/ 3440862 w 10689006"/>
              <a:gd name="connsiteY7" fmla="*/ 490838 h 3048773"/>
              <a:gd name="connsiteX8" fmla="*/ 3550590 w 10689006"/>
              <a:gd name="connsiteY8" fmla="*/ 1234550 h 3048773"/>
              <a:gd name="connsiteX9" fmla="*/ 4678350 w 10689006"/>
              <a:gd name="connsiteY9" fmla="*/ 1545446 h 3048773"/>
              <a:gd name="connsiteX10" fmla="*/ 5269662 w 10689006"/>
              <a:gd name="connsiteY10" fmla="*/ 1216262 h 3048773"/>
              <a:gd name="connsiteX11" fmla="*/ 6056046 w 10689006"/>
              <a:gd name="connsiteY11" fmla="*/ 204326 h 3048773"/>
              <a:gd name="connsiteX12" fmla="*/ 6933870 w 10689006"/>
              <a:gd name="connsiteY12" fmla="*/ 88502 h 3048773"/>
              <a:gd name="connsiteX13" fmla="*/ 7488606 w 10689006"/>
              <a:gd name="connsiteY13" fmla="*/ 1234550 h 3048773"/>
              <a:gd name="connsiteX14" fmla="*/ 6702222 w 10689006"/>
              <a:gd name="connsiteY14" fmla="*/ 2130662 h 3048773"/>
              <a:gd name="connsiteX15" fmla="*/ 6117006 w 10689006"/>
              <a:gd name="connsiteY15" fmla="*/ 1880726 h 3048773"/>
              <a:gd name="connsiteX16" fmla="*/ 6714414 w 10689006"/>
              <a:gd name="connsiteY16" fmla="*/ 789542 h 3048773"/>
              <a:gd name="connsiteX17" fmla="*/ 7391070 w 10689006"/>
              <a:gd name="connsiteY17" fmla="*/ 624950 h 3048773"/>
              <a:gd name="connsiteX18" fmla="*/ 8293278 w 10689006"/>
              <a:gd name="connsiteY18" fmla="*/ 893174 h 3048773"/>
              <a:gd name="connsiteX19" fmla="*/ 9360078 w 10689006"/>
              <a:gd name="connsiteY19" fmla="*/ 1466198 h 3048773"/>
              <a:gd name="connsiteX20" fmla="*/ 9896526 w 10689006"/>
              <a:gd name="connsiteY20" fmla="*/ 1435718 h 3048773"/>
              <a:gd name="connsiteX21" fmla="*/ 10689006 w 10689006"/>
              <a:gd name="connsiteY21" fmla="*/ 673718 h 3048773"/>
              <a:gd name="connsiteX0" fmla="*/ 79384 w 10735192"/>
              <a:gd name="connsiteY0" fmla="*/ 289670 h 3025875"/>
              <a:gd name="connsiteX1" fmla="*/ 189112 w 10735192"/>
              <a:gd name="connsiteY1" fmla="*/ 1783190 h 3025875"/>
              <a:gd name="connsiteX2" fmla="*/ 2030104 w 10735192"/>
              <a:gd name="connsiteY2" fmla="*/ 2935334 h 3025875"/>
              <a:gd name="connsiteX3" fmla="*/ 3779656 w 10735192"/>
              <a:gd name="connsiteY3" fmla="*/ 2807318 h 3025875"/>
              <a:gd name="connsiteX4" fmla="*/ 4767208 w 10735192"/>
              <a:gd name="connsiteY4" fmla="*/ 1661270 h 3025875"/>
              <a:gd name="connsiteX5" fmla="*/ 4834264 w 10735192"/>
              <a:gd name="connsiteY5" fmla="*/ 667622 h 3025875"/>
              <a:gd name="connsiteX6" fmla="*/ 4157608 w 10735192"/>
              <a:gd name="connsiteY6" fmla="*/ 326246 h 3025875"/>
              <a:gd name="connsiteX7" fmla="*/ 3487048 w 10735192"/>
              <a:gd name="connsiteY7" fmla="*/ 490838 h 3025875"/>
              <a:gd name="connsiteX8" fmla="*/ 3596776 w 10735192"/>
              <a:gd name="connsiteY8" fmla="*/ 1234550 h 3025875"/>
              <a:gd name="connsiteX9" fmla="*/ 4724536 w 10735192"/>
              <a:gd name="connsiteY9" fmla="*/ 1545446 h 3025875"/>
              <a:gd name="connsiteX10" fmla="*/ 5315848 w 10735192"/>
              <a:gd name="connsiteY10" fmla="*/ 1216262 h 3025875"/>
              <a:gd name="connsiteX11" fmla="*/ 6102232 w 10735192"/>
              <a:gd name="connsiteY11" fmla="*/ 204326 h 3025875"/>
              <a:gd name="connsiteX12" fmla="*/ 6980056 w 10735192"/>
              <a:gd name="connsiteY12" fmla="*/ 88502 h 3025875"/>
              <a:gd name="connsiteX13" fmla="*/ 7534792 w 10735192"/>
              <a:gd name="connsiteY13" fmla="*/ 1234550 h 3025875"/>
              <a:gd name="connsiteX14" fmla="*/ 6748408 w 10735192"/>
              <a:gd name="connsiteY14" fmla="*/ 2130662 h 3025875"/>
              <a:gd name="connsiteX15" fmla="*/ 6163192 w 10735192"/>
              <a:gd name="connsiteY15" fmla="*/ 1880726 h 3025875"/>
              <a:gd name="connsiteX16" fmla="*/ 6760600 w 10735192"/>
              <a:gd name="connsiteY16" fmla="*/ 789542 h 3025875"/>
              <a:gd name="connsiteX17" fmla="*/ 7437256 w 10735192"/>
              <a:gd name="connsiteY17" fmla="*/ 624950 h 3025875"/>
              <a:gd name="connsiteX18" fmla="*/ 8339464 w 10735192"/>
              <a:gd name="connsiteY18" fmla="*/ 893174 h 3025875"/>
              <a:gd name="connsiteX19" fmla="*/ 9406264 w 10735192"/>
              <a:gd name="connsiteY19" fmla="*/ 1466198 h 3025875"/>
              <a:gd name="connsiteX20" fmla="*/ 9942712 w 10735192"/>
              <a:gd name="connsiteY20" fmla="*/ 1435718 h 3025875"/>
              <a:gd name="connsiteX21" fmla="*/ 10735192 w 10735192"/>
              <a:gd name="connsiteY21" fmla="*/ 673718 h 3025875"/>
              <a:gd name="connsiteX0" fmla="*/ 79384 w 10735192"/>
              <a:gd name="connsiteY0" fmla="*/ 289670 h 3022081"/>
              <a:gd name="connsiteX1" fmla="*/ 189112 w 10735192"/>
              <a:gd name="connsiteY1" fmla="*/ 1783190 h 3022081"/>
              <a:gd name="connsiteX2" fmla="*/ 2030104 w 10735192"/>
              <a:gd name="connsiteY2" fmla="*/ 2935334 h 3022081"/>
              <a:gd name="connsiteX3" fmla="*/ 3779656 w 10735192"/>
              <a:gd name="connsiteY3" fmla="*/ 2807318 h 3022081"/>
              <a:gd name="connsiteX4" fmla="*/ 4803784 w 10735192"/>
              <a:gd name="connsiteY4" fmla="*/ 1752710 h 3022081"/>
              <a:gd name="connsiteX5" fmla="*/ 4834264 w 10735192"/>
              <a:gd name="connsiteY5" fmla="*/ 667622 h 3022081"/>
              <a:gd name="connsiteX6" fmla="*/ 4157608 w 10735192"/>
              <a:gd name="connsiteY6" fmla="*/ 326246 h 3022081"/>
              <a:gd name="connsiteX7" fmla="*/ 3487048 w 10735192"/>
              <a:gd name="connsiteY7" fmla="*/ 490838 h 3022081"/>
              <a:gd name="connsiteX8" fmla="*/ 3596776 w 10735192"/>
              <a:gd name="connsiteY8" fmla="*/ 1234550 h 3022081"/>
              <a:gd name="connsiteX9" fmla="*/ 4724536 w 10735192"/>
              <a:gd name="connsiteY9" fmla="*/ 1545446 h 3022081"/>
              <a:gd name="connsiteX10" fmla="*/ 5315848 w 10735192"/>
              <a:gd name="connsiteY10" fmla="*/ 1216262 h 3022081"/>
              <a:gd name="connsiteX11" fmla="*/ 6102232 w 10735192"/>
              <a:gd name="connsiteY11" fmla="*/ 204326 h 3022081"/>
              <a:gd name="connsiteX12" fmla="*/ 6980056 w 10735192"/>
              <a:gd name="connsiteY12" fmla="*/ 88502 h 3022081"/>
              <a:gd name="connsiteX13" fmla="*/ 7534792 w 10735192"/>
              <a:gd name="connsiteY13" fmla="*/ 1234550 h 3022081"/>
              <a:gd name="connsiteX14" fmla="*/ 6748408 w 10735192"/>
              <a:gd name="connsiteY14" fmla="*/ 2130662 h 3022081"/>
              <a:gd name="connsiteX15" fmla="*/ 6163192 w 10735192"/>
              <a:gd name="connsiteY15" fmla="*/ 1880726 h 3022081"/>
              <a:gd name="connsiteX16" fmla="*/ 6760600 w 10735192"/>
              <a:gd name="connsiteY16" fmla="*/ 789542 h 3022081"/>
              <a:gd name="connsiteX17" fmla="*/ 7437256 w 10735192"/>
              <a:gd name="connsiteY17" fmla="*/ 624950 h 3022081"/>
              <a:gd name="connsiteX18" fmla="*/ 8339464 w 10735192"/>
              <a:gd name="connsiteY18" fmla="*/ 893174 h 3022081"/>
              <a:gd name="connsiteX19" fmla="*/ 9406264 w 10735192"/>
              <a:gd name="connsiteY19" fmla="*/ 1466198 h 3022081"/>
              <a:gd name="connsiteX20" fmla="*/ 9942712 w 10735192"/>
              <a:gd name="connsiteY20" fmla="*/ 1435718 h 3022081"/>
              <a:gd name="connsiteX21" fmla="*/ 10735192 w 10735192"/>
              <a:gd name="connsiteY21" fmla="*/ 673718 h 3022081"/>
              <a:gd name="connsiteX0" fmla="*/ 79384 w 10735192"/>
              <a:gd name="connsiteY0" fmla="*/ 289670 h 3077476"/>
              <a:gd name="connsiteX1" fmla="*/ 189112 w 10735192"/>
              <a:gd name="connsiteY1" fmla="*/ 1783190 h 3077476"/>
              <a:gd name="connsiteX2" fmla="*/ 2030104 w 10735192"/>
              <a:gd name="connsiteY2" fmla="*/ 2935334 h 3077476"/>
              <a:gd name="connsiteX3" fmla="*/ 3779656 w 10735192"/>
              <a:gd name="connsiteY3" fmla="*/ 2807318 h 3077476"/>
              <a:gd name="connsiteX4" fmla="*/ 4834264 w 10735192"/>
              <a:gd name="connsiteY4" fmla="*/ 667622 h 3077476"/>
              <a:gd name="connsiteX5" fmla="*/ 4157608 w 10735192"/>
              <a:gd name="connsiteY5" fmla="*/ 326246 h 3077476"/>
              <a:gd name="connsiteX6" fmla="*/ 3487048 w 10735192"/>
              <a:gd name="connsiteY6" fmla="*/ 490838 h 3077476"/>
              <a:gd name="connsiteX7" fmla="*/ 3596776 w 10735192"/>
              <a:gd name="connsiteY7" fmla="*/ 1234550 h 3077476"/>
              <a:gd name="connsiteX8" fmla="*/ 4724536 w 10735192"/>
              <a:gd name="connsiteY8" fmla="*/ 1545446 h 3077476"/>
              <a:gd name="connsiteX9" fmla="*/ 5315848 w 10735192"/>
              <a:gd name="connsiteY9" fmla="*/ 1216262 h 3077476"/>
              <a:gd name="connsiteX10" fmla="*/ 6102232 w 10735192"/>
              <a:gd name="connsiteY10" fmla="*/ 204326 h 3077476"/>
              <a:gd name="connsiteX11" fmla="*/ 6980056 w 10735192"/>
              <a:gd name="connsiteY11" fmla="*/ 88502 h 3077476"/>
              <a:gd name="connsiteX12" fmla="*/ 7534792 w 10735192"/>
              <a:gd name="connsiteY12" fmla="*/ 1234550 h 3077476"/>
              <a:gd name="connsiteX13" fmla="*/ 6748408 w 10735192"/>
              <a:gd name="connsiteY13" fmla="*/ 2130662 h 3077476"/>
              <a:gd name="connsiteX14" fmla="*/ 6163192 w 10735192"/>
              <a:gd name="connsiteY14" fmla="*/ 1880726 h 3077476"/>
              <a:gd name="connsiteX15" fmla="*/ 6760600 w 10735192"/>
              <a:gd name="connsiteY15" fmla="*/ 789542 h 3077476"/>
              <a:gd name="connsiteX16" fmla="*/ 7437256 w 10735192"/>
              <a:gd name="connsiteY16" fmla="*/ 624950 h 3077476"/>
              <a:gd name="connsiteX17" fmla="*/ 8339464 w 10735192"/>
              <a:gd name="connsiteY17" fmla="*/ 893174 h 3077476"/>
              <a:gd name="connsiteX18" fmla="*/ 9406264 w 10735192"/>
              <a:gd name="connsiteY18" fmla="*/ 1466198 h 3077476"/>
              <a:gd name="connsiteX19" fmla="*/ 9942712 w 10735192"/>
              <a:gd name="connsiteY19" fmla="*/ 1435718 h 3077476"/>
              <a:gd name="connsiteX20" fmla="*/ 10735192 w 10735192"/>
              <a:gd name="connsiteY20" fmla="*/ 673718 h 3077476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487048 w 10735192"/>
              <a:gd name="connsiteY6" fmla="*/ 490838 h 3058561"/>
              <a:gd name="connsiteX7" fmla="*/ 3596776 w 10735192"/>
              <a:gd name="connsiteY7" fmla="*/ 1234550 h 3058561"/>
              <a:gd name="connsiteX8" fmla="*/ 4724536 w 10735192"/>
              <a:gd name="connsiteY8" fmla="*/ 1545446 h 3058561"/>
              <a:gd name="connsiteX9" fmla="*/ 5315848 w 10735192"/>
              <a:gd name="connsiteY9" fmla="*/ 1216262 h 3058561"/>
              <a:gd name="connsiteX10" fmla="*/ 6102232 w 10735192"/>
              <a:gd name="connsiteY10" fmla="*/ 204326 h 3058561"/>
              <a:gd name="connsiteX11" fmla="*/ 6980056 w 10735192"/>
              <a:gd name="connsiteY11" fmla="*/ 88502 h 3058561"/>
              <a:gd name="connsiteX12" fmla="*/ 7534792 w 10735192"/>
              <a:gd name="connsiteY12" fmla="*/ 1234550 h 3058561"/>
              <a:gd name="connsiteX13" fmla="*/ 6748408 w 10735192"/>
              <a:gd name="connsiteY13" fmla="*/ 2130662 h 3058561"/>
              <a:gd name="connsiteX14" fmla="*/ 6163192 w 10735192"/>
              <a:gd name="connsiteY14" fmla="*/ 1880726 h 3058561"/>
              <a:gd name="connsiteX15" fmla="*/ 6760600 w 10735192"/>
              <a:gd name="connsiteY15" fmla="*/ 789542 h 3058561"/>
              <a:gd name="connsiteX16" fmla="*/ 7437256 w 10735192"/>
              <a:gd name="connsiteY16" fmla="*/ 624950 h 3058561"/>
              <a:gd name="connsiteX17" fmla="*/ 8339464 w 10735192"/>
              <a:gd name="connsiteY17" fmla="*/ 893174 h 3058561"/>
              <a:gd name="connsiteX18" fmla="*/ 9406264 w 10735192"/>
              <a:gd name="connsiteY18" fmla="*/ 1466198 h 3058561"/>
              <a:gd name="connsiteX19" fmla="*/ 9942712 w 10735192"/>
              <a:gd name="connsiteY19" fmla="*/ 1435718 h 3058561"/>
              <a:gd name="connsiteX20" fmla="*/ 10735192 w 10735192"/>
              <a:gd name="connsiteY20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596776 w 10735192"/>
              <a:gd name="connsiteY6" fmla="*/ 1234550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761368 w 10735192"/>
              <a:gd name="connsiteY6" fmla="*/ 1063862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761368 w 10735192"/>
              <a:gd name="connsiteY6" fmla="*/ 1063862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761368 w 10735192"/>
              <a:gd name="connsiteY6" fmla="*/ 1063862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654836 w 10735192"/>
              <a:gd name="connsiteY6" fmla="*/ 1019473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654836 w 10735192"/>
              <a:gd name="connsiteY6" fmla="*/ 1019473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654836 w 10735192"/>
              <a:gd name="connsiteY6" fmla="*/ 1019473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654836 w 10735192"/>
              <a:gd name="connsiteY6" fmla="*/ 1019473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314802 h 3083693"/>
              <a:gd name="connsiteX1" fmla="*/ 189112 w 10735192"/>
              <a:gd name="connsiteY1" fmla="*/ 1808322 h 3083693"/>
              <a:gd name="connsiteX2" fmla="*/ 2030104 w 10735192"/>
              <a:gd name="connsiteY2" fmla="*/ 2960466 h 3083693"/>
              <a:gd name="connsiteX3" fmla="*/ 3779656 w 10735192"/>
              <a:gd name="connsiteY3" fmla="*/ 2832450 h 3083693"/>
              <a:gd name="connsiteX4" fmla="*/ 5011048 w 10735192"/>
              <a:gd name="connsiteY4" fmla="*/ 1021938 h 3083693"/>
              <a:gd name="connsiteX5" fmla="*/ 4153169 w 10735192"/>
              <a:gd name="connsiteY5" fmla="*/ 267040 h 3083693"/>
              <a:gd name="connsiteX6" fmla="*/ 3654836 w 10735192"/>
              <a:gd name="connsiteY6" fmla="*/ 1044605 h 3083693"/>
              <a:gd name="connsiteX7" fmla="*/ 4396062 w 10735192"/>
              <a:gd name="connsiteY7" fmla="*/ 1717060 h 3083693"/>
              <a:gd name="connsiteX8" fmla="*/ 5315848 w 10735192"/>
              <a:gd name="connsiteY8" fmla="*/ 1241394 h 3083693"/>
              <a:gd name="connsiteX9" fmla="*/ 6102232 w 10735192"/>
              <a:gd name="connsiteY9" fmla="*/ 229458 h 3083693"/>
              <a:gd name="connsiteX10" fmla="*/ 6980056 w 10735192"/>
              <a:gd name="connsiteY10" fmla="*/ 113634 h 3083693"/>
              <a:gd name="connsiteX11" fmla="*/ 7534792 w 10735192"/>
              <a:gd name="connsiteY11" fmla="*/ 1259682 h 3083693"/>
              <a:gd name="connsiteX12" fmla="*/ 6748408 w 10735192"/>
              <a:gd name="connsiteY12" fmla="*/ 2155794 h 3083693"/>
              <a:gd name="connsiteX13" fmla="*/ 6163192 w 10735192"/>
              <a:gd name="connsiteY13" fmla="*/ 1905858 h 3083693"/>
              <a:gd name="connsiteX14" fmla="*/ 6760600 w 10735192"/>
              <a:gd name="connsiteY14" fmla="*/ 814674 h 3083693"/>
              <a:gd name="connsiteX15" fmla="*/ 7437256 w 10735192"/>
              <a:gd name="connsiteY15" fmla="*/ 650082 h 3083693"/>
              <a:gd name="connsiteX16" fmla="*/ 8339464 w 10735192"/>
              <a:gd name="connsiteY16" fmla="*/ 918306 h 3083693"/>
              <a:gd name="connsiteX17" fmla="*/ 9406264 w 10735192"/>
              <a:gd name="connsiteY17" fmla="*/ 1491330 h 3083693"/>
              <a:gd name="connsiteX18" fmla="*/ 9942712 w 10735192"/>
              <a:gd name="connsiteY18" fmla="*/ 1460850 h 3083693"/>
              <a:gd name="connsiteX19" fmla="*/ 10735192 w 10735192"/>
              <a:gd name="connsiteY19" fmla="*/ 698850 h 3083693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748408 w 10735192"/>
              <a:gd name="connsiteY12" fmla="*/ 2176167 h 3104066"/>
              <a:gd name="connsiteX13" fmla="*/ 6163192 w 10735192"/>
              <a:gd name="connsiteY13" fmla="*/ 1926231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748408 w 10735192"/>
              <a:gd name="connsiteY12" fmla="*/ 2176167 h 3104066"/>
              <a:gd name="connsiteX13" fmla="*/ 5830279 w 10735192"/>
              <a:gd name="connsiteY13" fmla="*/ 1784188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830279 w 10735192"/>
              <a:gd name="connsiteY13" fmla="*/ 1784188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9895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9895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9895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9895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9942712"/>
              <a:gd name="connsiteY0" fmla="*/ 335175 h 3104066"/>
              <a:gd name="connsiteX1" fmla="*/ 189112 w 9942712"/>
              <a:gd name="connsiteY1" fmla="*/ 1828695 h 3104066"/>
              <a:gd name="connsiteX2" fmla="*/ 2030104 w 9942712"/>
              <a:gd name="connsiteY2" fmla="*/ 2980839 h 3104066"/>
              <a:gd name="connsiteX3" fmla="*/ 3779656 w 9942712"/>
              <a:gd name="connsiteY3" fmla="*/ 2852823 h 3104066"/>
              <a:gd name="connsiteX4" fmla="*/ 5011048 w 9942712"/>
              <a:gd name="connsiteY4" fmla="*/ 1042311 h 3104066"/>
              <a:gd name="connsiteX5" fmla="*/ 4153169 w 9942712"/>
              <a:gd name="connsiteY5" fmla="*/ 287413 h 3104066"/>
              <a:gd name="connsiteX6" fmla="*/ 3654836 w 9942712"/>
              <a:gd name="connsiteY6" fmla="*/ 1064978 h 3104066"/>
              <a:gd name="connsiteX7" fmla="*/ 4396062 w 9942712"/>
              <a:gd name="connsiteY7" fmla="*/ 1737433 h 3104066"/>
              <a:gd name="connsiteX8" fmla="*/ 5315848 w 9942712"/>
              <a:gd name="connsiteY8" fmla="*/ 1261767 h 3104066"/>
              <a:gd name="connsiteX9" fmla="*/ 6102232 w 9942712"/>
              <a:gd name="connsiteY9" fmla="*/ 249831 h 3104066"/>
              <a:gd name="connsiteX10" fmla="*/ 6980056 w 9942712"/>
              <a:gd name="connsiteY10" fmla="*/ 134007 h 3104066"/>
              <a:gd name="connsiteX11" fmla="*/ 6993254 w 9942712"/>
              <a:gd name="connsiteY11" fmla="*/ 1568579 h 3104066"/>
              <a:gd name="connsiteX12" fmla="*/ 6419934 w 9942712"/>
              <a:gd name="connsiteY12" fmla="*/ 2087390 h 3104066"/>
              <a:gd name="connsiteX13" fmla="*/ 5923495 w 9942712"/>
              <a:gd name="connsiteY13" fmla="*/ 1371377 h 3104066"/>
              <a:gd name="connsiteX14" fmla="*/ 6760600 w 9942712"/>
              <a:gd name="connsiteY14" fmla="*/ 835047 h 3104066"/>
              <a:gd name="connsiteX15" fmla="*/ 7437256 w 9942712"/>
              <a:gd name="connsiteY15" fmla="*/ 670455 h 3104066"/>
              <a:gd name="connsiteX16" fmla="*/ 8339464 w 9942712"/>
              <a:gd name="connsiteY16" fmla="*/ 938679 h 3104066"/>
              <a:gd name="connsiteX17" fmla="*/ 9406264 w 9942712"/>
              <a:gd name="connsiteY17" fmla="*/ 1511703 h 3104066"/>
              <a:gd name="connsiteX18" fmla="*/ 9942712 w 9942712"/>
              <a:gd name="connsiteY18" fmla="*/ 1481223 h 3104066"/>
              <a:gd name="connsiteX0" fmla="*/ 79384 w 9406264"/>
              <a:gd name="connsiteY0" fmla="*/ 335175 h 3104066"/>
              <a:gd name="connsiteX1" fmla="*/ 189112 w 9406264"/>
              <a:gd name="connsiteY1" fmla="*/ 1828695 h 3104066"/>
              <a:gd name="connsiteX2" fmla="*/ 2030104 w 9406264"/>
              <a:gd name="connsiteY2" fmla="*/ 2980839 h 3104066"/>
              <a:gd name="connsiteX3" fmla="*/ 3779656 w 9406264"/>
              <a:gd name="connsiteY3" fmla="*/ 2852823 h 3104066"/>
              <a:gd name="connsiteX4" fmla="*/ 5011048 w 9406264"/>
              <a:gd name="connsiteY4" fmla="*/ 1042311 h 3104066"/>
              <a:gd name="connsiteX5" fmla="*/ 4153169 w 9406264"/>
              <a:gd name="connsiteY5" fmla="*/ 287413 h 3104066"/>
              <a:gd name="connsiteX6" fmla="*/ 3654836 w 9406264"/>
              <a:gd name="connsiteY6" fmla="*/ 1064978 h 3104066"/>
              <a:gd name="connsiteX7" fmla="*/ 4396062 w 9406264"/>
              <a:gd name="connsiteY7" fmla="*/ 1737433 h 3104066"/>
              <a:gd name="connsiteX8" fmla="*/ 5315848 w 9406264"/>
              <a:gd name="connsiteY8" fmla="*/ 1261767 h 3104066"/>
              <a:gd name="connsiteX9" fmla="*/ 6102232 w 9406264"/>
              <a:gd name="connsiteY9" fmla="*/ 249831 h 3104066"/>
              <a:gd name="connsiteX10" fmla="*/ 6980056 w 9406264"/>
              <a:gd name="connsiteY10" fmla="*/ 134007 h 3104066"/>
              <a:gd name="connsiteX11" fmla="*/ 6993254 w 9406264"/>
              <a:gd name="connsiteY11" fmla="*/ 1568579 h 3104066"/>
              <a:gd name="connsiteX12" fmla="*/ 6419934 w 9406264"/>
              <a:gd name="connsiteY12" fmla="*/ 2087390 h 3104066"/>
              <a:gd name="connsiteX13" fmla="*/ 5923495 w 9406264"/>
              <a:gd name="connsiteY13" fmla="*/ 1371377 h 3104066"/>
              <a:gd name="connsiteX14" fmla="*/ 6760600 w 9406264"/>
              <a:gd name="connsiteY14" fmla="*/ 835047 h 3104066"/>
              <a:gd name="connsiteX15" fmla="*/ 7437256 w 9406264"/>
              <a:gd name="connsiteY15" fmla="*/ 670455 h 3104066"/>
              <a:gd name="connsiteX16" fmla="*/ 8339464 w 9406264"/>
              <a:gd name="connsiteY16" fmla="*/ 938679 h 3104066"/>
              <a:gd name="connsiteX17" fmla="*/ 9406264 w 9406264"/>
              <a:gd name="connsiteY17" fmla="*/ 1511703 h 3104066"/>
              <a:gd name="connsiteX0" fmla="*/ 79384 w 8339464"/>
              <a:gd name="connsiteY0" fmla="*/ 335175 h 3104066"/>
              <a:gd name="connsiteX1" fmla="*/ 189112 w 8339464"/>
              <a:gd name="connsiteY1" fmla="*/ 1828695 h 3104066"/>
              <a:gd name="connsiteX2" fmla="*/ 2030104 w 8339464"/>
              <a:gd name="connsiteY2" fmla="*/ 2980839 h 3104066"/>
              <a:gd name="connsiteX3" fmla="*/ 3779656 w 8339464"/>
              <a:gd name="connsiteY3" fmla="*/ 2852823 h 3104066"/>
              <a:gd name="connsiteX4" fmla="*/ 5011048 w 8339464"/>
              <a:gd name="connsiteY4" fmla="*/ 1042311 h 3104066"/>
              <a:gd name="connsiteX5" fmla="*/ 4153169 w 8339464"/>
              <a:gd name="connsiteY5" fmla="*/ 287413 h 3104066"/>
              <a:gd name="connsiteX6" fmla="*/ 3654836 w 8339464"/>
              <a:gd name="connsiteY6" fmla="*/ 1064978 h 3104066"/>
              <a:gd name="connsiteX7" fmla="*/ 4396062 w 8339464"/>
              <a:gd name="connsiteY7" fmla="*/ 1737433 h 3104066"/>
              <a:gd name="connsiteX8" fmla="*/ 5315848 w 8339464"/>
              <a:gd name="connsiteY8" fmla="*/ 1261767 h 3104066"/>
              <a:gd name="connsiteX9" fmla="*/ 6102232 w 8339464"/>
              <a:gd name="connsiteY9" fmla="*/ 249831 h 3104066"/>
              <a:gd name="connsiteX10" fmla="*/ 6980056 w 8339464"/>
              <a:gd name="connsiteY10" fmla="*/ 134007 h 3104066"/>
              <a:gd name="connsiteX11" fmla="*/ 6993254 w 8339464"/>
              <a:gd name="connsiteY11" fmla="*/ 1568579 h 3104066"/>
              <a:gd name="connsiteX12" fmla="*/ 6419934 w 8339464"/>
              <a:gd name="connsiteY12" fmla="*/ 2087390 h 3104066"/>
              <a:gd name="connsiteX13" fmla="*/ 5923495 w 8339464"/>
              <a:gd name="connsiteY13" fmla="*/ 1371377 h 3104066"/>
              <a:gd name="connsiteX14" fmla="*/ 6760600 w 8339464"/>
              <a:gd name="connsiteY14" fmla="*/ 835047 h 3104066"/>
              <a:gd name="connsiteX15" fmla="*/ 7437256 w 8339464"/>
              <a:gd name="connsiteY15" fmla="*/ 670455 h 3104066"/>
              <a:gd name="connsiteX16" fmla="*/ 8339464 w 8339464"/>
              <a:gd name="connsiteY16" fmla="*/ 938679 h 3104066"/>
              <a:gd name="connsiteX0" fmla="*/ 79384 w 7437256"/>
              <a:gd name="connsiteY0" fmla="*/ 335175 h 3104066"/>
              <a:gd name="connsiteX1" fmla="*/ 189112 w 7437256"/>
              <a:gd name="connsiteY1" fmla="*/ 1828695 h 3104066"/>
              <a:gd name="connsiteX2" fmla="*/ 2030104 w 7437256"/>
              <a:gd name="connsiteY2" fmla="*/ 2980839 h 3104066"/>
              <a:gd name="connsiteX3" fmla="*/ 3779656 w 7437256"/>
              <a:gd name="connsiteY3" fmla="*/ 2852823 h 3104066"/>
              <a:gd name="connsiteX4" fmla="*/ 5011048 w 7437256"/>
              <a:gd name="connsiteY4" fmla="*/ 1042311 h 3104066"/>
              <a:gd name="connsiteX5" fmla="*/ 4153169 w 7437256"/>
              <a:gd name="connsiteY5" fmla="*/ 287413 h 3104066"/>
              <a:gd name="connsiteX6" fmla="*/ 3654836 w 7437256"/>
              <a:gd name="connsiteY6" fmla="*/ 1064978 h 3104066"/>
              <a:gd name="connsiteX7" fmla="*/ 4396062 w 7437256"/>
              <a:gd name="connsiteY7" fmla="*/ 1737433 h 3104066"/>
              <a:gd name="connsiteX8" fmla="*/ 5315848 w 7437256"/>
              <a:gd name="connsiteY8" fmla="*/ 1261767 h 3104066"/>
              <a:gd name="connsiteX9" fmla="*/ 6102232 w 7437256"/>
              <a:gd name="connsiteY9" fmla="*/ 249831 h 3104066"/>
              <a:gd name="connsiteX10" fmla="*/ 6980056 w 7437256"/>
              <a:gd name="connsiteY10" fmla="*/ 134007 h 3104066"/>
              <a:gd name="connsiteX11" fmla="*/ 6993254 w 7437256"/>
              <a:gd name="connsiteY11" fmla="*/ 1568579 h 3104066"/>
              <a:gd name="connsiteX12" fmla="*/ 6419934 w 7437256"/>
              <a:gd name="connsiteY12" fmla="*/ 2087390 h 3104066"/>
              <a:gd name="connsiteX13" fmla="*/ 5923495 w 7437256"/>
              <a:gd name="connsiteY13" fmla="*/ 1371377 h 3104066"/>
              <a:gd name="connsiteX14" fmla="*/ 6760600 w 7437256"/>
              <a:gd name="connsiteY14" fmla="*/ 835047 h 3104066"/>
              <a:gd name="connsiteX15" fmla="*/ 7437256 w 7437256"/>
              <a:gd name="connsiteY15" fmla="*/ 670455 h 3104066"/>
              <a:gd name="connsiteX0" fmla="*/ 79384 w 7077668"/>
              <a:gd name="connsiteY0" fmla="*/ 335175 h 3104066"/>
              <a:gd name="connsiteX1" fmla="*/ 189112 w 7077668"/>
              <a:gd name="connsiteY1" fmla="*/ 1828695 h 3104066"/>
              <a:gd name="connsiteX2" fmla="*/ 2030104 w 7077668"/>
              <a:gd name="connsiteY2" fmla="*/ 2980839 h 3104066"/>
              <a:gd name="connsiteX3" fmla="*/ 3779656 w 7077668"/>
              <a:gd name="connsiteY3" fmla="*/ 2852823 h 3104066"/>
              <a:gd name="connsiteX4" fmla="*/ 5011048 w 7077668"/>
              <a:gd name="connsiteY4" fmla="*/ 1042311 h 3104066"/>
              <a:gd name="connsiteX5" fmla="*/ 4153169 w 7077668"/>
              <a:gd name="connsiteY5" fmla="*/ 287413 h 3104066"/>
              <a:gd name="connsiteX6" fmla="*/ 3654836 w 7077668"/>
              <a:gd name="connsiteY6" fmla="*/ 1064978 h 3104066"/>
              <a:gd name="connsiteX7" fmla="*/ 4396062 w 7077668"/>
              <a:gd name="connsiteY7" fmla="*/ 1737433 h 3104066"/>
              <a:gd name="connsiteX8" fmla="*/ 5315848 w 7077668"/>
              <a:gd name="connsiteY8" fmla="*/ 1261767 h 3104066"/>
              <a:gd name="connsiteX9" fmla="*/ 6102232 w 7077668"/>
              <a:gd name="connsiteY9" fmla="*/ 249831 h 3104066"/>
              <a:gd name="connsiteX10" fmla="*/ 6980056 w 7077668"/>
              <a:gd name="connsiteY10" fmla="*/ 134007 h 3104066"/>
              <a:gd name="connsiteX11" fmla="*/ 6993254 w 7077668"/>
              <a:gd name="connsiteY11" fmla="*/ 1568579 h 3104066"/>
              <a:gd name="connsiteX12" fmla="*/ 6419934 w 7077668"/>
              <a:gd name="connsiteY12" fmla="*/ 2087390 h 3104066"/>
              <a:gd name="connsiteX13" fmla="*/ 5923495 w 7077668"/>
              <a:gd name="connsiteY13" fmla="*/ 1371377 h 3104066"/>
              <a:gd name="connsiteX14" fmla="*/ 6760600 w 7077668"/>
              <a:gd name="connsiteY14" fmla="*/ 835047 h 3104066"/>
              <a:gd name="connsiteX0" fmla="*/ 79384 w 7077668"/>
              <a:gd name="connsiteY0" fmla="*/ 335175 h 3104066"/>
              <a:gd name="connsiteX1" fmla="*/ 189112 w 7077668"/>
              <a:gd name="connsiteY1" fmla="*/ 1828695 h 3104066"/>
              <a:gd name="connsiteX2" fmla="*/ 2030104 w 7077668"/>
              <a:gd name="connsiteY2" fmla="*/ 2980839 h 3104066"/>
              <a:gd name="connsiteX3" fmla="*/ 3779656 w 7077668"/>
              <a:gd name="connsiteY3" fmla="*/ 2852823 h 3104066"/>
              <a:gd name="connsiteX4" fmla="*/ 5011048 w 7077668"/>
              <a:gd name="connsiteY4" fmla="*/ 1042311 h 3104066"/>
              <a:gd name="connsiteX5" fmla="*/ 4153169 w 7077668"/>
              <a:gd name="connsiteY5" fmla="*/ 287413 h 3104066"/>
              <a:gd name="connsiteX6" fmla="*/ 3654836 w 7077668"/>
              <a:gd name="connsiteY6" fmla="*/ 1064978 h 3104066"/>
              <a:gd name="connsiteX7" fmla="*/ 4396062 w 7077668"/>
              <a:gd name="connsiteY7" fmla="*/ 1737433 h 3104066"/>
              <a:gd name="connsiteX8" fmla="*/ 5315848 w 7077668"/>
              <a:gd name="connsiteY8" fmla="*/ 1261767 h 3104066"/>
              <a:gd name="connsiteX9" fmla="*/ 6102232 w 7077668"/>
              <a:gd name="connsiteY9" fmla="*/ 249831 h 3104066"/>
              <a:gd name="connsiteX10" fmla="*/ 6980056 w 7077668"/>
              <a:gd name="connsiteY10" fmla="*/ 134007 h 3104066"/>
              <a:gd name="connsiteX11" fmla="*/ 6993254 w 7077668"/>
              <a:gd name="connsiteY11" fmla="*/ 1568579 h 3104066"/>
              <a:gd name="connsiteX12" fmla="*/ 6419934 w 7077668"/>
              <a:gd name="connsiteY12" fmla="*/ 2087390 h 3104066"/>
              <a:gd name="connsiteX13" fmla="*/ 5923495 w 7077668"/>
              <a:gd name="connsiteY13" fmla="*/ 1371377 h 3104066"/>
              <a:gd name="connsiteX0" fmla="*/ 56444 w 7054728"/>
              <a:gd name="connsiteY0" fmla="*/ 335175 h 3218100"/>
              <a:gd name="connsiteX1" fmla="*/ 166172 w 7054728"/>
              <a:gd name="connsiteY1" fmla="*/ 1828695 h 3218100"/>
              <a:gd name="connsiteX2" fmla="*/ 1661724 w 7054728"/>
              <a:gd name="connsiteY2" fmla="*/ 3138319 h 3218100"/>
              <a:gd name="connsiteX3" fmla="*/ 3756716 w 7054728"/>
              <a:gd name="connsiteY3" fmla="*/ 2852823 h 3218100"/>
              <a:gd name="connsiteX4" fmla="*/ 4988108 w 7054728"/>
              <a:gd name="connsiteY4" fmla="*/ 1042311 h 3218100"/>
              <a:gd name="connsiteX5" fmla="*/ 4130229 w 7054728"/>
              <a:gd name="connsiteY5" fmla="*/ 287413 h 3218100"/>
              <a:gd name="connsiteX6" fmla="*/ 3631896 w 7054728"/>
              <a:gd name="connsiteY6" fmla="*/ 1064978 h 3218100"/>
              <a:gd name="connsiteX7" fmla="*/ 4373122 w 7054728"/>
              <a:gd name="connsiteY7" fmla="*/ 1737433 h 3218100"/>
              <a:gd name="connsiteX8" fmla="*/ 5292908 w 7054728"/>
              <a:gd name="connsiteY8" fmla="*/ 1261767 h 3218100"/>
              <a:gd name="connsiteX9" fmla="*/ 6079292 w 7054728"/>
              <a:gd name="connsiteY9" fmla="*/ 249831 h 3218100"/>
              <a:gd name="connsiteX10" fmla="*/ 6957116 w 7054728"/>
              <a:gd name="connsiteY10" fmla="*/ 134007 h 3218100"/>
              <a:gd name="connsiteX11" fmla="*/ 6970314 w 7054728"/>
              <a:gd name="connsiteY11" fmla="*/ 1568579 h 3218100"/>
              <a:gd name="connsiteX12" fmla="*/ 6396994 w 7054728"/>
              <a:gd name="connsiteY12" fmla="*/ 2087390 h 3218100"/>
              <a:gd name="connsiteX13" fmla="*/ 5900555 w 7054728"/>
              <a:gd name="connsiteY13" fmla="*/ 1371377 h 3218100"/>
              <a:gd name="connsiteX0" fmla="*/ 46505 w 7044789"/>
              <a:gd name="connsiteY0" fmla="*/ 335175 h 3251241"/>
              <a:gd name="connsiteX1" fmla="*/ 156233 w 7044789"/>
              <a:gd name="connsiteY1" fmla="*/ 1828695 h 3251241"/>
              <a:gd name="connsiteX2" fmla="*/ 1494305 w 7044789"/>
              <a:gd name="connsiteY2" fmla="*/ 3178959 h 3251241"/>
              <a:gd name="connsiteX3" fmla="*/ 3746777 w 7044789"/>
              <a:gd name="connsiteY3" fmla="*/ 2852823 h 3251241"/>
              <a:gd name="connsiteX4" fmla="*/ 4978169 w 7044789"/>
              <a:gd name="connsiteY4" fmla="*/ 1042311 h 3251241"/>
              <a:gd name="connsiteX5" fmla="*/ 4120290 w 7044789"/>
              <a:gd name="connsiteY5" fmla="*/ 287413 h 3251241"/>
              <a:gd name="connsiteX6" fmla="*/ 3621957 w 7044789"/>
              <a:gd name="connsiteY6" fmla="*/ 1064978 h 3251241"/>
              <a:gd name="connsiteX7" fmla="*/ 4363183 w 7044789"/>
              <a:gd name="connsiteY7" fmla="*/ 1737433 h 3251241"/>
              <a:gd name="connsiteX8" fmla="*/ 5282969 w 7044789"/>
              <a:gd name="connsiteY8" fmla="*/ 1261767 h 3251241"/>
              <a:gd name="connsiteX9" fmla="*/ 6069353 w 7044789"/>
              <a:gd name="connsiteY9" fmla="*/ 249831 h 3251241"/>
              <a:gd name="connsiteX10" fmla="*/ 6947177 w 7044789"/>
              <a:gd name="connsiteY10" fmla="*/ 134007 h 3251241"/>
              <a:gd name="connsiteX11" fmla="*/ 6960375 w 7044789"/>
              <a:gd name="connsiteY11" fmla="*/ 1568579 h 3251241"/>
              <a:gd name="connsiteX12" fmla="*/ 6387055 w 7044789"/>
              <a:gd name="connsiteY12" fmla="*/ 2087390 h 3251241"/>
              <a:gd name="connsiteX13" fmla="*/ 5890616 w 7044789"/>
              <a:gd name="connsiteY13" fmla="*/ 1371377 h 3251241"/>
              <a:gd name="connsiteX0" fmla="*/ 46505 w 7044789"/>
              <a:gd name="connsiteY0" fmla="*/ 335175 h 3320560"/>
              <a:gd name="connsiteX1" fmla="*/ 156233 w 7044789"/>
              <a:gd name="connsiteY1" fmla="*/ 1828695 h 3320560"/>
              <a:gd name="connsiteX2" fmla="*/ 1494305 w 7044789"/>
              <a:gd name="connsiteY2" fmla="*/ 3178959 h 3320560"/>
              <a:gd name="connsiteX3" fmla="*/ 3746777 w 7044789"/>
              <a:gd name="connsiteY3" fmla="*/ 2852823 h 3320560"/>
              <a:gd name="connsiteX4" fmla="*/ 4978169 w 7044789"/>
              <a:gd name="connsiteY4" fmla="*/ 1042311 h 3320560"/>
              <a:gd name="connsiteX5" fmla="*/ 4120290 w 7044789"/>
              <a:gd name="connsiteY5" fmla="*/ 287413 h 3320560"/>
              <a:gd name="connsiteX6" fmla="*/ 3621957 w 7044789"/>
              <a:gd name="connsiteY6" fmla="*/ 1064978 h 3320560"/>
              <a:gd name="connsiteX7" fmla="*/ 4363183 w 7044789"/>
              <a:gd name="connsiteY7" fmla="*/ 1737433 h 3320560"/>
              <a:gd name="connsiteX8" fmla="*/ 5282969 w 7044789"/>
              <a:gd name="connsiteY8" fmla="*/ 1261767 h 3320560"/>
              <a:gd name="connsiteX9" fmla="*/ 6069353 w 7044789"/>
              <a:gd name="connsiteY9" fmla="*/ 249831 h 3320560"/>
              <a:gd name="connsiteX10" fmla="*/ 6947177 w 7044789"/>
              <a:gd name="connsiteY10" fmla="*/ 134007 h 3320560"/>
              <a:gd name="connsiteX11" fmla="*/ 6960375 w 7044789"/>
              <a:gd name="connsiteY11" fmla="*/ 1568579 h 3320560"/>
              <a:gd name="connsiteX12" fmla="*/ 6387055 w 7044789"/>
              <a:gd name="connsiteY12" fmla="*/ 2087390 h 3320560"/>
              <a:gd name="connsiteX13" fmla="*/ 5890616 w 7044789"/>
              <a:gd name="connsiteY13" fmla="*/ 1371377 h 3320560"/>
              <a:gd name="connsiteX0" fmla="*/ 46505 w 7497653"/>
              <a:gd name="connsiteY0" fmla="*/ 343147 h 3328532"/>
              <a:gd name="connsiteX1" fmla="*/ 156233 w 7497653"/>
              <a:gd name="connsiteY1" fmla="*/ 1836667 h 3328532"/>
              <a:gd name="connsiteX2" fmla="*/ 1494305 w 7497653"/>
              <a:gd name="connsiteY2" fmla="*/ 3186931 h 3328532"/>
              <a:gd name="connsiteX3" fmla="*/ 3746777 w 7497653"/>
              <a:gd name="connsiteY3" fmla="*/ 2860795 h 3328532"/>
              <a:gd name="connsiteX4" fmla="*/ 4978169 w 7497653"/>
              <a:gd name="connsiteY4" fmla="*/ 1050283 h 3328532"/>
              <a:gd name="connsiteX5" fmla="*/ 4120290 w 7497653"/>
              <a:gd name="connsiteY5" fmla="*/ 295385 h 3328532"/>
              <a:gd name="connsiteX6" fmla="*/ 3621957 w 7497653"/>
              <a:gd name="connsiteY6" fmla="*/ 1072950 h 3328532"/>
              <a:gd name="connsiteX7" fmla="*/ 4363183 w 7497653"/>
              <a:gd name="connsiteY7" fmla="*/ 1745405 h 3328532"/>
              <a:gd name="connsiteX8" fmla="*/ 5282969 w 7497653"/>
              <a:gd name="connsiteY8" fmla="*/ 1269739 h 3328532"/>
              <a:gd name="connsiteX9" fmla="*/ 6069353 w 7497653"/>
              <a:gd name="connsiteY9" fmla="*/ 257803 h 3328532"/>
              <a:gd name="connsiteX10" fmla="*/ 6947177 w 7497653"/>
              <a:gd name="connsiteY10" fmla="*/ 141979 h 3328532"/>
              <a:gd name="connsiteX11" fmla="*/ 7483615 w 7497653"/>
              <a:gd name="connsiteY11" fmla="*/ 1688311 h 3328532"/>
              <a:gd name="connsiteX12" fmla="*/ 6387055 w 7497653"/>
              <a:gd name="connsiteY12" fmla="*/ 2095362 h 3328532"/>
              <a:gd name="connsiteX13" fmla="*/ 5890616 w 7497653"/>
              <a:gd name="connsiteY13" fmla="*/ 1379349 h 3328532"/>
              <a:gd name="connsiteX0" fmla="*/ 46505 w 7504835"/>
              <a:gd name="connsiteY0" fmla="*/ 343147 h 3328532"/>
              <a:gd name="connsiteX1" fmla="*/ 156233 w 7504835"/>
              <a:gd name="connsiteY1" fmla="*/ 1836667 h 3328532"/>
              <a:gd name="connsiteX2" fmla="*/ 1494305 w 7504835"/>
              <a:gd name="connsiteY2" fmla="*/ 3186931 h 3328532"/>
              <a:gd name="connsiteX3" fmla="*/ 3746777 w 7504835"/>
              <a:gd name="connsiteY3" fmla="*/ 2860795 h 3328532"/>
              <a:gd name="connsiteX4" fmla="*/ 4978169 w 7504835"/>
              <a:gd name="connsiteY4" fmla="*/ 1050283 h 3328532"/>
              <a:gd name="connsiteX5" fmla="*/ 4120290 w 7504835"/>
              <a:gd name="connsiteY5" fmla="*/ 295385 h 3328532"/>
              <a:gd name="connsiteX6" fmla="*/ 3621957 w 7504835"/>
              <a:gd name="connsiteY6" fmla="*/ 1072950 h 3328532"/>
              <a:gd name="connsiteX7" fmla="*/ 4363183 w 7504835"/>
              <a:gd name="connsiteY7" fmla="*/ 1745405 h 3328532"/>
              <a:gd name="connsiteX8" fmla="*/ 5282969 w 7504835"/>
              <a:gd name="connsiteY8" fmla="*/ 1269739 h 3328532"/>
              <a:gd name="connsiteX9" fmla="*/ 6069353 w 7504835"/>
              <a:gd name="connsiteY9" fmla="*/ 257803 h 3328532"/>
              <a:gd name="connsiteX10" fmla="*/ 6947177 w 7504835"/>
              <a:gd name="connsiteY10" fmla="*/ 141979 h 3328532"/>
              <a:gd name="connsiteX11" fmla="*/ 7483615 w 7504835"/>
              <a:gd name="connsiteY11" fmla="*/ 1688311 h 3328532"/>
              <a:gd name="connsiteX12" fmla="*/ 6224495 w 7504835"/>
              <a:gd name="connsiteY12" fmla="*/ 2598282 h 3328532"/>
              <a:gd name="connsiteX13" fmla="*/ 5890616 w 7504835"/>
              <a:gd name="connsiteY13" fmla="*/ 1379349 h 3328532"/>
              <a:gd name="connsiteX0" fmla="*/ 46505 w 7504835"/>
              <a:gd name="connsiteY0" fmla="*/ 343147 h 3328532"/>
              <a:gd name="connsiteX1" fmla="*/ 156233 w 7504835"/>
              <a:gd name="connsiteY1" fmla="*/ 1836667 h 3328532"/>
              <a:gd name="connsiteX2" fmla="*/ 1494305 w 7504835"/>
              <a:gd name="connsiteY2" fmla="*/ 3186931 h 3328532"/>
              <a:gd name="connsiteX3" fmla="*/ 3746777 w 7504835"/>
              <a:gd name="connsiteY3" fmla="*/ 2860795 h 3328532"/>
              <a:gd name="connsiteX4" fmla="*/ 4978169 w 7504835"/>
              <a:gd name="connsiteY4" fmla="*/ 1050283 h 3328532"/>
              <a:gd name="connsiteX5" fmla="*/ 4120290 w 7504835"/>
              <a:gd name="connsiteY5" fmla="*/ 295385 h 3328532"/>
              <a:gd name="connsiteX6" fmla="*/ 3621957 w 7504835"/>
              <a:gd name="connsiteY6" fmla="*/ 1072950 h 3328532"/>
              <a:gd name="connsiteX7" fmla="*/ 4363183 w 7504835"/>
              <a:gd name="connsiteY7" fmla="*/ 1745405 h 3328532"/>
              <a:gd name="connsiteX8" fmla="*/ 5282969 w 7504835"/>
              <a:gd name="connsiteY8" fmla="*/ 1269739 h 3328532"/>
              <a:gd name="connsiteX9" fmla="*/ 6069353 w 7504835"/>
              <a:gd name="connsiteY9" fmla="*/ 257803 h 3328532"/>
              <a:gd name="connsiteX10" fmla="*/ 6947177 w 7504835"/>
              <a:gd name="connsiteY10" fmla="*/ 141979 h 3328532"/>
              <a:gd name="connsiteX11" fmla="*/ 7483615 w 7504835"/>
              <a:gd name="connsiteY11" fmla="*/ 1688311 h 3328532"/>
              <a:gd name="connsiteX12" fmla="*/ 6224495 w 7504835"/>
              <a:gd name="connsiteY12" fmla="*/ 2598282 h 3328532"/>
              <a:gd name="connsiteX13" fmla="*/ 5890616 w 7504835"/>
              <a:gd name="connsiteY13" fmla="*/ 1379349 h 3328532"/>
              <a:gd name="connsiteX0" fmla="*/ 46505 w 7504835"/>
              <a:gd name="connsiteY0" fmla="*/ 343147 h 3328532"/>
              <a:gd name="connsiteX1" fmla="*/ 156233 w 7504835"/>
              <a:gd name="connsiteY1" fmla="*/ 1836667 h 3328532"/>
              <a:gd name="connsiteX2" fmla="*/ 1494305 w 7504835"/>
              <a:gd name="connsiteY2" fmla="*/ 3186931 h 3328532"/>
              <a:gd name="connsiteX3" fmla="*/ 3746777 w 7504835"/>
              <a:gd name="connsiteY3" fmla="*/ 2860795 h 3328532"/>
              <a:gd name="connsiteX4" fmla="*/ 4978169 w 7504835"/>
              <a:gd name="connsiteY4" fmla="*/ 1050283 h 3328532"/>
              <a:gd name="connsiteX5" fmla="*/ 4120290 w 7504835"/>
              <a:gd name="connsiteY5" fmla="*/ 295385 h 3328532"/>
              <a:gd name="connsiteX6" fmla="*/ 3621957 w 7504835"/>
              <a:gd name="connsiteY6" fmla="*/ 1072950 h 3328532"/>
              <a:gd name="connsiteX7" fmla="*/ 4363183 w 7504835"/>
              <a:gd name="connsiteY7" fmla="*/ 1745405 h 3328532"/>
              <a:gd name="connsiteX8" fmla="*/ 5282969 w 7504835"/>
              <a:gd name="connsiteY8" fmla="*/ 1269739 h 3328532"/>
              <a:gd name="connsiteX9" fmla="*/ 6069353 w 7504835"/>
              <a:gd name="connsiteY9" fmla="*/ 257803 h 3328532"/>
              <a:gd name="connsiteX10" fmla="*/ 6947177 w 7504835"/>
              <a:gd name="connsiteY10" fmla="*/ 141979 h 3328532"/>
              <a:gd name="connsiteX11" fmla="*/ 7483615 w 7504835"/>
              <a:gd name="connsiteY11" fmla="*/ 1688311 h 3328532"/>
              <a:gd name="connsiteX12" fmla="*/ 6224495 w 7504835"/>
              <a:gd name="connsiteY12" fmla="*/ 2598282 h 3328532"/>
              <a:gd name="connsiteX13" fmla="*/ 5890616 w 7504835"/>
              <a:gd name="connsiteY13" fmla="*/ 1379349 h 3328532"/>
              <a:gd name="connsiteX0" fmla="*/ 46505 w 7504835"/>
              <a:gd name="connsiteY0" fmla="*/ 343147 h 3328532"/>
              <a:gd name="connsiteX1" fmla="*/ 156233 w 7504835"/>
              <a:gd name="connsiteY1" fmla="*/ 1836667 h 3328532"/>
              <a:gd name="connsiteX2" fmla="*/ 1494305 w 7504835"/>
              <a:gd name="connsiteY2" fmla="*/ 3186931 h 3328532"/>
              <a:gd name="connsiteX3" fmla="*/ 3746777 w 7504835"/>
              <a:gd name="connsiteY3" fmla="*/ 2860795 h 3328532"/>
              <a:gd name="connsiteX4" fmla="*/ 4978169 w 7504835"/>
              <a:gd name="connsiteY4" fmla="*/ 1050283 h 3328532"/>
              <a:gd name="connsiteX5" fmla="*/ 4120290 w 7504835"/>
              <a:gd name="connsiteY5" fmla="*/ 295385 h 3328532"/>
              <a:gd name="connsiteX6" fmla="*/ 3621957 w 7504835"/>
              <a:gd name="connsiteY6" fmla="*/ 1072950 h 3328532"/>
              <a:gd name="connsiteX7" fmla="*/ 4363183 w 7504835"/>
              <a:gd name="connsiteY7" fmla="*/ 1745405 h 3328532"/>
              <a:gd name="connsiteX8" fmla="*/ 5282969 w 7504835"/>
              <a:gd name="connsiteY8" fmla="*/ 1269739 h 3328532"/>
              <a:gd name="connsiteX9" fmla="*/ 6069353 w 7504835"/>
              <a:gd name="connsiteY9" fmla="*/ 257803 h 3328532"/>
              <a:gd name="connsiteX10" fmla="*/ 6947177 w 7504835"/>
              <a:gd name="connsiteY10" fmla="*/ 141979 h 3328532"/>
              <a:gd name="connsiteX11" fmla="*/ 7483615 w 7504835"/>
              <a:gd name="connsiteY11" fmla="*/ 1688311 h 3328532"/>
              <a:gd name="connsiteX12" fmla="*/ 6224495 w 7504835"/>
              <a:gd name="connsiteY12" fmla="*/ 2598282 h 3328532"/>
              <a:gd name="connsiteX13" fmla="*/ 5831611 w 7504835"/>
              <a:gd name="connsiteY13" fmla="*/ 1617211 h 3328532"/>
              <a:gd name="connsiteX14" fmla="*/ 5890616 w 7504835"/>
              <a:gd name="connsiteY14" fmla="*/ 1379349 h 3328532"/>
              <a:gd name="connsiteX0" fmla="*/ 46505 w 9365336"/>
              <a:gd name="connsiteY0" fmla="*/ 343147 h 3328532"/>
              <a:gd name="connsiteX1" fmla="*/ 156233 w 9365336"/>
              <a:gd name="connsiteY1" fmla="*/ 1836667 h 3328532"/>
              <a:gd name="connsiteX2" fmla="*/ 1494305 w 9365336"/>
              <a:gd name="connsiteY2" fmla="*/ 3186931 h 3328532"/>
              <a:gd name="connsiteX3" fmla="*/ 3746777 w 9365336"/>
              <a:gd name="connsiteY3" fmla="*/ 2860795 h 3328532"/>
              <a:gd name="connsiteX4" fmla="*/ 4978169 w 9365336"/>
              <a:gd name="connsiteY4" fmla="*/ 1050283 h 3328532"/>
              <a:gd name="connsiteX5" fmla="*/ 4120290 w 9365336"/>
              <a:gd name="connsiteY5" fmla="*/ 295385 h 3328532"/>
              <a:gd name="connsiteX6" fmla="*/ 3621957 w 9365336"/>
              <a:gd name="connsiteY6" fmla="*/ 1072950 h 3328532"/>
              <a:gd name="connsiteX7" fmla="*/ 4363183 w 9365336"/>
              <a:gd name="connsiteY7" fmla="*/ 1745405 h 3328532"/>
              <a:gd name="connsiteX8" fmla="*/ 5282969 w 9365336"/>
              <a:gd name="connsiteY8" fmla="*/ 1269739 h 3328532"/>
              <a:gd name="connsiteX9" fmla="*/ 6069353 w 9365336"/>
              <a:gd name="connsiteY9" fmla="*/ 257803 h 3328532"/>
              <a:gd name="connsiteX10" fmla="*/ 6947177 w 9365336"/>
              <a:gd name="connsiteY10" fmla="*/ 141979 h 3328532"/>
              <a:gd name="connsiteX11" fmla="*/ 7483615 w 9365336"/>
              <a:gd name="connsiteY11" fmla="*/ 1688311 h 3328532"/>
              <a:gd name="connsiteX12" fmla="*/ 6224495 w 9365336"/>
              <a:gd name="connsiteY12" fmla="*/ 2598282 h 3328532"/>
              <a:gd name="connsiteX13" fmla="*/ 5831611 w 9365336"/>
              <a:gd name="connsiteY13" fmla="*/ 1617211 h 3328532"/>
              <a:gd name="connsiteX14" fmla="*/ 9365336 w 9365336"/>
              <a:gd name="connsiteY14" fmla="*/ 983109 h 3328532"/>
              <a:gd name="connsiteX0" fmla="*/ 46505 w 9365336"/>
              <a:gd name="connsiteY0" fmla="*/ 343147 h 3328532"/>
              <a:gd name="connsiteX1" fmla="*/ 156233 w 9365336"/>
              <a:gd name="connsiteY1" fmla="*/ 1836667 h 3328532"/>
              <a:gd name="connsiteX2" fmla="*/ 1494305 w 9365336"/>
              <a:gd name="connsiteY2" fmla="*/ 3186931 h 3328532"/>
              <a:gd name="connsiteX3" fmla="*/ 3746777 w 9365336"/>
              <a:gd name="connsiteY3" fmla="*/ 2860795 h 3328532"/>
              <a:gd name="connsiteX4" fmla="*/ 4978169 w 9365336"/>
              <a:gd name="connsiteY4" fmla="*/ 1050283 h 3328532"/>
              <a:gd name="connsiteX5" fmla="*/ 4120290 w 9365336"/>
              <a:gd name="connsiteY5" fmla="*/ 295385 h 3328532"/>
              <a:gd name="connsiteX6" fmla="*/ 3621957 w 9365336"/>
              <a:gd name="connsiteY6" fmla="*/ 1072950 h 3328532"/>
              <a:gd name="connsiteX7" fmla="*/ 4363183 w 9365336"/>
              <a:gd name="connsiteY7" fmla="*/ 1745405 h 3328532"/>
              <a:gd name="connsiteX8" fmla="*/ 5282969 w 9365336"/>
              <a:gd name="connsiteY8" fmla="*/ 1269739 h 3328532"/>
              <a:gd name="connsiteX9" fmla="*/ 6069353 w 9365336"/>
              <a:gd name="connsiteY9" fmla="*/ 257803 h 3328532"/>
              <a:gd name="connsiteX10" fmla="*/ 6947177 w 9365336"/>
              <a:gd name="connsiteY10" fmla="*/ 141979 h 3328532"/>
              <a:gd name="connsiteX11" fmla="*/ 7483615 w 9365336"/>
              <a:gd name="connsiteY11" fmla="*/ 1688311 h 3328532"/>
              <a:gd name="connsiteX12" fmla="*/ 6224495 w 9365336"/>
              <a:gd name="connsiteY12" fmla="*/ 2598282 h 3328532"/>
              <a:gd name="connsiteX13" fmla="*/ 5831611 w 9365336"/>
              <a:gd name="connsiteY13" fmla="*/ 1617211 h 3328532"/>
              <a:gd name="connsiteX14" fmla="*/ 9365336 w 9365336"/>
              <a:gd name="connsiteY14" fmla="*/ 983109 h 3328532"/>
              <a:gd name="connsiteX0" fmla="*/ 46505 w 9365336"/>
              <a:gd name="connsiteY0" fmla="*/ 343147 h 3328532"/>
              <a:gd name="connsiteX1" fmla="*/ 156233 w 9365336"/>
              <a:gd name="connsiteY1" fmla="*/ 1836667 h 3328532"/>
              <a:gd name="connsiteX2" fmla="*/ 1494305 w 9365336"/>
              <a:gd name="connsiteY2" fmla="*/ 3186931 h 3328532"/>
              <a:gd name="connsiteX3" fmla="*/ 3746777 w 9365336"/>
              <a:gd name="connsiteY3" fmla="*/ 2860795 h 3328532"/>
              <a:gd name="connsiteX4" fmla="*/ 4978169 w 9365336"/>
              <a:gd name="connsiteY4" fmla="*/ 1050283 h 3328532"/>
              <a:gd name="connsiteX5" fmla="*/ 4120290 w 9365336"/>
              <a:gd name="connsiteY5" fmla="*/ 295385 h 3328532"/>
              <a:gd name="connsiteX6" fmla="*/ 3621957 w 9365336"/>
              <a:gd name="connsiteY6" fmla="*/ 1072950 h 3328532"/>
              <a:gd name="connsiteX7" fmla="*/ 4363183 w 9365336"/>
              <a:gd name="connsiteY7" fmla="*/ 1745405 h 3328532"/>
              <a:gd name="connsiteX8" fmla="*/ 5282969 w 9365336"/>
              <a:gd name="connsiteY8" fmla="*/ 1269739 h 3328532"/>
              <a:gd name="connsiteX9" fmla="*/ 6069353 w 9365336"/>
              <a:gd name="connsiteY9" fmla="*/ 257803 h 3328532"/>
              <a:gd name="connsiteX10" fmla="*/ 6947177 w 9365336"/>
              <a:gd name="connsiteY10" fmla="*/ 141979 h 3328532"/>
              <a:gd name="connsiteX11" fmla="*/ 7483615 w 9365336"/>
              <a:gd name="connsiteY11" fmla="*/ 1688311 h 3328532"/>
              <a:gd name="connsiteX12" fmla="*/ 6224495 w 9365336"/>
              <a:gd name="connsiteY12" fmla="*/ 2598282 h 3328532"/>
              <a:gd name="connsiteX13" fmla="*/ 5831611 w 9365336"/>
              <a:gd name="connsiteY13" fmla="*/ 1617211 h 3328532"/>
              <a:gd name="connsiteX14" fmla="*/ 9365336 w 9365336"/>
              <a:gd name="connsiteY14" fmla="*/ 983109 h 3328532"/>
              <a:gd name="connsiteX0" fmla="*/ 46505 w 9365336"/>
              <a:gd name="connsiteY0" fmla="*/ 343147 h 3328532"/>
              <a:gd name="connsiteX1" fmla="*/ 156233 w 9365336"/>
              <a:gd name="connsiteY1" fmla="*/ 1836667 h 3328532"/>
              <a:gd name="connsiteX2" fmla="*/ 1494305 w 9365336"/>
              <a:gd name="connsiteY2" fmla="*/ 3186931 h 3328532"/>
              <a:gd name="connsiteX3" fmla="*/ 3746777 w 9365336"/>
              <a:gd name="connsiteY3" fmla="*/ 2860795 h 3328532"/>
              <a:gd name="connsiteX4" fmla="*/ 4978169 w 9365336"/>
              <a:gd name="connsiteY4" fmla="*/ 1050283 h 3328532"/>
              <a:gd name="connsiteX5" fmla="*/ 4120290 w 9365336"/>
              <a:gd name="connsiteY5" fmla="*/ 295385 h 3328532"/>
              <a:gd name="connsiteX6" fmla="*/ 3621957 w 9365336"/>
              <a:gd name="connsiteY6" fmla="*/ 1072950 h 3328532"/>
              <a:gd name="connsiteX7" fmla="*/ 4363183 w 9365336"/>
              <a:gd name="connsiteY7" fmla="*/ 1745405 h 3328532"/>
              <a:gd name="connsiteX8" fmla="*/ 5282969 w 9365336"/>
              <a:gd name="connsiteY8" fmla="*/ 1269739 h 3328532"/>
              <a:gd name="connsiteX9" fmla="*/ 6069353 w 9365336"/>
              <a:gd name="connsiteY9" fmla="*/ 257803 h 3328532"/>
              <a:gd name="connsiteX10" fmla="*/ 6947177 w 9365336"/>
              <a:gd name="connsiteY10" fmla="*/ 141979 h 3328532"/>
              <a:gd name="connsiteX11" fmla="*/ 7483615 w 9365336"/>
              <a:gd name="connsiteY11" fmla="*/ 1688311 h 3328532"/>
              <a:gd name="connsiteX12" fmla="*/ 6651215 w 9365336"/>
              <a:gd name="connsiteY12" fmla="*/ 2738490 h 3328532"/>
              <a:gd name="connsiteX13" fmla="*/ 5831611 w 9365336"/>
              <a:gd name="connsiteY13" fmla="*/ 1617211 h 3328532"/>
              <a:gd name="connsiteX14" fmla="*/ 9365336 w 9365336"/>
              <a:gd name="connsiteY14" fmla="*/ 983109 h 3328532"/>
              <a:gd name="connsiteX0" fmla="*/ 46505 w 9365336"/>
              <a:gd name="connsiteY0" fmla="*/ 343147 h 3328532"/>
              <a:gd name="connsiteX1" fmla="*/ 156233 w 9365336"/>
              <a:gd name="connsiteY1" fmla="*/ 1836667 h 3328532"/>
              <a:gd name="connsiteX2" fmla="*/ 1494305 w 9365336"/>
              <a:gd name="connsiteY2" fmla="*/ 3186931 h 3328532"/>
              <a:gd name="connsiteX3" fmla="*/ 3746777 w 9365336"/>
              <a:gd name="connsiteY3" fmla="*/ 2860795 h 3328532"/>
              <a:gd name="connsiteX4" fmla="*/ 4978169 w 9365336"/>
              <a:gd name="connsiteY4" fmla="*/ 1050283 h 3328532"/>
              <a:gd name="connsiteX5" fmla="*/ 4120290 w 9365336"/>
              <a:gd name="connsiteY5" fmla="*/ 295385 h 3328532"/>
              <a:gd name="connsiteX6" fmla="*/ 3621957 w 9365336"/>
              <a:gd name="connsiteY6" fmla="*/ 1072950 h 3328532"/>
              <a:gd name="connsiteX7" fmla="*/ 4363183 w 9365336"/>
              <a:gd name="connsiteY7" fmla="*/ 1745405 h 3328532"/>
              <a:gd name="connsiteX8" fmla="*/ 5282969 w 9365336"/>
              <a:gd name="connsiteY8" fmla="*/ 1269739 h 3328532"/>
              <a:gd name="connsiteX9" fmla="*/ 6069353 w 9365336"/>
              <a:gd name="connsiteY9" fmla="*/ 257803 h 3328532"/>
              <a:gd name="connsiteX10" fmla="*/ 6947177 w 9365336"/>
              <a:gd name="connsiteY10" fmla="*/ 141979 h 3328532"/>
              <a:gd name="connsiteX11" fmla="*/ 7483615 w 9365336"/>
              <a:gd name="connsiteY11" fmla="*/ 1688311 h 3328532"/>
              <a:gd name="connsiteX12" fmla="*/ 6651215 w 9365336"/>
              <a:gd name="connsiteY12" fmla="*/ 2738490 h 3328532"/>
              <a:gd name="connsiteX13" fmla="*/ 5831611 w 9365336"/>
              <a:gd name="connsiteY13" fmla="*/ 1617211 h 3328532"/>
              <a:gd name="connsiteX14" fmla="*/ 9365336 w 9365336"/>
              <a:gd name="connsiteY14" fmla="*/ 983109 h 3328532"/>
              <a:gd name="connsiteX0" fmla="*/ 46505 w 9365336"/>
              <a:gd name="connsiteY0" fmla="*/ 343147 h 3328532"/>
              <a:gd name="connsiteX1" fmla="*/ 156233 w 9365336"/>
              <a:gd name="connsiteY1" fmla="*/ 1836667 h 3328532"/>
              <a:gd name="connsiteX2" fmla="*/ 1494305 w 9365336"/>
              <a:gd name="connsiteY2" fmla="*/ 3186931 h 3328532"/>
              <a:gd name="connsiteX3" fmla="*/ 3746777 w 9365336"/>
              <a:gd name="connsiteY3" fmla="*/ 2860795 h 3328532"/>
              <a:gd name="connsiteX4" fmla="*/ 4978169 w 9365336"/>
              <a:gd name="connsiteY4" fmla="*/ 1050283 h 3328532"/>
              <a:gd name="connsiteX5" fmla="*/ 4120290 w 9365336"/>
              <a:gd name="connsiteY5" fmla="*/ 295385 h 3328532"/>
              <a:gd name="connsiteX6" fmla="*/ 3621957 w 9365336"/>
              <a:gd name="connsiteY6" fmla="*/ 1072950 h 3328532"/>
              <a:gd name="connsiteX7" fmla="*/ 4363183 w 9365336"/>
              <a:gd name="connsiteY7" fmla="*/ 1745405 h 3328532"/>
              <a:gd name="connsiteX8" fmla="*/ 5282969 w 9365336"/>
              <a:gd name="connsiteY8" fmla="*/ 1269739 h 3328532"/>
              <a:gd name="connsiteX9" fmla="*/ 6069353 w 9365336"/>
              <a:gd name="connsiteY9" fmla="*/ 257803 h 3328532"/>
              <a:gd name="connsiteX10" fmla="*/ 6947177 w 9365336"/>
              <a:gd name="connsiteY10" fmla="*/ 141979 h 3328532"/>
              <a:gd name="connsiteX11" fmla="*/ 7483615 w 9365336"/>
              <a:gd name="connsiteY11" fmla="*/ 1688311 h 3328532"/>
              <a:gd name="connsiteX12" fmla="*/ 6651215 w 9365336"/>
              <a:gd name="connsiteY12" fmla="*/ 2738490 h 3328532"/>
              <a:gd name="connsiteX13" fmla="*/ 5831611 w 9365336"/>
              <a:gd name="connsiteY13" fmla="*/ 1617211 h 3328532"/>
              <a:gd name="connsiteX14" fmla="*/ 9365336 w 9365336"/>
              <a:gd name="connsiteY14" fmla="*/ 983109 h 3328532"/>
              <a:gd name="connsiteX0" fmla="*/ 46505 w 9365336"/>
              <a:gd name="connsiteY0" fmla="*/ 343147 h 3328532"/>
              <a:gd name="connsiteX1" fmla="*/ 156233 w 9365336"/>
              <a:gd name="connsiteY1" fmla="*/ 1836667 h 3328532"/>
              <a:gd name="connsiteX2" fmla="*/ 1494305 w 9365336"/>
              <a:gd name="connsiteY2" fmla="*/ 3186931 h 3328532"/>
              <a:gd name="connsiteX3" fmla="*/ 3746777 w 9365336"/>
              <a:gd name="connsiteY3" fmla="*/ 2860795 h 3328532"/>
              <a:gd name="connsiteX4" fmla="*/ 4978169 w 9365336"/>
              <a:gd name="connsiteY4" fmla="*/ 1050283 h 3328532"/>
              <a:gd name="connsiteX5" fmla="*/ 4120290 w 9365336"/>
              <a:gd name="connsiteY5" fmla="*/ 295385 h 3328532"/>
              <a:gd name="connsiteX6" fmla="*/ 3621957 w 9365336"/>
              <a:gd name="connsiteY6" fmla="*/ 1072950 h 3328532"/>
              <a:gd name="connsiteX7" fmla="*/ 4363183 w 9365336"/>
              <a:gd name="connsiteY7" fmla="*/ 1745405 h 3328532"/>
              <a:gd name="connsiteX8" fmla="*/ 5282969 w 9365336"/>
              <a:gd name="connsiteY8" fmla="*/ 1269739 h 3328532"/>
              <a:gd name="connsiteX9" fmla="*/ 6069353 w 9365336"/>
              <a:gd name="connsiteY9" fmla="*/ 257803 h 3328532"/>
              <a:gd name="connsiteX10" fmla="*/ 6947177 w 9365336"/>
              <a:gd name="connsiteY10" fmla="*/ 141979 h 3328532"/>
              <a:gd name="connsiteX11" fmla="*/ 7483615 w 9365336"/>
              <a:gd name="connsiteY11" fmla="*/ 1688311 h 3328532"/>
              <a:gd name="connsiteX12" fmla="*/ 6651215 w 9365336"/>
              <a:gd name="connsiteY12" fmla="*/ 2738490 h 3328532"/>
              <a:gd name="connsiteX13" fmla="*/ 5855995 w 9365336"/>
              <a:gd name="connsiteY13" fmla="*/ 1507483 h 3328532"/>
              <a:gd name="connsiteX14" fmla="*/ 9365336 w 9365336"/>
              <a:gd name="connsiteY14" fmla="*/ 983109 h 3328532"/>
              <a:gd name="connsiteX0" fmla="*/ 46505 w 9365336"/>
              <a:gd name="connsiteY0" fmla="*/ 343147 h 3328532"/>
              <a:gd name="connsiteX1" fmla="*/ 156233 w 9365336"/>
              <a:gd name="connsiteY1" fmla="*/ 1836667 h 3328532"/>
              <a:gd name="connsiteX2" fmla="*/ 1494305 w 9365336"/>
              <a:gd name="connsiteY2" fmla="*/ 3186931 h 3328532"/>
              <a:gd name="connsiteX3" fmla="*/ 3746777 w 9365336"/>
              <a:gd name="connsiteY3" fmla="*/ 2860795 h 3328532"/>
              <a:gd name="connsiteX4" fmla="*/ 4978169 w 9365336"/>
              <a:gd name="connsiteY4" fmla="*/ 1050283 h 3328532"/>
              <a:gd name="connsiteX5" fmla="*/ 4120290 w 9365336"/>
              <a:gd name="connsiteY5" fmla="*/ 295385 h 3328532"/>
              <a:gd name="connsiteX6" fmla="*/ 3621957 w 9365336"/>
              <a:gd name="connsiteY6" fmla="*/ 1072950 h 3328532"/>
              <a:gd name="connsiteX7" fmla="*/ 4363183 w 9365336"/>
              <a:gd name="connsiteY7" fmla="*/ 1745405 h 3328532"/>
              <a:gd name="connsiteX8" fmla="*/ 5282969 w 9365336"/>
              <a:gd name="connsiteY8" fmla="*/ 1269739 h 3328532"/>
              <a:gd name="connsiteX9" fmla="*/ 6069353 w 9365336"/>
              <a:gd name="connsiteY9" fmla="*/ 257803 h 3328532"/>
              <a:gd name="connsiteX10" fmla="*/ 6947177 w 9365336"/>
              <a:gd name="connsiteY10" fmla="*/ 141979 h 3328532"/>
              <a:gd name="connsiteX11" fmla="*/ 7483615 w 9365336"/>
              <a:gd name="connsiteY11" fmla="*/ 1688311 h 3328532"/>
              <a:gd name="connsiteX12" fmla="*/ 6651215 w 9365336"/>
              <a:gd name="connsiteY12" fmla="*/ 2738490 h 3328532"/>
              <a:gd name="connsiteX13" fmla="*/ 5855995 w 9365336"/>
              <a:gd name="connsiteY13" fmla="*/ 1507483 h 3328532"/>
              <a:gd name="connsiteX14" fmla="*/ 9365336 w 9365336"/>
              <a:gd name="connsiteY14" fmla="*/ 983109 h 3328532"/>
              <a:gd name="connsiteX0" fmla="*/ 46505 w 9365336"/>
              <a:gd name="connsiteY0" fmla="*/ 343147 h 3328532"/>
              <a:gd name="connsiteX1" fmla="*/ 156233 w 9365336"/>
              <a:gd name="connsiteY1" fmla="*/ 1836667 h 3328532"/>
              <a:gd name="connsiteX2" fmla="*/ 1494305 w 9365336"/>
              <a:gd name="connsiteY2" fmla="*/ 3186931 h 3328532"/>
              <a:gd name="connsiteX3" fmla="*/ 3746777 w 9365336"/>
              <a:gd name="connsiteY3" fmla="*/ 2860795 h 3328532"/>
              <a:gd name="connsiteX4" fmla="*/ 4978169 w 9365336"/>
              <a:gd name="connsiteY4" fmla="*/ 1050283 h 3328532"/>
              <a:gd name="connsiteX5" fmla="*/ 4120290 w 9365336"/>
              <a:gd name="connsiteY5" fmla="*/ 295385 h 3328532"/>
              <a:gd name="connsiteX6" fmla="*/ 3621957 w 9365336"/>
              <a:gd name="connsiteY6" fmla="*/ 1072950 h 3328532"/>
              <a:gd name="connsiteX7" fmla="*/ 4363183 w 9365336"/>
              <a:gd name="connsiteY7" fmla="*/ 1745405 h 3328532"/>
              <a:gd name="connsiteX8" fmla="*/ 5282969 w 9365336"/>
              <a:gd name="connsiteY8" fmla="*/ 1269739 h 3328532"/>
              <a:gd name="connsiteX9" fmla="*/ 6069353 w 9365336"/>
              <a:gd name="connsiteY9" fmla="*/ 257803 h 3328532"/>
              <a:gd name="connsiteX10" fmla="*/ 6947177 w 9365336"/>
              <a:gd name="connsiteY10" fmla="*/ 141979 h 3328532"/>
              <a:gd name="connsiteX11" fmla="*/ 7483615 w 9365336"/>
              <a:gd name="connsiteY11" fmla="*/ 1688311 h 3328532"/>
              <a:gd name="connsiteX12" fmla="*/ 6651215 w 9365336"/>
              <a:gd name="connsiteY12" fmla="*/ 2738490 h 3328532"/>
              <a:gd name="connsiteX13" fmla="*/ 5855995 w 9365336"/>
              <a:gd name="connsiteY13" fmla="*/ 1507483 h 3328532"/>
              <a:gd name="connsiteX14" fmla="*/ 9365336 w 9365336"/>
              <a:gd name="connsiteY14" fmla="*/ 983109 h 3328532"/>
              <a:gd name="connsiteX0" fmla="*/ 46505 w 9548216"/>
              <a:gd name="connsiteY0" fmla="*/ 343147 h 3328532"/>
              <a:gd name="connsiteX1" fmla="*/ 156233 w 9548216"/>
              <a:gd name="connsiteY1" fmla="*/ 1836667 h 3328532"/>
              <a:gd name="connsiteX2" fmla="*/ 1494305 w 9548216"/>
              <a:gd name="connsiteY2" fmla="*/ 3186931 h 3328532"/>
              <a:gd name="connsiteX3" fmla="*/ 3746777 w 9548216"/>
              <a:gd name="connsiteY3" fmla="*/ 2860795 h 3328532"/>
              <a:gd name="connsiteX4" fmla="*/ 4978169 w 9548216"/>
              <a:gd name="connsiteY4" fmla="*/ 1050283 h 3328532"/>
              <a:gd name="connsiteX5" fmla="*/ 4120290 w 9548216"/>
              <a:gd name="connsiteY5" fmla="*/ 295385 h 3328532"/>
              <a:gd name="connsiteX6" fmla="*/ 3621957 w 9548216"/>
              <a:gd name="connsiteY6" fmla="*/ 1072950 h 3328532"/>
              <a:gd name="connsiteX7" fmla="*/ 4363183 w 9548216"/>
              <a:gd name="connsiteY7" fmla="*/ 1745405 h 3328532"/>
              <a:gd name="connsiteX8" fmla="*/ 5282969 w 9548216"/>
              <a:gd name="connsiteY8" fmla="*/ 1269739 h 3328532"/>
              <a:gd name="connsiteX9" fmla="*/ 6069353 w 9548216"/>
              <a:gd name="connsiteY9" fmla="*/ 257803 h 3328532"/>
              <a:gd name="connsiteX10" fmla="*/ 6947177 w 9548216"/>
              <a:gd name="connsiteY10" fmla="*/ 141979 h 3328532"/>
              <a:gd name="connsiteX11" fmla="*/ 7483615 w 9548216"/>
              <a:gd name="connsiteY11" fmla="*/ 1688311 h 3328532"/>
              <a:gd name="connsiteX12" fmla="*/ 6651215 w 9548216"/>
              <a:gd name="connsiteY12" fmla="*/ 2738490 h 3328532"/>
              <a:gd name="connsiteX13" fmla="*/ 5855995 w 9548216"/>
              <a:gd name="connsiteY13" fmla="*/ 1507483 h 3328532"/>
              <a:gd name="connsiteX14" fmla="*/ 9548216 w 9548216"/>
              <a:gd name="connsiteY14" fmla="*/ 1464693 h 3328532"/>
              <a:gd name="connsiteX0" fmla="*/ 46505 w 9659247"/>
              <a:gd name="connsiteY0" fmla="*/ 343147 h 3328532"/>
              <a:gd name="connsiteX1" fmla="*/ 156233 w 9659247"/>
              <a:gd name="connsiteY1" fmla="*/ 1836667 h 3328532"/>
              <a:gd name="connsiteX2" fmla="*/ 1494305 w 9659247"/>
              <a:gd name="connsiteY2" fmla="*/ 3186931 h 3328532"/>
              <a:gd name="connsiteX3" fmla="*/ 3746777 w 9659247"/>
              <a:gd name="connsiteY3" fmla="*/ 2860795 h 3328532"/>
              <a:gd name="connsiteX4" fmla="*/ 4978169 w 9659247"/>
              <a:gd name="connsiteY4" fmla="*/ 1050283 h 3328532"/>
              <a:gd name="connsiteX5" fmla="*/ 4120290 w 9659247"/>
              <a:gd name="connsiteY5" fmla="*/ 295385 h 3328532"/>
              <a:gd name="connsiteX6" fmla="*/ 3621957 w 9659247"/>
              <a:gd name="connsiteY6" fmla="*/ 1072950 h 3328532"/>
              <a:gd name="connsiteX7" fmla="*/ 4363183 w 9659247"/>
              <a:gd name="connsiteY7" fmla="*/ 1745405 h 3328532"/>
              <a:gd name="connsiteX8" fmla="*/ 5282969 w 9659247"/>
              <a:gd name="connsiteY8" fmla="*/ 1269739 h 3328532"/>
              <a:gd name="connsiteX9" fmla="*/ 6069353 w 9659247"/>
              <a:gd name="connsiteY9" fmla="*/ 257803 h 3328532"/>
              <a:gd name="connsiteX10" fmla="*/ 6947177 w 9659247"/>
              <a:gd name="connsiteY10" fmla="*/ 141979 h 3328532"/>
              <a:gd name="connsiteX11" fmla="*/ 7483615 w 9659247"/>
              <a:gd name="connsiteY11" fmla="*/ 1688311 h 3328532"/>
              <a:gd name="connsiteX12" fmla="*/ 6651215 w 9659247"/>
              <a:gd name="connsiteY12" fmla="*/ 2738490 h 3328532"/>
              <a:gd name="connsiteX13" fmla="*/ 5855995 w 9659247"/>
              <a:gd name="connsiteY13" fmla="*/ 1507483 h 3328532"/>
              <a:gd name="connsiteX14" fmla="*/ 9324618 w 9659247"/>
              <a:gd name="connsiteY14" fmla="*/ 1434331 h 3328532"/>
              <a:gd name="connsiteX15" fmla="*/ 9548216 w 9659247"/>
              <a:gd name="connsiteY15" fmla="*/ 1464693 h 3328532"/>
              <a:gd name="connsiteX0" fmla="*/ 46505 w 9865208"/>
              <a:gd name="connsiteY0" fmla="*/ 343147 h 3328532"/>
              <a:gd name="connsiteX1" fmla="*/ 156233 w 9865208"/>
              <a:gd name="connsiteY1" fmla="*/ 1836667 h 3328532"/>
              <a:gd name="connsiteX2" fmla="*/ 1494305 w 9865208"/>
              <a:gd name="connsiteY2" fmla="*/ 3186931 h 3328532"/>
              <a:gd name="connsiteX3" fmla="*/ 3746777 w 9865208"/>
              <a:gd name="connsiteY3" fmla="*/ 2860795 h 3328532"/>
              <a:gd name="connsiteX4" fmla="*/ 4978169 w 9865208"/>
              <a:gd name="connsiteY4" fmla="*/ 1050283 h 3328532"/>
              <a:gd name="connsiteX5" fmla="*/ 4120290 w 9865208"/>
              <a:gd name="connsiteY5" fmla="*/ 295385 h 3328532"/>
              <a:gd name="connsiteX6" fmla="*/ 3621957 w 9865208"/>
              <a:gd name="connsiteY6" fmla="*/ 1072950 h 3328532"/>
              <a:gd name="connsiteX7" fmla="*/ 4363183 w 9865208"/>
              <a:gd name="connsiteY7" fmla="*/ 1745405 h 3328532"/>
              <a:gd name="connsiteX8" fmla="*/ 5282969 w 9865208"/>
              <a:gd name="connsiteY8" fmla="*/ 1269739 h 3328532"/>
              <a:gd name="connsiteX9" fmla="*/ 6069353 w 9865208"/>
              <a:gd name="connsiteY9" fmla="*/ 257803 h 3328532"/>
              <a:gd name="connsiteX10" fmla="*/ 6947177 w 9865208"/>
              <a:gd name="connsiteY10" fmla="*/ 141979 h 3328532"/>
              <a:gd name="connsiteX11" fmla="*/ 7483615 w 9865208"/>
              <a:gd name="connsiteY11" fmla="*/ 1688311 h 3328532"/>
              <a:gd name="connsiteX12" fmla="*/ 6651215 w 9865208"/>
              <a:gd name="connsiteY12" fmla="*/ 2738490 h 3328532"/>
              <a:gd name="connsiteX13" fmla="*/ 5855995 w 9865208"/>
              <a:gd name="connsiteY13" fmla="*/ 1507483 h 3328532"/>
              <a:gd name="connsiteX14" fmla="*/ 9324618 w 9865208"/>
              <a:gd name="connsiteY14" fmla="*/ 1434331 h 3328532"/>
              <a:gd name="connsiteX15" fmla="*/ 9865208 w 9865208"/>
              <a:gd name="connsiteY15" fmla="*/ 1117221 h 3328532"/>
              <a:gd name="connsiteX0" fmla="*/ 46505 w 9865208"/>
              <a:gd name="connsiteY0" fmla="*/ 343147 h 3328532"/>
              <a:gd name="connsiteX1" fmla="*/ 156233 w 9865208"/>
              <a:gd name="connsiteY1" fmla="*/ 1836667 h 3328532"/>
              <a:gd name="connsiteX2" fmla="*/ 1494305 w 9865208"/>
              <a:gd name="connsiteY2" fmla="*/ 3186931 h 3328532"/>
              <a:gd name="connsiteX3" fmla="*/ 3746777 w 9865208"/>
              <a:gd name="connsiteY3" fmla="*/ 2860795 h 3328532"/>
              <a:gd name="connsiteX4" fmla="*/ 4978169 w 9865208"/>
              <a:gd name="connsiteY4" fmla="*/ 1050283 h 3328532"/>
              <a:gd name="connsiteX5" fmla="*/ 4120290 w 9865208"/>
              <a:gd name="connsiteY5" fmla="*/ 295385 h 3328532"/>
              <a:gd name="connsiteX6" fmla="*/ 3621957 w 9865208"/>
              <a:gd name="connsiteY6" fmla="*/ 1072950 h 3328532"/>
              <a:gd name="connsiteX7" fmla="*/ 4363183 w 9865208"/>
              <a:gd name="connsiteY7" fmla="*/ 1745405 h 3328532"/>
              <a:gd name="connsiteX8" fmla="*/ 5282969 w 9865208"/>
              <a:gd name="connsiteY8" fmla="*/ 1269739 h 3328532"/>
              <a:gd name="connsiteX9" fmla="*/ 6069353 w 9865208"/>
              <a:gd name="connsiteY9" fmla="*/ 257803 h 3328532"/>
              <a:gd name="connsiteX10" fmla="*/ 6947177 w 9865208"/>
              <a:gd name="connsiteY10" fmla="*/ 141979 h 3328532"/>
              <a:gd name="connsiteX11" fmla="*/ 7483615 w 9865208"/>
              <a:gd name="connsiteY11" fmla="*/ 1688311 h 3328532"/>
              <a:gd name="connsiteX12" fmla="*/ 6651215 w 9865208"/>
              <a:gd name="connsiteY12" fmla="*/ 2738490 h 3328532"/>
              <a:gd name="connsiteX13" fmla="*/ 5855995 w 9865208"/>
              <a:gd name="connsiteY13" fmla="*/ 1507483 h 3328532"/>
              <a:gd name="connsiteX14" fmla="*/ 9007626 w 9865208"/>
              <a:gd name="connsiteY14" fmla="*/ 1824475 h 3328532"/>
              <a:gd name="connsiteX15" fmla="*/ 9865208 w 9865208"/>
              <a:gd name="connsiteY15" fmla="*/ 1117221 h 3328532"/>
              <a:gd name="connsiteX0" fmla="*/ 46505 w 9865208"/>
              <a:gd name="connsiteY0" fmla="*/ 343147 h 3328532"/>
              <a:gd name="connsiteX1" fmla="*/ 156233 w 9865208"/>
              <a:gd name="connsiteY1" fmla="*/ 1836667 h 3328532"/>
              <a:gd name="connsiteX2" fmla="*/ 1494305 w 9865208"/>
              <a:gd name="connsiteY2" fmla="*/ 3186931 h 3328532"/>
              <a:gd name="connsiteX3" fmla="*/ 3746777 w 9865208"/>
              <a:gd name="connsiteY3" fmla="*/ 2860795 h 3328532"/>
              <a:gd name="connsiteX4" fmla="*/ 4978169 w 9865208"/>
              <a:gd name="connsiteY4" fmla="*/ 1050283 h 3328532"/>
              <a:gd name="connsiteX5" fmla="*/ 4120290 w 9865208"/>
              <a:gd name="connsiteY5" fmla="*/ 295385 h 3328532"/>
              <a:gd name="connsiteX6" fmla="*/ 3621957 w 9865208"/>
              <a:gd name="connsiteY6" fmla="*/ 1072950 h 3328532"/>
              <a:gd name="connsiteX7" fmla="*/ 4363183 w 9865208"/>
              <a:gd name="connsiteY7" fmla="*/ 1745405 h 3328532"/>
              <a:gd name="connsiteX8" fmla="*/ 5282969 w 9865208"/>
              <a:gd name="connsiteY8" fmla="*/ 1269739 h 3328532"/>
              <a:gd name="connsiteX9" fmla="*/ 6069353 w 9865208"/>
              <a:gd name="connsiteY9" fmla="*/ 257803 h 3328532"/>
              <a:gd name="connsiteX10" fmla="*/ 6947177 w 9865208"/>
              <a:gd name="connsiteY10" fmla="*/ 141979 h 3328532"/>
              <a:gd name="connsiteX11" fmla="*/ 7483615 w 9865208"/>
              <a:gd name="connsiteY11" fmla="*/ 1688311 h 3328532"/>
              <a:gd name="connsiteX12" fmla="*/ 6651215 w 9865208"/>
              <a:gd name="connsiteY12" fmla="*/ 2738490 h 3328532"/>
              <a:gd name="connsiteX13" fmla="*/ 5855995 w 9865208"/>
              <a:gd name="connsiteY13" fmla="*/ 1507483 h 3328532"/>
              <a:gd name="connsiteX14" fmla="*/ 9007626 w 9865208"/>
              <a:gd name="connsiteY14" fmla="*/ 1824475 h 3328532"/>
              <a:gd name="connsiteX15" fmla="*/ 9865208 w 9865208"/>
              <a:gd name="connsiteY15" fmla="*/ 1117221 h 3328532"/>
              <a:gd name="connsiteX0" fmla="*/ 46505 w 9865208"/>
              <a:gd name="connsiteY0" fmla="*/ 343147 h 3328532"/>
              <a:gd name="connsiteX1" fmla="*/ 156233 w 9865208"/>
              <a:gd name="connsiteY1" fmla="*/ 1836667 h 3328532"/>
              <a:gd name="connsiteX2" fmla="*/ 1494305 w 9865208"/>
              <a:gd name="connsiteY2" fmla="*/ 3186931 h 3328532"/>
              <a:gd name="connsiteX3" fmla="*/ 3746777 w 9865208"/>
              <a:gd name="connsiteY3" fmla="*/ 2860795 h 3328532"/>
              <a:gd name="connsiteX4" fmla="*/ 4978169 w 9865208"/>
              <a:gd name="connsiteY4" fmla="*/ 1050283 h 3328532"/>
              <a:gd name="connsiteX5" fmla="*/ 4120290 w 9865208"/>
              <a:gd name="connsiteY5" fmla="*/ 295385 h 3328532"/>
              <a:gd name="connsiteX6" fmla="*/ 3621957 w 9865208"/>
              <a:gd name="connsiteY6" fmla="*/ 1072950 h 3328532"/>
              <a:gd name="connsiteX7" fmla="*/ 4363183 w 9865208"/>
              <a:gd name="connsiteY7" fmla="*/ 1745405 h 3328532"/>
              <a:gd name="connsiteX8" fmla="*/ 5282969 w 9865208"/>
              <a:gd name="connsiteY8" fmla="*/ 1269739 h 3328532"/>
              <a:gd name="connsiteX9" fmla="*/ 6069353 w 9865208"/>
              <a:gd name="connsiteY9" fmla="*/ 257803 h 3328532"/>
              <a:gd name="connsiteX10" fmla="*/ 6947177 w 9865208"/>
              <a:gd name="connsiteY10" fmla="*/ 141979 h 3328532"/>
              <a:gd name="connsiteX11" fmla="*/ 7483615 w 9865208"/>
              <a:gd name="connsiteY11" fmla="*/ 1688311 h 3328532"/>
              <a:gd name="connsiteX12" fmla="*/ 6651215 w 9865208"/>
              <a:gd name="connsiteY12" fmla="*/ 2738490 h 3328532"/>
              <a:gd name="connsiteX13" fmla="*/ 5855995 w 9865208"/>
              <a:gd name="connsiteY13" fmla="*/ 1507483 h 3328532"/>
              <a:gd name="connsiteX14" fmla="*/ 9007626 w 9865208"/>
              <a:gd name="connsiteY14" fmla="*/ 1824475 h 3328532"/>
              <a:gd name="connsiteX15" fmla="*/ 9865208 w 9865208"/>
              <a:gd name="connsiteY15" fmla="*/ 1117221 h 3328532"/>
              <a:gd name="connsiteX0" fmla="*/ 46505 w 9865208"/>
              <a:gd name="connsiteY0" fmla="*/ 343147 h 3328532"/>
              <a:gd name="connsiteX1" fmla="*/ 156233 w 9865208"/>
              <a:gd name="connsiteY1" fmla="*/ 1836667 h 3328532"/>
              <a:gd name="connsiteX2" fmla="*/ 1494305 w 9865208"/>
              <a:gd name="connsiteY2" fmla="*/ 3186931 h 3328532"/>
              <a:gd name="connsiteX3" fmla="*/ 3746777 w 9865208"/>
              <a:gd name="connsiteY3" fmla="*/ 2860795 h 3328532"/>
              <a:gd name="connsiteX4" fmla="*/ 4978169 w 9865208"/>
              <a:gd name="connsiteY4" fmla="*/ 1050283 h 3328532"/>
              <a:gd name="connsiteX5" fmla="*/ 4120290 w 9865208"/>
              <a:gd name="connsiteY5" fmla="*/ 295385 h 3328532"/>
              <a:gd name="connsiteX6" fmla="*/ 3621957 w 9865208"/>
              <a:gd name="connsiteY6" fmla="*/ 1072950 h 3328532"/>
              <a:gd name="connsiteX7" fmla="*/ 4363183 w 9865208"/>
              <a:gd name="connsiteY7" fmla="*/ 1745405 h 3328532"/>
              <a:gd name="connsiteX8" fmla="*/ 5282969 w 9865208"/>
              <a:gd name="connsiteY8" fmla="*/ 1269739 h 3328532"/>
              <a:gd name="connsiteX9" fmla="*/ 6069353 w 9865208"/>
              <a:gd name="connsiteY9" fmla="*/ 257803 h 3328532"/>
              <a:gd name="connsiteX10" fmla="*/ 6947177 w 9865208"/>
              <a:gd name="connsiteY10" fmla="*/ 141979 h 3328532"/>
              <a:gd name="connsiteX11" fmla="*/ 7483615 w 9865208"/>
              <a:gd name="connsiteY11" fmla="*/ 1688311 h 3328532"/>
              <a:gd name="connsiteX12" fmla="*/ 6651215 w 9865208"/>
              <a:gd name="connsiteY12" fmla="*/ 2738490 h 3328532"/>
              <a:gd name="connsiteX13" fmla="*/ 5855995 w 9865208"/>
              <a:gd name="connsiteY13" fmla="*/ 1507483 h 3328532"/>
              <a:gd name="connsiteX14" fmla="*/ 9007626 w 9865208"/>
              <a:gd name="connsiteY14" fmla="*/ 1824475 h 3328532"/>
              <a:gd name="connsiteX15" fmla="*/ 9865208 w 9865208"/>
              <a:gd name="connsiteY15" fmla="*/ 1117221 h 3328532"/>
              <a:gd name="connsiteX0" fmla="*/ 46505 w 9865208"/>
              <a:gd name="connsiteY0" fmla="*/ 343147 h 3328532"/>
              <a:gd name="connsiteX1" fmla="*/ 156233 w 9865208"/>
              <a:gd name="connsiteY1" fmla="*/ 1836667 h 3328532"/>
              <a:gd name="connsiteX2" fmla="*/ 1494305 w 9865208"/>
              <a:gd name="connsiteY2" fmla="*/ 3186931 h 3328532"/>
              <a:gd name="connsiteX3" fmla="*/ 3746777 w 9865208"/>
              <a:gd name="connsiteY3" fmla="*/ 2860795 h 3328532"/>
              <a:gd name="connsiteX4" fmla="*/ 4978169 w 9865208"/>
              <a:gd name="connsiteY4" fmla="*/ 1050283 h 3328532"/>
              <a:gd name="connsiteX5" fmla="*/ 3931314 w 9865208"/>
              <a:gd name="connsiteY5" fmla="*/ 142985 h 3328532"/>
              <a:gd name="connsiteX6" fmla="*/ 3621957 w 9865208"/>
              <a:gd name="connsiteY6" fmla="*/ 1072950 h 3328532"/>
              <a:gd name="connsiteX7" fmla="*/ 4363183 w 9865208"/>
              <a:gd name="connsiteY7" fmla="*/ 1745405 h 3328532"/>
              <a:gd name="connsiteX8" fmla="*/ 5282969 w 9865208"/>
              <a:gd name="connsiteY8" fmla="*/ 1269739 h 3328532"/>
              <a:gd name="connsiteX9" fmla="*/ 6069353 w 9865208"/>
              <a:gd name="connsiteY9" fmla="*/ 257803 h 3328532"/>
              <a:gd name="connsiteX10" fmla="*/ 6947177 w 9865208"/>
              <a:gd name="connsiteY10" fmla="*/ 141979 h 3328532"/>
              <a:gd name="connsiteX11" fmla="*/ 7483615 w 9865208"/>
              <a:gd name="connsiteY11" fmla="*/ 1688311 h 3328532"/>
              <a:gd name="connsiteX12" fmla="*/ 6651215 w 9865208"/>
              <a:gd name="connsiteY12" fmla="*/ 2738490 h 3328532"/>
              <a:gd name="connsiteX13" fmla="*/ 5855995 w 9865208"/>
              <a:gd name="connsiteY13" fmla="*/ 1507483 h 3328532"/>
              <a:gd name="connsiteX14" fmla="*/ 9007626 w 9865208"/>
              <a:gd name="connsiteY14" fmla="*/ 1824475 h 3328532"/>
              <a:gd name="connsiteX15" fmla="*/ 9865208 w 9865208"/>
              <a:gd name="connsiteY15" fmla="*/ 1117221 h 3328532"/>
              <a:gd name="connsiteX0" fmla="*/ 46505 w 9865208"/>
              <a:gd name="connsiteY0" fmla="*/ 343147 h 3328532"/>
              <a:gd name="connsiteX1" fmla="*/ 156233 w 9865208"/>
              <a:gd name="connsiteY1" fmla="*/ 1836667 h 3328532"/>
              <a:gd name="connsiteX2" fmla="*/ 1494305 w 9865208"/>
              <a:gd name="connsiteY2" fmla="*/ 3186931 h 3328532"/>
              <a:gd name="connsiteX3" fmla="*/ 3746777 w 9865208"/>
              <a:gd name="connsiteY3" fmla="*/ 2860795 h 3328532"/>
              <a:gd name="connsiteX4" fmla="*/ 4978169 w 9865208"/>
              <a:gd name="connsiteY4" fmla="*/ 1050283 h 3328532"/>
              <a:gd name="connsiteX5" fmla="*/ 3931314 w 9865208"/>
              <a:gd name="connsiteY5" fmla="*/ 142985 h 3328532"/>
              <a:gd name="connsiteX6" fmla="*/ 3481749 w 9865208"/>
              <a:gd name="connsiteY6" fmla="*/ 1097334 h 3328532"/>
              <a:gd name="connsiteX7" fmla="*/ 4363183 w 9865208"/>
              <a:gd name="connsiteY7" fmla="*/ 1745405 h 3328532"/>
              <a:gd name="connsiteX8" fmla="*/ 5282969 w 9865208"/>
              <a:gd name="connsiteY8" fmla="*/ 1269739 h 3328532"/>
              <a:gd name="connsiteX9" fmla="*/ 6069353 w 9865208"/>
              <a:gd name="connsiteY9" fmla="*/ 257803 h 3328532"/>
              <a:gd name="connsiteX10" fmla="*/ 6947177 w 9865208"/>
              <a:gd name="connsiteY10" fmla="*/ 141979 h 3328532"/>
              <a:gd name="connsiteX11" fmla="*/ 7483615 w 9865208"/>
              <a:gd name="connsiteY11" fmla="*/ 1688311 h 3328532"/>
              <a:gd name="connsiteX12" fmla="*/ 6651215 w 9865208"/>
              <a:gd name="connsiteY12" fmla="*/ 2738490 h 3328532"/>
              <a:gd name="connsiteX13" fmla="*/ 5855995 w 9865208"/>
              <a:gd name="connsiteY13" fmla="*/ 1507483 h 3328532"/>
              <a:gd name="connsiteX14" fmla="*/ 9007626 w 9865208"/>
              <a:gd name="connsiteY14" fmla="*/ 1824475 h 3328532"/>
              <a:gd name="connsiteX15" fmla="*/ 9865208 w 9865208"/>
              <a:gd name="connsiteY15" fmla="*/ 1117221 h 3328532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651215 w 9865208"/>
              <a:gd name="connsiteY12" fmla="*/ 2738490 h 3338587"/>
              <a:gd name="connsiteX13" fmla="*/ 5855995 w 9865208"/>
              <a:gd name="connsiteY13" fmla="*/ 150748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651215 w 9865208"/>
              <a:gd name="connsiteY12" fmla="*/ 2738490 h 3338587"/>
              <a:gd name="connsiteX13" fmla="*/ 5855995 w 9865208"/>
              <a:gd name="connsiteY13" fmla="*/ 150748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651215 w 9865208"/>
              <a:gd name="connsiteY12" fmla="*/ 2738490 h 3338587"/>
              <a:gd name="connsiteX13" fmla="*/ 5855995 w 9865208"/>
              <a:gd name="connsiteY13" fmla="*/ 150748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651215 w 9865208"/>
              <a:gd name="connsiteY12" fmla="*/ 2738490 h 3338587"/>
              <a:gd name="connsiteX13" fmla="*/ 5855995 w 9865208"/>
              <a:gd name="connsiteY13" fmla="*/ 150748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651215 w 9865208"/>
              <a:gd name="connsiteY12" fmla="*/ 2738490 h 3338587"/>
              <a:gd name="connsiteX13" fmla="*/ 5855995 w 9865208"/>
              <a:gd name="connsiteY13" fmla="*/ 150748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855995 w 9865208"/>
              <a:gd name="connsiteY13" fmla="*/ 150748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855995 w 9865208"/>
              <a:gd name="connsiteY13" fmla="*/ 150748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855995 w 9865208"/>
              <a:gd name="connsiteY13" fmla="*/ 150748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855995 w 9865208"/>
              <a:gd name="connsiteY13" fmla="*/ 150748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784875 w 9865208"/>
              <a:gd name="connsiteY13" fmla="*/ 143636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784875 w 9865208"/>
              <a:gd name="connsiteY13" fmla="*/ 143636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784875 w 9865208"/>
              <a:gd name="connsiteY13" fmla="*/ 143636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784875 w 9865208"/>
              <a:gd name="connsiteY13" fmla="*/ 143636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784875 w 9865208"/>
              <a:gd name="connsiteY13" fmla="*/ 143636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784875 w 9865208"/>
              <a:gd name="connsiteY13" fmla="*/ 143636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0 w 9708975"/>
              <a:gd name="connsiteY0" fmla="*/ 1836667 h 3338587"/>
              <a:gd name="connsiteX1" fmla="*/ 1338072 w 9708975"/>
              <a:gd name="connsiteY1" fmla="*/ 3186931 h 3338587"/>
              <a:gd name="connsiteX2" fmla="*/ 3590544 w 9708975"/>
              <a:gd name="connsiteY2" fmla="*/ 2860795 h 3338587"/>
              <a:gd name="connsiteX3" fmla="*/ 4858512 w 9708975"/>
              <a:gd name="connsiteY3" fmla="*/ 751579 h 3338587"/>
              <a:gd name="connsiteX4" fmla="*/ 3775081 w 9708975"/>
              <a:gd name="connsiteY4" fmla="*/ 142985 h 3338587"/>
              <a:gd name="connsiteX5" fmla="*/ 3325516 w 9708975"/>
              <a:gd name="connsiteY5" fmla="*/ 1097334 h 3338587"/>
              <a:gd name="connsiteX6" fmla="*/ 4206950 w 9708975"/>
              <a:gd name="connsiteY6" fmla="*/ 1745405 h 3338587"/>
              <a:gd name="connsiteX7" fmla="*/ 5126736 w 9708975"/>
              <a:gd name="connsiteY7" fmla="*/ 1269739 h 3338587"/>
              <a:gd name="connsiteX8" fmla="*/ 5913120 w 9708975"/>
              <a:gd name="connsiteY8" fmla="*/ 257803 h 3338587"/>
              <a:gd name="connsiteX9" fmla="*/ 6790944 w 9708975"/>
              <a:gd name="connsiteY9" fmla="*/ 141979 h 3338587"/>
              <a:gd name="connsiteX10" fmla="*/ 7327382 w 9708975"/>
              <a:gd name="connsiteY10" fmla="*/ 1688311 h 3338587"/>
              <a:gd name="connsiteX11" fmla="*/ 6591502 w 9708975"/>
              <a:gd name="connsiteY11" fmla="*/ 2840090 h 3338587"/>
              <a:gd name="connsiteX12" fmla="*/ 5628642 w 9708975"/>
              <a:gd name="connsiteY12" fmla="*/ 1436363 h 3338587"/>
              <a:gd name="connsiteX13" fmla="*/ 8851393 w 9708975"/>
              <a:gd name="connsiteY13" fmla="*/ 1824475 h 3338587"/>
              <a:gd name="connsiteX14" fmla="*/ 9708975 w 9708975"/>
              <a:gd name="connsiteY14" fmla="*/ 1117221 h 3338587"/>
              <a:gd name="connsiteX0" fmla="*/ 0 w 9708975"/>
              <a:gd name="connsiteY0" fmla="*/ 1836667 h 3269414"/>
              <a:gd name="connsiteX1" fmla="*/ 1338072 w 9708975"/>
              <a:gd name="connsiteY1" fmla="*/ 3186931 h 3269414"/>
              <a:gd name="connsiteX2" fmla="*/ 3211939 w 9708975"/>
              <a:gd name="connsiteY2" fmla="*/ 3093096 h 3269414"/>
              <a:gd name="connsiteX3" fmla="*/ 3590544 w 9708975"/>
              <a:gd name="connsiteY3" fmla="*/ 2860795 h 3269414"/>
              <a:gd name="connsiteX4" fmla="*/ 4858512 w 9708975"/>
              <a:gd name="connsiteY4" fmla="*/ 751579 h 3269414"/>
              <a:gd name="connsiteX5" fmla="*/ 3775081 w 9708975"/>
              <a:gd name="connsiteY5" fmla="*/ 142985 h 3269414"/>
              <a:gd name="connsiteX6" fmla="*/ 3325516 w 9708975"/>
              <a:gd name="connsiteY6" fmla="*/ 1097334 h 3269414"/>
              <a:gd name="connsiteX7" fmla="*/ 4206950 w 9708975"/>
              <a:gd name="connsiteY7" fmla="*/ 1745405 h 3269414"/>
              <a:gd name="connsiteX8" fmla="*/ 5126736 w 9708975"/>
              <a:gd name="connsiteY8" fmla="*/ 1269739 h 3269414"/>
              <a:gd name="connsiteX9" fmla="*/ 5913120 w 9708975"/>
              <a:gd name="connsiteY9" fmla="*/ 257803 h 3269414"/>
              <a:gd name="connsiteX10" fmla="*/ 6790944 w 9708975"/>
              <a:gd name="connsiteY10" fmla="*/ 141979 h 3269414"/>
              <a:gd name="connsiteX11" fmla="*/ 7327382 w 9708975"/>
              <a:gd name="connsiteY11" fmla="*/ 1688311 h 3269414"/>
              <a:gd name="connsiteX12" fmla="*/ 6591502 w 9708975"/>
              <a:gd name="connsiteY12" fmla="*/ 2840090 h 3269414"/>
              <a:gd name="connsiteX13" fmla="*/ 5628642 w 9708975"/>
              <a:gd name="connsiteY13" fmla="*/ 1436363 h 3269414"/>
              <a:gd name="connsiteX14" fmla="*/ 8851393 w 9708975"/>
              <a:gd name="connsiteY14" fmla="*/ 1824475 h 3269414"/>
              <a:gd name="connsiteX15" fmla="*/ 9708975 w 9708975"/>
              <a:gd name="connsiteY15" fmla="*/ 1117221 h 3269414"/>
              <a:gd name="connsiteX0" fmla="*/ 0 w 8370903"/>
              <a:gd name="connsiteY0" fmla="*/ 3186931 h 3269414"/>
              <a:gd name="connsiteX1" fmla="*/ 1873867 w 8370903"/>
              <a:gd name="connsiteY1" fmla="*/ 3093096 h 3269414"/>
              <a:gd name="connsiteX2" fmla="*/ 2252472 w 8370903"/>
              <a:gd name="connsiteY2" fmla="*/ 2860795 h 3269414"/>
              <a:gd name="connsiteX3" fmla="*/ 3520440 w 8370903"/>
              <a:gd name="connsiteY3" fmla="*/ 751579 h 3269414"/>
              <a:gd name="connsiteX4" fmla="*/ 2437009 w 8370903"/>
              <a:gd name="connsiteY4" fmla="*/ 142985 h 3269414"/>
              <a:gd name="connsiteX5" fmla="*/ 1987444 w 8370903"/>
              <a:gd name="connsiteY5" fmla="*/ 1097334 h 3269414"/>
              <a:gd name="connsiteX6" fmla="*/ 2868878 w 8370903"/>
              <a:gd name="connsiteY6" fmla="*/ 1745405 h 3269414"/>
              <a:gd name="connsiteX7" fmla="*/ 3788664 w 8370903"/>
              <a:gd name="connsiteY7" fmla="*/ 1269739 h 3269414"/>
              <a:gd name="connsiteX8" fmla="*/ 4575048 w 8370903"/>
              <a:gd name="connsiteY8" fmla="*/ 257803 h 3269414"/>
              <a:gd name="connsiteX9" fmla="*/ 5452872 w 8370903"/>
              <a:gd name="connsiteY9" fmla="*/ 141979 h 3269414"/>
              <a:gd name="connsiteX10" fmla="*/ 5989310 w 8370903"/>
              <a:gd name="connsiteY10" fmla="*/ 1688311 h 3269414"/>
              <a:gd name="connsiteX11" fmla="*/ 5253430 w 8370903"/>
              <a:gd name="connsiteY11" fmla="*/ 2840090 h 3269414"/>
              <a:gd name="connsiteX12" fmla="*/ 4290570 w 8370903"/>
              <a:gd name="connsiteY12" fmla="*/ 1436363 h 3269414"/>
              <a:gd name="connsiteX13" fmla="*/ 7513321 w 8370903"/>
              <a:gd name="connsiteY13" fmla="*/ 1824475 h 3269414"/>
              <a:gd name="connsiteX14" fmla="*/ 8370903 w 8370903"/>
              <a:gd name="connsiteY14" fmla="*/ 1117221 h 3269414"/>
              <a:gd name="connsiteX0" fmla="*/ 0 w 6497036"/>
              <a:gd name="connsiteY0" fmla="*/ 3093096 h 3103021"/>
              <a:gd name="connsiteX1" fmla="*/ 378605 w 6497036"/>
              <a:gd name="connsiteY1" fmla="*/ 2860795 h 3103021"/>
              <a:gd name="connsiteX2" fmla="*/ 1646573 w 6497036"/>
              <a:gd name="connsiteY2" fmla="*/ 751579 h 3103021"/>
              <a:gd name="connsiteX3" fmla="*/ 563142 w 6497036"/>
              <a:gd name="connsiteY3" fmla="*/ 142985 h 3103021"/>
              <a:gd name="connsiteX4" fmla="*/ 113577 w 6497036"/>
              <a:gd name="connsiteY4" fmla="*/ 1097334 h 3103021"/>
              <a:gd name="connsiteX5" fmla="*/ 995011 w 6497036"/>
              <a:gd name="connsiteY5" fmla="*/ 1745405 h 3103021"/>
              <a:gd name="connsiteX6" fmla="*/ 1914797 w 6497036"/>
              <a:gd name="connsiteY6" fmla="*/ 1269739 h 3103021"/>
              <a:gd name="connsiteX7" fmla="*/ 2701181 w 6497036"/>
              <a:gd name="connsiteY7" fmla="*/ 257803 h 3103021"/>
              <a:gd name="connsiteX8" fmla="*/ 3579005 w 6497036"/>
              <a:gd name="connsiteY8" fmla="*/ 141979 h 3103021"/>
              <a:gd name="connsiteX9" fmla="*/ 4115443 w 6497036"/>
              <a:gd name="connsiteY9" fmla="*/ 1688311 h 3103021"/>
              <a:gd name="connsiteX10" fmla="*/ 3379563 w 6497036"/>
              <a:gd name="connsiteY10" fmla="*/ 2840090 h 3103021"/>
              <a:gd name="connsiteX11" fmla="*/ 2416703 w 6497036"/>
              <a:gd name="connsiteY11" fmla="*/ 1436363 h 3103021"/>
              <a:gd name="connsiteX12" fmla="*/ 5639454 w 6497036"/>
              <a:gd name="connsiteY12" fmla="*/ 1824475 h 3103021"/>
              <a:gd name="connsiteX13" fmla="*/ 6497036 w 6497036"/>
              <a:gd name="connsiteY13" fmla="*/ 1117221 h 3103021"/>
              <a:gd name="connsiteX0" fmla="*/ 0 w 6497036"/>
              <a:gd name="connsiteY0" fmla="*/ 3093096 h 3103021"/>
              <a:gd name="connsiteX1" fmla="*/ 378605 w 6497036"/>
              <a:gd name="connsiteY1" fmla="*/ 2860795 h 3103021"/>
              <a:gd name="connsiteX2" fmla="*/ 1646573 w 6497036"/>
              <a:gd name="connsiteY2" fmla="*/ 751579 h 3103021"/>
              <a:gd name="connsiteX3" fmla="*/ 563142 w 6497036"/>
              <a:gd name="connsiteY3" fmla="*/ 142985 h 3103021"/>
              <a:gd name="connsiteX4" fmla="*/ 113577 w 6497036"/>
              <a:gd name="connsiteY4" fmla="*/ 1097334 h 3103021"/>
              <a:gd name="connsiteX5" fmla="*/ 995011 w 6497036"/>
              <a:gd name="connsiteY5" fmla="*/ 1745405 h 3103021"/>
              <a:gd name="connsiteX6" fmla="*/ 1914797 w 6497036"/>
              <a:gd name="connsiteY6" fmla="*/ 1269739 h 3103021"/>
              <a:gd name="connsiteX7" fmla="*/ 2701181 w 6497036"/>
              <a:gd name="connsiteY7" fmla="*/ 257803 h 3103021"/>
              <a:gd name="connsiteX8" fmla="*/ 3579005 w 6497036"/>
              <a:gd name="connsiteY8" fmla="*/ 141979 h 3103021"/>
              <a:gd name="connsiteX9" fmla="*/ 4115443 w 6497036"/>
              <a:gd name="connsiteY9" fmla="*/ 1688311 h 3103021"/>
              <a:gd name="connsiteX10" fmla="*/ 3379563 w 6497036"/>
              <a:gd name="connsiteY10" fmla="*/ 2840090 h 3103021"/>
              <a:gd name="connsiteX11" fmla="*/ 2416703 w 6497036"/>
              <a:gd name="connsiteY11" fmla="*/ 1436363 h 3103021"/>
              <a:gd name="connsiteX12" fmla="*/ 5639454 w 6497036"/>
              <a:gd name="connsiteY12" fmla="*/ 1824475 h 3103021"/>
              <a:gd name="connsiteX13" fmla="*/ 6497036 w 6497036"/>
              <a:gd name="connsiteY13" fmla="*/ 1117221 h 3103021"/>
              <a:gd name="connsiteX0" fmla="*/ 0 w 6497036"/>
              <a:gd name="connsiteY0" fmla="*/ 3093096 h 3093096"/>
              <a:gd name="connsiteX1" fmla="*/ 378605 w 6497036"/>
              <a:gd name="connsiteY1" fmla="*/ 2860795 h 3093096"/>
              <a:gd name="connsiteX2" fmla="*/ 1646573 w 6497036"/>
              <a:gd name="connsiteY2" fmla="*/ 751579 h 3093096"/>
              <a:gd name="connsiteX3" fmla="*/ 563142 w 6497036"/>
              <a:gd name="connsiteY3" fmla="*/ 142985 h 3093096"/>
              <a:gd name="connsiteX4" fmla="*/ 113577 w 6497036"/>
              <a:gd name="connsiteY4" fmla="*/ 1097334 h 3093096"/>
              <a:gd name="connsiteX5" fmla="*/ 995011 w 6497036"/>
              <a:gd name="connsiteY5" fmla="*/ 1745405 h 3093096"/>
              <a:gd name="connsiteX6" fmla="*/ 1914797 w 6497036"/>
              <a:gd name="connsiteY6" fmla="*/ 1269739 h 3093096"/>
              <a:gd name="connsiteX7" fmla="*/ 2701181 w 6497036"/>
              <a:gd name="connsiteY7" fmla="*/ 257803 h 3093096"/>
              <a:gd name="connsiteX8" fmla="*/ 3579005 w 6497036"/>
              <a:gd name="connsiteY8" fmla="*/ 141979 h 3093096"/>
              <a:gd name="connsiteX9" fmla="*/ 4115443 w 6497036"/>
              <a:gd name="connsiteY9" fmla="*/ 1688311 h 3093096"/>
              <a:gd name="connsiteX10" fmla="*/ 3379563 w 6497036"/>
              <a:gd name="connsiteY10" fmla="*/ 2840090 h 3093096"/>
              <a:gd name="connsiteX11" fmla="*/ 2416703 w 6497036"/>
              <a:gd name="connsiteY11" fmla="*/ 1436363 h 3093096"/>
              <a:gd name="connsiteX12" fmla="*/ 5639454 w 6497036"/>
              <a:gd name="connsiteY12" fmla="*/ 1824475 h 3093096"/>
              <a:gd name="connsiteX13" fmla="*/ 6497036 w 6497036"/>
              <a:gd name="connsiteY13" fmla="*/ 1117221 h 3093096"/>
              <a:gd name="connsiteX0" fmla="*/ 0 w 6507922"/>
              <a:gd name="connsiteY0" fmla="*/ 3191067 h 3191067"/>
              <a:gd name="connsiteX1" fmla="*/ 389491 w 6507922"/>
              <a:gd name="connsiteY1" fmla="*/ 2860795 h 3191067"/>
              <a:gd name="connsiteX2" fmla="*/ 1657459 w 6507922"/>
              <a:gd name="connsiteY2" fmla="*/ 751579 h 3191067"/>
              <a:gd name="connsiteX3" fmla="*/ 574028 w 6507922"/>
              <a:gd name="connsiteY3" fmla="*/ 142985 h 3191067"/>
              <a:gd name="connsiteX4" fmla="*/ 124463 w 6507922"/>
              <a:gd name="connsiteY4" fmla="*/ 1097334 h 3191067"/>
              <a:gd name="connsiteX5" fmla="*/ 1005897 w 6507922"/>
              <a:gd name="connsiteY5" fmla="*/ 1745405 h 3191067"/>
              <a:gd name="connsiteX6" fmla="*/ 1925683 w 6507922"/>
              <a:gd name="connsiteY6" fmla="*/ 1269739 h 3191067"/>
              <a:gd name="connsiteX7" fmla="*/ 2712067 w 6507922"/>
              <a:gd name="connsiteY7" fmla="*/ 257803 h 3191067"/>
              <a:gd name="connsiteX8" fmla="*/ 3589891 w 6507922"/>
              <a:gd name="connsiteY8" fmla="*/ 141979 h 3191067"/>
              <a:gd name="connsiteX9" fmla="*/ 4126329 w 6507922"/>
              <a:gd name="connsiteY9" fmla="*/ 1688311 h 3191067"/>
              <a:gd name="connsiteX10" fmla="*/ 3390449 w 6507922"/>
              <a:gd name="connsiteY10" fmla="*/ 2840090 h 3191067"/>
              <a:gd name="connsiteX11" fmla="*/ 2427589 w 6507922"/>
              <a:gd name="connsiteY11" fmla="*/ 1436363 h 3191067"/>
              <a:gd name="connsiteX12" fmla="*/ 5650340 w 6507922"/>
              <a:gd name="connsiteY12" fmla="*/ 1824475 h 3191067"/>
              <a:gd name="connsiteX13" fmla="*/ 6507922 w 6507922"/>
              <a:gd name="connsiteY13" fmla="*/ 1117221 h 3191067"/>
              <a:gd name="connsiteX0" fmla="*/ 0 w 6507922"/>
              <a:gd name="connsiteY0" fmla="*/ 3191067 h 3191067"/>
              <a:gd name="connsiteX1" fmla="*/ 389491 w 6507922"/>
              <a:gd name="connsiteY1" fmla="*/ 2860795 h 3191067"/>
              <a:gd name="connsiteX2" fmla="*/ 1657459 w 6507922"/>
              <a:gd name="connsiteY2" fmla="*/ 751579 h 3191067"/>
              <a:gd name="connsiteX3" fmla="*/ 574028 w 6507922"/>
              <a:gd name="connsiteY3" fmla="*/ 142985 h 3191067"/>
              <a:gd name="connsiteX4" fmla="*/ 124463 w 6507922"/>
              <a:gd name="connsiteY4" fmla="*/ 1097334 h 3191067"/>
              <a:gd name="connsiteX5" fmla="*/ 1005897 w 6507922"/>
              <a:gd name="connsiteY5" fmla="*/ 1745405 h 3191067"/>
              <a:gd name="connsiteX6" fmla="*/ 1925683 w 6507922"/>
              <a:gd name="connsiteY6" fmla="*/ 1269739 h 3191067"/>
              <a:gd name="connsiteX7" fmla="*/ 2712067 w 6507922"/>
              <a:gd name="connsiteY7" fmla="*/ 257803 h 3191067"/>
              <a:gd name="connsiteX8" fmla="*/ 3589891 w 6507922"/>
              <a:gd name="connsiteY8" fmla="*/ 141979 h 3191067"/>
              <a:gd name="connsiteX9" fmla="*/ 4126329 w 6507922"/>
              <a:gd name="connsiteY9" fmla="*/ 1688311 h 3191067"/>
              <a:gd name="connsiteX10" fmla="*/ 3390449 w 6507922"/>
              <a:gd name="connsiteY10" fmla="*/ 2840090 h 3191067"/>
              <a:gd name="connsiteX11" fmla="*/ 2427589 w 6507922"/>
              <a:gd name="connsiteY11" fmla="*/ 1436363 h 3191067"/>
              <a:gd name="connsiteX12" fmla="*/ 5650340 w 6507922"/>
              <a:gd name="connsiteY12" fmla="*/ 1824475 h 3191067"/>
              <a:gd name="connsiteX13" fmla="*/ 6507922 w 6507922"/>
              <a:gd name="connsiteY13" fmla="*/ 1117221 h 3191067"/>
              <a:gd name="connsiteX0" fmla="*/ 0 w 6507922"/>
              <a:gd name="connsiteY0" fmla="*/ 3191067 h 3191067"/>
              <a:gd name="connsiteX1" fmla="*/ 389491 w 6507922"/>
              <a:gd name="connsiteY1" fmla="*/ 2860795 h 3191067"/>
              <a:gd name="connsiteX2" fmla="*/ 1657459 w 6507922"/>
              <a:gd name="connsiteY2" fmla="*/ 751579 h 3191067"/>
              <a:gd name="connsiteX3" fmla="*/ 574028 w 6507922"/>
              <a:gd name="connsiteY3" fmla="*/ 142985 h 3191067"/>
              <a:gd name="connsiteX4" fmla="*/ 124463 w 6507922"/>
              <a:gd name="connsiteY4" fmla="*/ 1097334 h 3191067"/>
              <a:gd name="connsiteX5" fmla="*/ 1005897 w 6507922"/>
              <a:gd name="connsiteY5" fmla="*/ 1745405 h 3191067"/>
              <a:gd name="connsiteX6" fmla="*/ 1925683 w 6507922"/>
              <a:gd name="connsiteY6" fmla="*/ 1269739 h 3191067"/>
              <a:gd name="connsiteX7" fmla="*/ 2712067 w 6507922"/>
              <a:gd name="connsiteY7" fmla="*/ 257803 h 3191067"/>
              <a:gd name="connsiteX8" fmla="*/ 3589891 w 6507922"/>
              <a:gd name="connsiteY8" fmla="*/ 141979 h 3191067"/>
              <a:gd name="connsiteX9" fmla="*/ 4126329 w 6507922"/>
              <a:gd name="connsiteY9" fmla="*/ 1688311 h 3191067"/>
              <a:gd name="connsiteX10" fmla="*/ 3390449 w 6507922"/>
              <a:gd name="connsiteY10" fmla="*/ 2840090 h 3191067"/>
              <a:gd name="connsiteX11" fmla="*/ 2427589 w 6507922"/>
              <a:gd name="connsiteY11" fmla="*/ 1436363 h 3191067"/>
              <a:gd name="connsiteX12" fmla="*/ 5650340 w 6507922"/>
              <a:gd name="connsiteY12" fmla="*/ 1824475 h 3191067"/>
              <a:gd name="connsiteX13" fmla="*/ 6507922 w 6507922"/>
              <a:gd name="connsiteY13" fmla="*/ 1117221 h 3191067"/>
              <a:gd name="connsiteX0" fmla="*/ 0 w 6507922"/>
              <a:gd name="connsiteY0" fmla="*/ 3191067 h 3191067"/>
              <a:gd name="connsiteX1" fmla="*/ 389491 w 6507922"/>
              <a:gd name="connsiteY1" fmla="*/ 2860795 h 3191067"/>
              <a:gd name="connsiteX2" fmla="*/ 1657459 w 6507922"/>
              <a:gd name="connsiteY2" fmla="*/ 751579 h 3191067"/>
              <a:gd name="connsiteX3" fmla="*/ 574028 w 6507922"/>
              <a:gd name="connsiteY3" fmla="*/ 142985 h 3191067"/>
              <a:gd name="connsiteX4" fmla="*/ 124463 w 6507922"/>
              <a:gd name="connsiteY4" fmla="*/ 1097334 h 3191067"/>
              <a:gd name="connsiteX5" fmla="*/ 1005897 w 6507922"/>
              <a:gd name="connsiteY5" fmla="*/ 1745405 h 3191067"/>
              <a:gd name="connsiteX6" fmla="*/ 1925683 w 6507922"/>
              <a:gd name="connsiteY6" fmla="*/ 1269739 h 3191067"/>
              <a:gd name="connsiteX7" fmla="*/ 2712067 w 6507922"/>
              <a:gd name="connsiteY7" fmla="*/ 257803 h 3191067"/>
              <a:gd name="connsiteX8" fmla="*/ 3589891 w 6507922"/>
              <a:gd name="connsiteY8" fmla="*/ 141979 h 3191067"/>
              <a:gd name="connsiteX9" fmla="*/ 4126329 w 6507922"/>
              <a:gd name="connsiteY9" fmla="*/ 1688311 h 3191067"/>
              <a:gd name="connsiteX10" fmla="*/ 3390449 w 6507922"/>
              <a:gd name="connsiteY10" fmla="*/ 2840090 h 3191067"/>
              <a:gd name="connsiteX11" fmla="*/ 2427589 w 6507922"/>
              <a:gd name="connsiteY11" fmla="*/ 1436363 h 3191067"/>
              <a:gd name="connsiteX12" fmla="*/ 5650340 w 6507922"/>
              <a:gd name="connsiteY12" fmla="*/ 1824475 h 3191067"/>
              <a:gd name="connsiteX13" fmla="*/ 6507922 w 6507922"/>
              <a:gd name="connsiteY13" fmla="*/ 1117221 h 3191067"/>
              <a:gd name="connsiteX0" fmla="*/ 0 w 6507922"/>
              <a:gd name="connsiteY0" fmla="*/ 3191067 h 3191067"/>
              <a:gd name="connsiteX1" fmla="*/ 1100691 w 6507922"/>
              <a:gd name="connsiteY1" fmla="*/ 2769355 h 3191067"/>
              <a:gd name="connsiteX2" fmla="*/ 1657459 w 6507922"/>
              <a:gd name="connsiteY2" fmla="*/ 751579 h 3191067"/>
              <a:gd name="connsiteX3" fmla="*/ 574028 w 6507922"/>
              <a:gd name="connsiteY3" fmla="*/ 142985 h 3191067"/>
              <a:gd name="connsiteX4" fmla="*/ 124463 w 6507922"/>
              <a:gd name="connsiteY4" fmla="*/ 1097334 h 3191067"/>
              <a:gd name="connsiteX5" fmla="*/ 1005897 w 6507922"/>
              <a:gd name="connsiteY5" fmla="*/ 1745405 h 3191067"/>
              <a:gd name="connsiteX6" fmla="*/ 1925683 w 6507922"/>
              <a:gd name="connsiteY6" fmla="*/ 1269739 h 3191067"/>
              <a:gd name="connsiteX7" fmla="*/ 2712067 w 6507922"/>
              <a:gd name="connsiteY7" fmla="*/ 257803 h 3191067"/>
              <a:gd name="connsiteX8" fmla="*/ 3589891 w 6507922"/>
              <a:gd name="connsiteY8" fmla="*/ 141979 h 3191067"/>
              <a:gd name="connsiteX9" fmla="*/ 4126329 w 6507922"/>
              <a:gd name="connsiteY9" fmla="*/ 1688311 h 3191067"/>
              <a:gd name="connsiteX10" fmla="*/ 3390449 w 6507922"/>
              <a:gd name="connsiteY10" fmla="*/ 2840090 h 3191067"/>
              <a:gd name="connsiteX11" fmla="*/ 2427589 w 6507922"/>
              <a:gd name="connsiteY11" fmla="*/ 1436363 h 3191067"/>
              <a:gd name="connsiteX12" fmla="*/ 5650340 w 6507922"/>
              <a:gd name="connsiteY12" fmla="*/ 1824475 h 3191067"/>
              <a:gd name="connsiteX13" fmla="*/ 6507922 w 6507922"/>
              <a:gd name="connsiteY13" fmla="*/ 1117221 h 3191067"/>
              <a:gd name="connsiteX0" fmla="*/ 0 w 6507922"/>
              <a:gd name="connsiteY0" fmla="*/ 3191067 h 3191067"/>
              <a:gd name="connsiteX1" fmla="*/ 1100691 w 6507922"/>
              <a:gd name="connsiteY1" fmla="*/ 2769355 h 3191067"/>
              <a:gd name="connsiteX2" fmla="*/ 1657459 w 6507922"/>
              <a:gd name="connsiteY2" fmla="*/ 751579 h 3191067"/>
              <a:gd name="connsiteX3" fmla="*/ 574028 w 6507922"/>
              <a:gd name="connsiteY3" fmla="*/ 142985 h 3191067"/>
              <a:gd name="connsiteX4" fmla="*/ 124463 w 6507922"/>
              <a:gd name="connsiteY4" fmla="*/ 1097334 h 3191067"/>
              <a:gd name="connsiteX5" fmla="*/ 1005897 w 6507922"/>
              <a:gd name="connsiteY5" fmla="*/ 1745405 h 3191067"/>
              <a:gd name="connsiteX6" fmla="*/ 1925683 w 6507922"/>
              <a:gd name="connsiteY6" fmla="*/ 1269739 h 3191067"/>
              <a:gd name="connsiteX7" fmla="*/ 2712067 w 6507922"/>
              <a:gd name="connsiteY7" fmla="*/ 257803 h 3191067"/>
              <a:gd name="connsiteX8" fmla="*/ 3589891 w 6507922"/>
              <a:gd name="connsiteY8" fmla="*/ 141979 h 3191067"/>
              <a:gd name="connsiteX9" fmla="*/ 4126329 w 6507922"/>
              <a:gd name="connsiteY9" fmla="*/ 1688311 h 3191067"/>
              <a:gd name="connsiteX10" fmla="*/ 3390449 w 6507922"/>
              <a:gd name="connsiteY10" fmla="*/ 2840090 h 3191067"/>
              <a:gd name="connsiteX11" fmla="*/ 2427589 w 6507922"/>
              <a:gd name="connsiteY11" fmla="*/ 1436363 h 3191067"/>
              <a:gd name="connsiteX12" fmla="*/ 5650340 w 6507922"/>
              <a:gd name="connsiteY12" fmla="*/ 1824475 h 3191067"/>
              <a:gd name="connsiteX13" fmla="*/ 6507922 w 6507922"/>
              <a:gd name="connsiteY13" fmla="*/ 1117221 h 3191067"/>
              <a:gd name="connsiteX0" fmla="*/ 0 w 6507922"/>
              <a:gd name="connsiteY0" fmla="*/ 3191067 h 3191067"/>
              <a:gd name="connsiteX1" fmla="*/ 1100691 w 6507922"/>
              <a:gd name="connsiteY1" fmla="*/ 2769355 h 3191067"/>
              <a:gd name="connsiteX2" fmla="*/ 1657459 w 6507922"/>
              <a:gd name="connsiteY2" fmla="*/ 751579 h 3191067"/>
              <a:gd name="connsiteX3" fmla="*/ 574028 w 6507922"/>
              <a:gd name="connsiteY3" fmla="*/ 142985 h 3191067"/>
              <a:gd name="connsiteX4" fmla="*/ 124463 w 6507922"/>
              <a:gd name="connsiteY4" fmla="*/ 1097334 h 3191067"/>
              <a:gd name="connsiteX5" fmla="*/ 1005897 w 6507922"/>
              <a:gd name="connsiteY5" fmla="*/ 1745405 h 3191067"/>
              <a:gd name="connsiteX6" fmla="*/ 1925683 w 6507922"/>
              <a:gd name="connsiteY6" fmla="*/ 1269739 h 3191067"/>
              <a:gd name="connsiteX7" fmla="*/ 2712067 w 6507922"/>
              <a:gd name="connsiteY7" fmla="*/ 257803 h 3191067"/>
              <a:gd name="connsiteX8" fmla="*/ 3589891 w 6507922"/>
              <a:gd name="connsiteY8" fmla="*/ 141979 h 3191067"/>
              <a:gd name="connsiteX9" fmla="*/ 4126329 w 6507922"/>
              <a:gd name="connsiteY9" fmla="*/ 1688311 h 3191067"/>
              <a:gd name="connsiteX10" fmla="*/ 3390449 w 6507922"/>
              <a:gd name="connsiteY10" fmla="*/ 2840090 h 3191067"/>
              <a:gd name="connsiteX11" fmla="*/ 2427589 w 6507922"/>
              <a:gd name="connsiteY11" fmla="*/ 1436363 h 3191067"/>
              <a:gd name="connsiteX12" fmla="*/ 5650340 w 6507922"/>
              <a:gd name="connsiteY12" fmla="*/ 1824475 h 3191067"/>
              <a:gd name="connsiteX13" fmla="*/ 6507922 w 6507922"/>
              <a:gd name="connsiteY13" fmla="*/ 1117221 h 3191067"/>
              <a:gd name="connsiteX0" fmla="*/ 0 w 6507922"/>
              <a:gd name="connsiteY0" fmla="*/ 3191067 h 3218661"/>
              <a:gd name="connsiteX1" fmla="*/ 1100691 w 6507922"/>
              <a:gd name="connsiteY1" fmla="*/ 2769355 h 3218661"/>
              <a:gd name="connsiteX2" fmla="*/ 1657459 w 6507922"/>
              <a:gd name="connsiteY2" fmla="*/ 751579 h 3218661"/>
              <a:gd name="connsiteX3" fmla="*/ 574028 w 6507922"/>
              <a:gd name="connsiteY3" fmla="*/ 142985 h 3218661"/>
              <a:gd name="connsiteX4" fmla="*/ 124463 w 6507922"/>
              <a:gd name="connsiteY4" fmla="*/ 1097334 h 3218661"/>
              <a:gd name="connsiteX5" fmla="*/ 1005897 w 6507922"/>
              <a:gd name="connsiteY5" fmla="*/ 1745405 h 3218661"/>
              <a:gd name="connsiteX6" fmla="*/ 1925683 w 6507922"/>
              <a:gd name="connsiteY6" fmla="*/ 1269739 h 3218661"/>
              <a:gd name="connsiteX7" fmla="*/ 2712067 w 6507922"/>
              <a:gd name="connsiteY7" fmla="*/ 257803 h 3218661"/>
              <a:gd name="connsiteX8" fmla="*/ 3589891 w 6507922"/>
              <a:gd name="connsiteY8" fmla="*/ 141979 h 3218661"/>
              <a:gd name="connsiteX9" fmla="*/ 4126329 w 6507922"/>
              <a:gd name="connsiteY9" fmla="*/ 1688311 h 3218661"/>
              <a:gd name="connsiteX10" fmla="*/ 3390449 w 6507922"/>
              <a:gd name="connsiteY10" fmla="*/ 2840090 h 3218661"/>
              <a:gd name="connsiteX11" fmla="*/ 2427589 w 6507922"/>
              <a:gd name="connsiteY11" fmla="*/ 1436363 h 3218661"/>
              <a:gd name="connsiteX12" fmla="*/ 5650340 w 6507922"/>
              <a:gd name="connsiteY12" fmla="*/ 1824475 h 3218661"/>
              <a:gd name="connsiteX13" fmla="*/ 6507922 w 6507922"/>
              <a:gd name="connsiteY13" fmla="*/ 1117221 h 3218661"/>
              <a:gd name="connsiteX0" fmla="*/ 0 w 6507922"/>
              <a:gd name="connsiteY0" fmla="*/ 3191067 h 3198040"/>
              <a:gd name="connsiteX1" fmla="*/ 1100691 w 6507922"/>
              <a:gd name="connsiteY1" fmla="*/ 2769355 h 3198040"/>
              <a:gd name="connsiteX2" fmla="*/ 1657459 w 6507922"/>
              <a:gd name="connsiteY2" fmla="*/ 751579 h 3198040"/>
              <a:gd name="connsiteX3" fmla="*/ 574028 w 6507922"/>
              <a:gd name="connsiteY3" fmla="*/ 142985 h 3198040"/>
              <a:gd name="connsiteX4" fmla="*/ 124463 w 6507922"/>
              <a:gd name="connsiteY4" fmla="*/ 1097334 h 3198040"/>
              <a:gd name="connsiteX5" fmla="*/ 1005897 w 6507922"/>
              <a:gd name="connsiteY5" fmla="*/ 1745405 h 3198040"/>
              <a:gd name="connsiteX6" fmla="*/ 1925683 w 6507922"/>
              <a:gd name="connsiteY6" fmla="*/ 1269739 h 3198040"/>
              <a:gd name="connsiteX7" fmla="*/ 2712067 w 6507922"/>
              <a:gd name="connsiteY7" fmla="*/ 257803 h 3198040"/>
              <a:gd name="connsiteX8" fmla="*/ 3589891 w 6507922"/>
              <a:gd name="connsiteY8" fmla="*/ 141979 h 3198040"/>
              <a:gd name="connsiteX9" fmla="*/ 4126329 w 6507922"/>
              <a:gd name="connsiteY9" fmla="*/ 1688311 h 3198040"/>
              <a:gd name="connsiteX10" fmla="*/ 3390449 w 6507922"/>
              <a:gd name="connsiteY10" fmla="*/ 2840090 h 3198040"/>
              <a:gd name="connsiteX11" fmla="*/ 2427589 w 6507922"/>
              <a:gd name="connsiteY11" fmla="*/ 1436363 h 3198040"/>
              <a:gd name="connsiteX12" fmla="*/ 5650340 w 6507922"/>
              <a:gd name="connsiteY12" fmla="*/ 1824475 h 3198040"/>
              <a:gd name="connsiteX13" fmla="*/ 6507922 w 6507922"/>
              <a:gd name="connsiteY13" fmla="*/ 1117221 h 3198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07922" h="3198040">
                <a:moveTo>
                  <a:pt x="0" y="3191067"/>
                </a:moveTo>
                <a:cubicBezTo>
                  <a:pt x="256033" y="3220894"/>
                  <a:pt x="534888" y="3168316"/>
                  <a:pt x="1100691" y="2769355"/>
                </a:cubicBezTo>
                <a:cubicBezTo>
                  <a:pt x="1666494" y="2370394"/>
                  <a:pt x="1745236" y="1189307"/>
                  <a:pt x="1657459" y="751579"/>
                </a:cubicBezTo>
                <a:cubicBezTo>
                  <a:pt x="1569682" y="313851"/>
                  <a:pt x="1138164" y="-43869"/>
                  <a:pt x="574028" y="142985"/>
                </a:cubicBezTo>
                <a:cubicBezTo>
                  <a:pt x="75537" y="359393"/>
                  <a:pt x="52485" y="830264"/>
                  <a:pt x="124463" y="1097334"/>
                </a:cubicBezTo>
                <a:cubicBezTo>
                  <a:pt x="196441" y="1364404"/>
                  <a:pt x="496221" y="1723152"/>
                  <a:pt x="1005897" y="1745405"/>
                </a:cubicBezTo>
                <a:cubicBezTo>
                  <a:pt x="1359405" y="1785398"/>
                  <a:pt x="1647631" y="1524730"/>
                  <a:pt x="1925683" y="1269739"/>
                </a:cubicBezTo>
                <a:cubicBezTo>
                  <a:pt x="2471936" y="768791"/>
                  <a:pt x="2489313" y="508088"/>
                  <a:pt x="2712067" y="257803"/>
                </a:cubicBezTo>
                <a:cubicBezTo>
                  <a:pt x="2958363" y="-18934"/>
                  <a:pt x="3354181" y="-96439"/>
                  <a:pt x="3589891" y="141979"/>
                </a:cubicBezTo>
                <a:cubicBezTo>
                  <a:pt x="3825601" y="380397"/>
                  <a:pt x="4159569" y="1238626"/>
                  <a:pt x="4126329" y="1688311"/>
                </a:cubicBezTo>
                <a:cubicBezTo>
                  <a:pt x="4093089" y="2137996"/>
                  <a:pt x="3863667" y="2663437"/>
                  <a:pt x="3390449" y="2840090"/>
                </a:cubicBezTo>
                <a:cubicBezTo>
                  <a:pt x="2753276" y="3077948"/>
                  <a:pt x="1791339" y="2350718"/>
                  <a:pt x="2427589" y="1436363"/>
                </a:cubicBezTo>
                <a:cubicBezTo>
                  <a:pt x="3154588" y="399091"/>
                  <a:pt x="4717978" y="2008391"/>
                  <a:pt x="5650340" y="1824475"/>
                </a:cubicBezTo>
                <a:cubicBezTo>
                  <a:pt x="6271806" y="1652751"/>
                  <a:pt x="6470656" y="1112161"/>
                  <a:pt x="6507922" y="1117221"/>
                </a:cubicBezTo>
              </a:path>
            </a:pathLst>
          </a:custGeom>
          <a:noFill/>
          <a:ln w="38100">
            <a:solidFill>
              <a:srgbClr val="F3570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Полилиния: фигура 41">
            <a:extLst>
              <a:ext uri="{FF2B5EF4-FFF2-40B4-BE49-F238E27FC236}">
                <a16:creationId xmlns:a16="http://schemas.microsoft.com/office/drawing/2014/main" id="{736BF22F-16F3-4081-96B8-429D0DB4E5CE}"/>
              </a:ext>
            </a:extLst>
          </p:cNvPr>
          <p:cNvSpPr/>
          <p:nvPr/>
        </p:nvSpPr>
        <p:spPr>
          <a:xfrm>
            <a:off x="8507134" y="3183463"/>
            <a:ext cx="2115301" cy="1167949"/>
          </a:xfrm>
          <a:custGeom>
            <a:avLst/>
            <a:gdLst>
              <a:gd name="connsiteX0" fmla="*/ 37712 w 10407008"/>
              <a:gd name="connsiteY0" fmla="*/ 481584 h 3014990"/>
              <a:gd name="connsiteX1" fmla="*/ 25520 w 10407008"/>
              <a:gd name="connsiteY1" fmla="*/ 1609344 h 3014990"/>
              <a:gd name="connsiteX2" fmla="*/ 116960 w 10407008"/>
              <a:gd name="connsiteY2" fmla="*/ 1901952 h 3014990"/>
              <a:gd name="connsiteX3" fmla="*/ 257168 w 10407008"/>
              <a:gd name="connsiteY3" fmla="*/ 2170176 h 3014990"/>
              <a:gd name="connsiteX4" fmla="*/ 982592 w 10407008"/>
              <a:gd name="connsiteY4" fmla="*/ 2657856 h 3014990"/>
              <a:gd name="connsiteX5" fmla="*/ 1701920 w 10407008"/>
              <a:gd name="connsiteY5" fmla="*/ 2901696 h 3014990"/>
              <a:gd name="connsiteX6" fmla="*/ 2287136 w 10407008"/>
              <a:gd name="connsiteY6" fmla="*/ 3011424 h 3014990"/>
              <a:gd name="connsiteX7" fmla="*/ 2878448 w 10407008"/>
              <a:gd name="connsiteY7" fmla="*/ 2993136 h 3014990"/>
              <a:gd name="connsiteX8" fmla="*/ 3451472 w 10407008"/>
              <a:gd name="connsiteY8" fmla="*/ 2773680 h 3014990"/>
              <a:gd name="connsiteX9" fmla="*/ 4189088 w 10407008"/>
              <a:gd name="connsiteY9" fmla="*/ 2097024 h 3014990"/>
              <a:gd name="connsiteX10" fmla="*/ 4439024 w 10407008"/>
              <a:gd name="connsiteY10" fmla="*/ 1627632 h 3014990"/>
              <a:gd name="connsiteX11" fmla="*/ 4481696 w 10407008"/>
              <a:gd name="connsiteY11" fmla="*/ 1335024 h 3014990"/>
              <a:gd name="connsiteX12" fmla="*/ 4469504 w 10407008"/>
              <a:gd name="connsiteY12" fmla="*/ 682752 h 3014990"/>
              <a:gd name="connsiteX13" fmla="*/ 4365872 w 10407008"/>
              <a:gd name="connsiteY13" fmla="*/ 445008 h 3014990"/>
              <a:gd name="connsiteX14" fmla="*/ 4182992 w 10407008"/>
              <a:gd name="connsiteY14" fmla="*/ 365760 h 3014990"/>
              <a:gd name="connsiteX15" fmla="*/ 3829424 w 10407008"/>
              <a:gd name="connsiteY15" fmla="*/ 292608 h 3014990"/>
              <a:gd name="connsiteX16" fmla="*/ 3158864 w 10407008"/>
              <a:gd name="connsiteY16" fmla="*/ 457200 h 3014990"/>
              <a:gd name="connsiteX17" fmla="*/ 3110096 w 10407008"/>
              <a:gd name="connsiteY17" fmla="*/ 633984 h 3014990"/>
              <a:gd name="connsiteX18" fmla="*/ 3122288 w 10407008"/>
              <a:gd name="connsiteY18" fmla="*/ 938784 h 3014990"/>
              <a:gd name="connsiteX19" fmla="*/ 3414896 w 10407008"/>
              <a:gd name="connsiteY19" fmla="*/ 1292352 h 3014990"/>
              <a:gd name="connsiteX20" fmla="*/ 3658736 w 10407008"/>
              <a:gd name="connsiteY20" fmla="*/ 1432560 h 3014990"/>
              <a:gd name="connsiteX21" fmla="*/ 4396352 w 10407008"/>
              <a:gd name="connsiteY21" fmla="*/ 1511808 h 3014990"/>
              <a:gd name="connsiteX22" fmla="*/ 4987664 w 10407008"/>
              <a:gd name="connsiteY22" fmla="*/ 1182624 h 3014990"/>
              <a:gd name="connsiteX23" fmla="*/ 5536304 w 10407008"/>
              <a:gd name="connsiteY23" fmla="*/ 463296 h 3014990"/>
              <a:gd name="connsiteX24" fmla="*/ 5774048 w 10407008"/>
              <a:gd name="connsiteY24" fmla="*/ 170688 h 3014990"/>
              <a:gd name="connsiteX25" fmla="*/ 6401936 w 10407008"/>
              <a:gd name="connsiteY25" fmla="*/ 0 h 3014990"/>
              <a:gd name="connsiteX26" fmla="*/ 6651872 w 10407008"/>
              <a:gd name="connsiteY26" fmla="*/ 54864 h 3014990"/>
              <a:gd name="connsiteX27" fmla="*/ 6871328 w 10407008"/>
              <a:gd name="connsiteY27" fmla="*/ 256032 h 3014990"/>
              <a:gd name="connsiteX28" fmla="*/ 7145648 w 10407008"/>
              <a:gd name="connsiteY28" fmla="*/ 859536 h 3014990"/>
              <a:gd name="connsiteX29" fmla="*/ 7206608 w 10407008"/>
              <a:gd name="connsiteY29" fmla="*/ 1200912 h 3014990"/>
              <a:gd name="connsiteX30" fmla="*/ 7029824 w 10407008"/>
              <a:gd name="connsiteY30" fmla="*/ 1840992 h 3014990"/>
              <a:gd name="connsiteX31" fmla="*/ 6810368 w 10407008"/>
              <a:gd name="connsiteY31" fmla="*/ 2023872 h 3014990"/>
              <a:gd name="connsiteX32" fmla="*/ 6420224 w 10407008"/>
              <a:gd name="connsiteY32" fmla="*/ 2097024 h 3014990"/>
              <a:gd name="connsiteX33" fmla="*/ 5920352 w 10407008"/>
              <a:gd name="connsiteY33" fmla="*/ 1999488 h 3014990"/>
              <a:gd name="connsiteX34" fmla="*/ 5835008 w 10407008"/>
              <a:gd name="connsiteY34" fmla="*/ 1847088 h 3014990"/>
              <a:gd name="connsiteX35" fmla="*/ 5822816 w 10407008"/>
              <a:gd name="connsiteY35" fmla="*/ 1645920 h 3014990"/>
              <a:gd name="connsiteX36" fmla="*/ 6066656 w 10407008"/>
              <a:gd name="connsiteY36" fmla="*/ 1109472 h 3014990"/>
              <a:gd name="connsiteX37" fmla="*/ 6432416 w 10407008"/>
              <a:gd name="connsiteY37" fmla="*/ 755904 h 3014990"/>
              <a:gd name="connsiteX38" fmla="*/ 7109072 w 10407008"/>
              <a:gd name="connsiteY38" fmla="*/ 591312 h 3014990"/>
              <a:gd name="connsiteX39" fmla="*/ 7572368 w 10407008"/>
              <a:gd name="connsiteY39" fmla="*/ 652272 h 3014990"/>
              <a:gd name="connsiteX40" fmla="*/ 8011280 w 10407008"/>
              <a:gd name="connsiteY40" fmla="*/ 859536 h 3014990"/>
              <a:gd name="connsiteX41" fmla="*/ 9078080 w 10407008"/>
              <a:gd name="connsiteY41" fmla="*/ 1432560 h 3014990"/>
              <a:gd name="connsiteX42" fmla="*/ 9328016 w 10407008"/>
              <a:gd name="connsiteY42" fmla="*/ 1469136 h 3014990"/>
              <a:gd name="connsiteX43" fmla="*/ 9614528 w 10407008"/>
              <a:gd name="connsiteY43" fmla="*/ 1402080 h 3014990"/>
              <a:gd name="connsiteX44" fmla="*/ 10321664 w 10407008"/>
              <a:gd name="connsiteY44" fmla="*/ 804672 h 3014990"/>
              <a:gd name="connsiteX45" fmla="*/ 10407008 w 10407008"/>
              <a:gd name="connsiteY45" fmla="*/ 640080 h 3014990"/>
              <a:gd name="connsiteX0" fmla="*/ 71281 w 10440577"/>
              <a:gd name="connsiteY0" fmla="*/ 481584 h 3014990"/>
              <a:gd name="connsiteX1" fmla="*/ 16417 w 10440577"/>
              <a:gd name="connsiteY1" fmla="*/ 1139952 h 3014990"/>
              <a:gd name="connsiteX2" fmla="*/ 150529 w 10440577"/>
              <a:gd name="connsiteY2" fmla="*/ 1901952 h 3014990"/>
              <a:gd name="connsiteX3" fmla="*/ 290737 w 10440577"/>
              <a:gd name="connsiteY3" fmla="*/ 2170176 h 3014990"/>
              <a:gd name="connsiteX4" fmla="*/ 1016161 w 10440577"/>
              <a:gd name="connsiteY4" fmla="*/ 2657856 h 3014990"/>
              <a:gd name="connsiteX5" fmla="*/ 1735489 w 10440577"/>
              <a:gd name="connsiteY5" fmla="*/ 2901696 h 3014990"/>
              <a:gd name="connsiteX6" fmla="*/ 2320705 w 10440577"/>
              <a:gd name="connsiteY6" fmla="*/ 3011424 h 3014990"/>
              <a:gd name="connsiteX7" fmla="*/ 2912017 w 10440577"/>
              <a:gd name="connsiteY7" fmla="*/ 2993136 h 3014990"/>
              <a:gd name="connsiteX8" fmla="*/ 3485041 w 10440577"/>
              <a:gd name="connsiteY8" fmla="*/ 2773680 h 3014990"/>
              <a:gd name="connsiteX9" fmla="*/ 4222657 w 10440577"/>
              <a:gd name="connsiteY9" fmla="*/ 2097024 h 3014990"/>
              <a:gd name="connsiteX10" fmla="*/ 4472593 w 10440577"/>
              <a:gd name="connsiteY10" fmla="*/ 1627632 h 3014990"/>
              <a:gd name="connsiteX11" fmla="*/ 4515265 w 10440577"/>
              <a:gd name="connsiteY11" fmla="*/ 1335024 h 3014990"/>
              <a:gd name="connsiteX12" fmla="*/ 4503073 w 10440577"/>
              <a:gd name="connsiteY12" fmla="*/ 682752 h 3014990"/>
              <a:gd name="connsiteX13" fmla="*/ 4399441 w 10440577"/>
              <a:gd name="connsiteY13" fmla="*/ 445008 h 3014990"/>
              <a:gd name="connsiteX14" fmla="*/ 4216561 w 10440577"/>
              <a:gd name="connsiteY14" fmla="*/ 365760 h 3014990"/>
              <a:gd name="connsiteX15" fmla="*/ 3862993 w 10440577"/>
              <a:gd name="connsiteY15" fmla="*/ 292608 h 3014990"/>
              <a:gd name="connsiteX16" fmla="*/ 3192433 w 10440577"/>
              <a:gd name="connsiteY16" fmla="*/ 457200 h 3014990"/>
              <a:gd name="connsiteX17" fmla="*/ 3143665 w 10440577"/>
              <a:gd name="connsiteY17" fmla="*/ 633984 h 3014990"/>
              <a:gd name="connsiteX18" fmla="*/ 3155857 w 10440577"/>
              <a:gd name="connsiteY18" fmla="*/ 938784 h 3014990"/>
              <a:gd name="connsiteX19" fmla="*/ 3448465 w 10440577"/>
              <a:gd name="connsiteY19" fmla="*/ 1292352 h 3014990"/>
              <a:gd name="connsiteX20" fmla="*/ 3692305 w 10440577"/>
              <a:gd name="connsiteY20" fmla="*/ 1432560 h 3014990"/>
              <a:gd name="connsiteX21" fmla="*/ 4429921 w 10440577"/>
              <a:gd name="connsiteY21" fmla="*/ 1511808 h 3014990"/>
              <a:gd name="connsiteX22" fmla="*/ 5021233 w 10440577"/>
              <a:gd name="connsiteY22" fmla="*/ 1182624 h 3014990"/>
              <a:gd name="connsiteX23" fmla="*/ 5569873 w 10440577"/>
              <a:gd name="connsiteY23" fmla="*/ 463296 h 3014990"/>
              <a:gd name="connsiteX24" fmla="*/ 5807617 w 10440577"/>
              <a:gd name="connsiteY24" fmla="*/ 170688 h 3014990"/>
              <a:gd name="connsiteX25" fmla="*/ 6435505 w 10440577"/>
              <a:gd name="connsiteY25" fmla="*/ 0 h 3014990"/>
              <a:gd name="connsiteX26" fmla="*/ 6685441 w 10440577"/>
              <a:gd name="connsiteY26" fmla="*/ 54864 h 3014990"/>
              <a:gd name="connsiteX27" fmla="*/ 6904897 w 10440577"/>
              <a:gd name="connsiteY27" fmla="*/ 256032 h 3014990"/>
              <a:gd name="connsiteX28" fmla="*/ 7179217 w 10440577"/>
              <a:gd name="connsiteY28" fmla="*/ 859536 h 3014990"/>
              <a:gd name="connsiteX29" fmla="*/ 7240177 w 10440577"/>
              <a:gd name="connsiteY29" fmla="*/ 1200912 h 3014990"/>
              <a:gd name="connsiteX30" fmla="*/ 7063393 w 10440577"/>
              <a:gd name="connsiteY30" fmla="*/ 1840992 h 3014990"/>
              <a:gd name="connsiteX31" fmla="*/ 6843937 w 10440577"/>
              <a:gd name="connsiteY31" fmla="*/ 2023872 h 3014990"/>
              <a:gd name="connsiteX32" fmla="*/ 6453793 w 10440577"/>
              <a:gd name="connsiteY32" fmla="*/ 2097024 h 3014990"/>
              <a:gd name="connsiteX33" fmla="*/ 5953921 w 10440577"/>
              <a:gd name="connsiteY33" fmla="*/ 1999488 h 3014990"/>
              <a:gd name="connsiteX34" fmla="*/ 5868577 w 10440577"/>
              <a:gd name="connsiteY34" fmla="*/ 1847088 h 3014990"/>
              <a:gd name="connsiteX35" fmla="*/ 5856385 w 10440577"/>
              <a:gd name="connsiteY35" fmla="*/ 1645920 h 3014990"/>
              <a:gd name="connsiteX36" fmla="*/ 6100225 w 10440577"/>
              <a:gd name="connsiteY36" fmla="*/ 1109472 h 3014990"/>
              <a:gd name="connsiteX37" fmla="*/ 6465985 w 10440577"/>
              <a:gd name="connsiteY37" fmla="*/ 755904 h 3014990"/>
              <a:gd name="connsiteX38" fmla="*/ 7142641 w 10440577"/>
              <a:gd name="connsiteY38" fmla="*/ 591312 h 3014990"/>
              <a:gd name="connsiteX39" fmla="*/ 7605937 w 10440577"/>
              <a:gd name="connsiteY39" fmla="*/ 652272 h 3014990"/>
              <a:gd name="connsiteX40" fmla="*/ 8044849 w 10440577"/>
              <a:gd name="connsiteY40" fmla="*/ 859536 h 3014990"/>
              <a:gd name="connsiteX41" fmla="*/ 9111649 w 10440577"/>
              <a:gd name="connsiteY41" fmla="*/ 1432560 h 3014990"/>
              <a:gd name="connsiteX42" fmla="*/ 9361585 w 10440577"/>
              <a:gd name="connsiteY42" fmla="*/ 1469136 h 3014990"/>
              <a:gd name="connsiteX43" fmla="*/ 9648097 w 10440577"/>
              <a:gd name="connsiteY43" fmla="*/ 1402080 h 3014990"/>
              <a:gd name="connsiteX44" fmla="*/ 10355233 w 10440577"/>
              <a:gd name="connsiteY44" fmla="*/ 804672 h 3014990"/>
              <a:gd name="connsiteX45" fmla="*/ 10440577 w 10440577"/>
              <a:gd name="connsiteY45" fmla="*/ 640080 h 3014990"/>
              <a:gd name="connsiteX0" fmla="*/ 9724 w 10476556"/>
              <a:gd name="connsiteY0" fmla="*/ 323088 h 3014990"/>
              <a:gd name="connsiteX1" fmla="*/ 52396 w 10476556"/>
              <a:gd name="connsiteY1" fmla="*/ 1139952 h 3014990"/>
              <a:gd name="connsiteX2" fmla="*/ 186508 w 10476556"/>
              <a:gd name="connsiteY2" fmla="*/ 1901952 h 3014990"/>
              <a:gd name="connsiteX3" fmla="*/ 326716 w 10476556"/>
              <a:gd name="connsiteY3" fmla="*/ 2170176 h 3014990"/>
              <a:gd name="connsiteX4" fmla="*/ 1052140 w 10476556"/>
              <a:gd name="connsiteY4" fmla="*/ 2657856 h 3014990"/>
              <a:gd name="connsiteX5" fmla="*/ 1771468 w 10476556"/>
              <a:gd name="connsiteY5" fmla="*/ 2901696 h 3014990"/>
              <a:gd name="connsiteX6" fmla="*/ 2356684 w 10476556"/>
              <a:gd name="connsiteY6" fmla="*/ 3011424 h 3014990"/>
              <a:gd name="connsiteX7" fmla="*/ 2947996 w 10476556"/>
              <a:gd name="connsiteY7" fmla="*/ 2993136 h 3014990"/>
              <a:gd name="connsiteX8" fmla="*/ 3521020 w 10476556"/>
              <a:gd name="connsiteY8" fmla="*/ 2773680 h 3014990"/>
              <a:gd name="connsiteX9" fmla="*/ 4258636 w 10476556"/>
              <a:gd name="connsiteY9" fmla="*/ 2097024 h 3014990"/>
              <a:gd name="connsiteX10" fmla="*/ 4508572 w 10476556"/>
              <a:gd name="connsiteY10" fmla="*/ 1627632 h 3014990"/>
              <a:gd name="connsiteX11" fmla="*/ 4551244 w 10476556"/>
              <a:gd name="connsiteY11" fmla="*/ 1335024 h 3014990"/>
              <a:gd name="connsiteX12" fmla="*/ 4539052 w 10476556"/>
              <a:gd name="connsiteY12" fmla="*/ 682752 h 3014990"/>
              <a:gd name="connsiteX13" fmla="*/ 4435420 w 10476556"/>
              <a:gd name="connsiteY13" fmla="*/ 445008 h 3014990"/>
              <a:gd name="connsiteX14" fmla="*/ 4252540 w 10476556"/>
              <a:gd name="connsiteY14" fmla="*/ 365760 h 3014990"/>
              <a:gd name="connsiteX15" fmla="*/ 3898972 w 10476556"/>
              <a:gd name="connsiteY15" fmla="*/ 292608 h 3014990"/>
              <a:gd name="connsiteX16" fmla="*/ 3228412 w 10476556"/>
              <a:gd name="connsiteY16" fmla="*/ 457200 h 3014990"/>
              <a:gd name="connsiteX17" fmla="*/ 3179644 w 10476556"/>
              <a:gd name="connsiteY17" fmla="*/ 633984 h 3014990"/>
              <a:gd name="connsiteX18" fmla="*/ 3191836 w 10476556"/>
              <a:gd name="connsiteY18" fmla="*/ 938784 h 3014990"/>
              <a:gd name="connsiteX19" fmla="*/ 3484444 w 10476556"/>
              <a:gd name="connsiteY19" fmla="*/ 1292352 h 3014990"/>
              <a:gd name="connsiteX20" fmla="*/ 3728284 w 10476556"/>
              <a:gd name="connsiteY20" fmla="*/ 1432560 h 3014990"/>
              <a:gd name="connsiteX21" fmla="*/ 4465900 w 10476556"/>
              <a:gd name="connsiteY21" fmla="*/ 1511808 h 3014990"/>
              <a:gd name="connsiteX22" fmla="*/ 5057212 w 10476556"/>
              <a:gd name="connsiteY22" fmla="*/ 1182624 h 3014990"/>
              <a:gd name="connsiteX23" fmla="*/ 5605852 w 10476556"/>
              <a:gd name="connsiteY23" fmla="*/ 463296 h 3014990"/>
              <a:gd name="connsiteX24" fmla="*/ 5843596 w 10476556"/>
              <a:gd name="connsiteY24" fmla="*/ 170688 h 3014990"/>
              <a:gd name="connsiteX25" fmla="*/ 6471484 w 10476556"/>
              <a:gd name="connsiteY25" fmla="*/ 0 h 3014990"/>
              <a:gd name="connsiteX26" fmla="*/ 6721420 w 10476556"/>
              <a:gd name="connsiteY26" fmla="*/ 54864 h 3014990"/>
              <a:gd name="connsiteX27" fmla="*/ 6940876 w 10476556"/>
              <a:gd name="connsiteY27" fmla="*/ 256032 h 3014990"/>
              <a:gd name="connsiteX28" fmla="*/ 7215196 w 10476556"/>
              <a:gd name="connsiteY28" fmla="*/ 859536 h 3014990"/>
              <a:gd name="connsiteX29" fmla="*/ 7276156 w 10476556"/>
              <a:gd name="connsiteY29" fmla="*/ 1200912 h 3014990"/>
              <a:gd name="connsiteX30" fmla="*/ 7099372 w 10476556"/>
              <a:gd name="connsiteY30" fmla="*/ 1840992 h 3014990"/>
              <a:gd name="connsiteX31" fmla="*/ 6879916 w 10476556"/>
              <a:gd name="connsiteY31" fmla="*/ 2023872 h 3014990"/>
              <a:gd name="connsiteX32" fmla="*/ 6489772 w 10476556"/>
              <a:gd name="connsiteY32" fmla="*/ 2097024 h 3014990"/>
              <a:gd name="connsiteX33" fmla="*/ 5989900 w 10476556"/>
              <a:gd name="connsiteY33" fmla="*/ 1999488 h 3014990"/>
              <a:gd name="connsiteX34" fmla="*/ 5904556 w 10476556"/>
              <a:gd name="connsiteY34" fmla="*/ 1847088 h 3014990"/>
              <a:gd name="connsiteX35" fmla="*/ 5892364 w 10476556"/>
              <a:gd name="connsiteY35" fmla="*/ 1645920 h 3014990"/>
              <a:gd name="connsiteX36" fmla="*/ 6136204 w 10476556"/>
              <a:gd name="connsiteY36" fmla="*/ 1109472 h 3014990"/>
              <a:gd name="connsiteX37" fmla="*/ 6501964 w 10476556"/>
              <a:gd name="connsiteY37" fmla="*/ 755904 h 3014990"/>
              <a:gd name="connsiteX38" fmla="*/ 7178620 w 10476556"/>
              <a:gd name="connsiteY38" fmla="*/ 591312 h 3014990"/>
              <a:gd name="connsiteX39" fmla="*/ 7641916 w 10476556"/>
              <a:gd name="connsiteY39" fmla="*/ 652272 h 3014990"/>
              <a:gd name="connsiteX40" fmla="*/ 8080828 w 10476556"/>
              <a:gd name="connsiteY40" fmla="*/ 859536 h 3014990"/>
              <a:gd name="connsiteX41" fmla="*/ 9147628 w 10476556"/>
              <a:gd name="connsiteY41" fmla="*/ 1432560 h 3014990"/>
              <a:gd name="connsiteX42" fmla="*/ 9397564 w 10476556"/>
              <a:gd name="connsiteY42" fmla="*/ 1469136 h 3014990"/>
              <a:gd name="connsiteX43" fmla="*/ 9684076 w 10476556"/>
              <a:gd name="connsiteY43" fmla="*/ 1402080 h 3014990"/>
              <a:gd name="connsiteX44" fmla="*/ 10391212 w 10476556"/>
              <a:gd name="connsiteY44" fmla="*/ 804672 h 3014990"/>
              <a:gd name="connsiteX45" fmla="*/ 10476556 w 10476556"/>
              <a:gd name="connsiteY45" fmla="*/ 640080 h 3014990"/>
              <a:gd name="connsiteX0" fmla="*/ 13584 w 10480416"/>
              <a:gd name="connsiteY0" fmla="*/ 323088 h 3014990"/>
              <a:gd name="connsiteX1" fmla="*/ 56256 w 10480416"/>
              <a:gd name="connsiteY1" fmla="*/ 1139952 h 3014990"/>
              <a:gd name="connsiteX2" fmla="*/ 330576 w 10480416"/>
              <a:gd name="connsiteY2" fmla="*/ 2170176 h 3014990"/>
              <a:gd name="connsiteX3" fmla="*/ 1056000 w 10480416"/>
              <a:gd name="connsiteY3" fmla="*/ 2657856 h 3014990"/>
              <a:gd name="connsiteX4" fmla="*/ 1775328 w 10480416"/>
              <a:gd name="connsiteY4" fmla="*/ 2901696 h 3014990"/>
              <a:gd name="connsiteX5" fmla="*/ 2360544 w 10480416"/>
              <a:gd name="connsiteY5" fmla="*/ 3011424 h 3014990"/>
              <a:gd name="connsiteX6" fmla="*/ 2951856 w 10480416"/>
              <a:gd name="connsiteY6" fmla="*/ 2993136 h 3014990"/>
              <a:gd name="connsiteX7" fmla="*/ 3524880 w 10480416"/>
              <a:gd name="connsiteY7" fmla="*/ 2773680 h 3014990"/>
              <a:gd name="connsiteX8" fmla="*/ 4262496 w 10480416"/>
              <a:gd name="connsiteY8" fmla="*/ 2097024 h 3014990"/>
              <a:gd name="connsiteX9" fmla="*/ 4512432 w 10480416"/>
              <a:gd name="connsiteY9" fmla="*/ 1627632 h 3014990"/>
              <a:gd name="connsiteX10" fmla="*/ 4555104 w 10480416"/>
              <a:gd name="connsiteY10" fmla="*/ 1335024 h 3014990"/>
              <a:gd name="connsiteX11" fmla="*/ 4542912 w 10480416"/>
              <a:gd name="connsiteY11" fmla="*/ 682752 h 3014990"/>
              <a:gd name="connsiteX12" fmla="*/ 4439280 w 10480416"/>
              <a:gd name="connsiteY12" fmla="*/ 445008 h 3014990"/>
              <a:gd name="connsiteX13" fmla="*/ 4256400 w 10480416"/>
              <a:gd name="connsiteY13" fmla="*/ 365760 h 3014990"/>
              <a:gd name="connsiteX14" fmla="*/ 3902832 w 10480416"/>
              <a:gd name="connsiteY14" fmla="*/ 292608 h 3014990"/>
              <a:gd name="connsiteX15" fmla="*/ 3232272 w 10480416"/>
              <a:gd name="connsiteY15" fmla="*/ 457200 h 3014990"/>
              <a:gd name="connsiteX16" fmla="*/ 3183504 w 10480416"/>
              <a:gd name="connsiteY16" fmla="*/ 633984 h 3014990"/>
              <a:gd name="connsiteX17" fmla="*/ 3195696 w 10480416"/>
              <a:gd name="connsiteY17" fmla="*/ 938784 h 3014990"/>
              <a:gd name="connsiteX18" fmla="*/ 3488304 w 10480416"/>
              <a:gd name="connsiteY18" fmla="*/ 1292352 h 3014990"/>
              <a:gd name="connsiteX19" fmla="*/ 3732144 w 10480416"/>
              <a:gd name="connsiteY19" fmla="*/ 1432560 h 3014990"/>
              <a:gd name="connsiteX20" fmla="*/ 4469760 w 10480416"/>
              <a:gd name="connsiteY20" fmla="*/ 1511808 h 3014990"/>
              <a:gd name="connsiteX21" fmla="*/ 5061072 w 10480416"/>
              <a:gd name="connsiteY21" fmla="*/ 1182624 h 3014990"/>
              <a:gd name="connsiteX22" fmla="*/ 5609712 w 10480416"/>
              <a:gd name="connsiteY22" fmla="*/ 463296 h 3014990"/>
              <a:gd name="connsiteX23" fmla="*/ 5847456 w 10480416"/>
              <a:gd name="connsiteY23" fmla="*/ 170688 h 3014990"/>
              <a:gd name="connsiteX24" fmla="*/ 6475344 w 10480416"/>
              <a:gd name="connsiteY24" fmla="*/ 0 h 3014990"/>
              <a:gd name="connsiteX25" fmla="*/ 6725280 w 10480416"/>
              <a:gd name="connsiteY25" fmla="*/ 54864 h 3014990"/>
              <a:gd name="connsiteX26" fmla="*/ 6944736 w 10480416"/>
              <a:gd name="connsiteY26" fmla="*/ 256032 h 3014990"/>
              <a:gd name="connsiteX27" fmla="*/ 7219056 w 10480416"/>
              <a:gd name="connsiteY27" fmla="*/ 859536 h 3014990"/>
              <a:gd name="connsiteX28" fmla="*/ 7280016 w 10480416"/>
              <a:gd name="connsiteY28" fmla="*/ 1200912 h 3014990"/>
              <a:gd name="connsiteX29" fmla="*/ 7103232 w 10480416"/>
              <a:gd name="connsiteY29" fmla="*/ 1840992 h 3014990"/>
              <a:gd name="connsiteX30" fmla="*/ 6883776 w 10480416"/>
              <a:gd name="connsiteY30" fmla="*/ 2023872 h 3014990"/>
              <a:gd name="connsiteX31" fmla="*/ 6493632 w 10480416"/>
              <a:gd name="connsiteY31" fmla="*/ 2097024 h 3014990"/>
              <a:gd name="connsiteX32" fmla="*/ 5993760 w 10480416"/>
              <a:gd name="connsiteY32" fmla="*/ 1999488 h 3014990"/>
              <a:gd name="connsiteX33" fmla="*/ 5908416 w 10480416"/>
              <a:gd name="connsiteY33" fmla="*/ 1847088 h 3014990"/>
              <a:gd name="connsiteX34" fmla="*/ 5896224 w 10480416"/>
              <a:gd name="connsiteY34" fmla="*/ 1645920 h 3014990"/>
              <a:gd name="connsiteX35" fmla="*/ 6140064 w 10480416"/>
              <a:gd name="connsiteY35" fmla="*/ 1109472 h 3014990"/>
              <a:gd name="connsiteX36" fmla="*/ 6505824 w 10480416"/>
              <a:gd name="connsiteY36" fmla="*/ 755904 h 3014990"/>
              <a:gd name="connsiteX37" fmla="*/ 7182480 w 10480416"/>
              <a:gd name="connsiteY37" fmla="*/ 591312 h 3014990"/>
              <a:gd name="connsiteX38" fmla="*/ 7645776 w 10480416"/>
              <a:gd name="connsiteY38" fmla="*/ 652272 h 3014990"/>
              <a:gd name="connsiteX39" fmla="*/ 8084688 w 10480416"/>
              <a:gd name="connsiteY39" fmla="*/ 859536 h 3014990"/>
              <a:gd name="connsiteX40" fmla="*/ 9151488 w 10480416"/>
              <a:gd name="connsiteY40" fmla="*/ 1432560 h 3014990"/>
              <a:gd name="connsiteX41" fmla="*/ 9401424 w 10480416"/>
              <a:gd name="connsiteY41" fmla="*/ 1469136 h 3014990"/>
              <a:gd name="connsiteX42" fmla="*/ 9687936 w 10480416"/>
              <a:gd name="connsiteY42" fmla="*/ 1402080 h 3014990"/>
              <a:gd name="connsiteX43" fmla="*/ 10395072 w 10480416"/>
              <a:gd name="connsiteY43" fmla="*/ 804672 h 3014990"/>
              <a:gd name="connsiteX44" fmla="*/ 10480416 w 10480416"/>
              <a:gd name="connsiteY44" fmla="*/ 640080 h 3014990"/>
              <a:gd name="connsiteX0" fmla="*/ 56195 w 10523027"/>
              <a:gd name="connsiteY0" fmla="*/ 323088 h 3014990"/>
              <a:gd name="connsiteX1" fmla="*/ 98867 w 10523027"/>
              <a:gd name="connsiteY1" fmla="*/ 1139952 h 3014990"/>
              <a:gd name="connsiteX2" fmla="*/ 1098611 w 10523027"/>
              <a:gd name="connsiteY2" fmla="*/ 2657856 h 3014990"/>
              <a:gd name="connsiteX3" fmla="*/ 1817939 w 10523027"/>
              <a:gd name="connsiteY3" fmla="*/ 2901696 h 3014990"/>
              <a:gd name="connsiteX4" fmla="*/ 2403155 w 10523027"/>
              <a:gd name="connsiteY4" fmla="*/ 3011424 h 3014990"/>
              <a:gd name="connsiteX5" fmla="*/ 2994467 w 10523027"/>
              <a:gd name="connsiteY5" fmla="*/ 2993136 h 3014990"/>
              <a:gd name="connsiteX6" fmla="*/ 3567491 w 10523027"/>
              <a:gd name="connsiteY6" fmla="*/ 2773680 h 3014990"/>
              <a:gd name="connsiteX7" fmla="*/ 4305107 w 10523027"/>
              <a:gd name="connsiteY7" fmla="*/ 2097024 h 3014990"/>
              <a:gd name="connsiteX8" fmla="*/ 4555043 w 10523027"/>
              <a:gd name="connsiteY8" fmla="*/ 1627632 h 3014990"/>
              <a:gd name="connsiteX9" fmla="*/ 4597715 w 10523027"/>
              <a:gd name="connsiteY9" fmla="*/ 1335024 h 3014990"/>
              <a:gd name="connsiteX10" fmla="*/ 4585523 w 10523027"/>
              <a:gd name="connsiteY10" fmla="*/ 682752 h 3014990"/>
              <a:gd name="connsiteX11" fmla="*/ 4481891 w 10523027"/>
              <a:gd name="connsiteY11" fmla="*/ 445008 h 3014990"/>
              <a:gd name="connsiteX12" fmla="*/ 4299011 w 10523027"/>
              <a:gd name="connsiteY12" fmla="*/ 365760 h 3014990"/>
              <a:gd name="connsiteX13" fmla="*/ 3945443 w 10523027"/>
              <a:gd name="connsiteY13" fmla="*/ 292608 h 3014990"/>
              <a:gd name="connsiteX14" fmla="*/ 3274883 w 10523027"/>
              <a:gd name="connsiteY14" fmla="*/ 457200 h 3014990"/>
              <a:gd name="connsiteX15" fmla="*/ 3226115 w 10523027"/>
              <a:gd name="connsiteY15" fmla="*/ 633984 h 3014990"/>
              <a:gd name="connsiteX16" fmla="*/ 3238307 w 10523027"/>
              <a:gd name="connsiteY16" fmla="*/ 938784 h 3014990"/>
              <a:gd name="connsiteX17" fmla="*/ 3530915 w 10523027"/>
              <a:gd name="connsiteY17" fmla="*/ 1292352 h 3014990"/>
              <a:gd name="connsiteX18" fmla="*/ 3774755 w 10523027"/>
              <a:gd name="connsiteY18" fmla="*/ 1432560 h 3014990"/>
              <a:gd name="connsiteX19" fmla="*/ 4512371 w 10523027"/>
              <a:gd name="connsiteY19" fmla="*/ 1511808 h 3014990"/>
              <a:gd name="connsiteX20" fmla="*/ 5103683 w 10523027"/>
              <a:gd name="connsiteY20" fmla="*/ 1182624 h 3014990"/>
              <a:gd name="connsiteX21" fmla="*/ 5652323 w 10523027"/>
              <a:gd name="connsiteY21" fmla="*/ 463296 h 3014990"/>
              <a:gd name="connsiteX22" fmla="*/ 5890067 w 10523027"/>
              <a:gd name="connsiteY22" fmla="*/ 170688 h 3014990"/>
              <a:gd name="connsiteX23" fmla="*/ 6517955 w 10523027"/>
              <a:gd name="connsiteY23" fmla="*/ 0 h 3014990"/>
              <a:gd name="connsiteX24" fmla="*/ 6767891 w 10523027"/>
              <a:gd name="connsiteY24" fmla="*/ 54864 h 3014990"/>
              <a:gd name="connsiteX25" fmla="*/ 6987347 w 10523027"/>
              <a:gd name="connsiteY25" fmla="*/ 256032 h 3014990"/>
              <a:gd name="connsiteX26" fmla="*/ 7261667 w 10523027"/>
              <a:gd name="connsiteY26" fmla="*/ 859536 h 3014990"/>
              <a:gd name="connsiteX27" fmla="*/ 7322627 w 10523027"/>
              <a:gd name="connsiteY27" fmla="*/ 1200912 h 3014990"/>
              <a:gd name="connsiteX28" fmla="*/ 7145843 w 10523027"/>
              <a:gd name="connsiteY28" fmla="*/ 1840992 h 3014990"/>
              <a:gd name="connsiteX29" fmla="*/ 6926387 w 10523027"/>
              <a:gd name="connsiteY29" fmla="*/ 2023872 h 3014990"/>
              <a:gd name="connsiteX30" fmla="*/ 6536243 w 10523027"/>
              <a:gd name="connsiteY30" fmla="*/ 2097024 h 3014990"/>
              <a:gd name="connsiteX31" fmla="*/ 6036371 w 10523027"/>
              <a:gd name="connsiteY31" fmla="*/ 1999488 h 3014990"/>
              <a:gd name="connsiteX32" fmla="*/ 5951027 w 10523027"/>
              <a:gd name="connsiteY32" fmla="*/ 1847088 h 3014990"/>
              <a:gd name="connsiteX33" fmla="*/ 5938835 w 10523027"/>
              <a:gd name="connsiteY33" fmla="*/ 1645920 h 3014990"/>
              <a:gd name="connsiteX34" fmla="*/ 6182675 w 10523027"/>
              <a:gd name="connsiteY34" fmla="*/ 1109472 h 3014990"/>
              <a:gd name="connsiteX35" fmla="*/ 6548435 w 10523027"/>
              <a:gd name="connsiteY35" fmla="*/ 755904 h 3014990"/>
              <a:gd name="connsiteX36" fmla="*/ 7225091 w 10523027"/>
              <a:gd name="connsiteY36" fmla="*/ 591312 h 3014990"/>
              <a:gd name="connsiteX37" fmla="*/ 7688387 w 10523027"/>
              <a:gd name="connsiteY37" fmla="*/ 652272 h 3014990"/>
              <a:gd name="connsiteX38" fmla="*/ 8127299 w 10523027"/>
              <a:gd name="connsiteY38" fmla="*/ 859536 h 3014990"/>
              <a:gd name="connsiteX39" fmla="*/ 9194099 w 10523027"/>
              <a:gd name="connsiteY39" fmla="*/ 1432560 h 3014990"/>
              <a:gd name="connsiteX40" fmla="*/ 9444035 w 10523027"/>
              <a:gd name="connsiteY40" fmla="*/ 1469136 h 3014990"/>
              <a:gd name="connsiteX41" fmla="*/ 9730547 w 10523027"/>
              <a:gd name="connsiteY41" fmla="*/ 1402080 h 3014990"/>
              <a:gd name="connsiteX42" fmla="*/ 10437683 w 10523027"/>
              <a:gd name="connsiteY42" fmla="*/ 804672 h 3014990"/>
              <a:gd name="connsiteX43" fmla="*/ 10523027 w 10523027"/>
              <a:gd name="connsiteY43" fmla="*/ 640080 h 3014990"/>
              <a:gd name="connsiteX0" fmla="*/ 107633 w 10574465"/>
              <a:gd name="connsiteY0" fmla="*/ 323088 h 3064575"/>
              <a:gd name="connsiteX1" fmla="*/ 150305 w 10574465"/>
              <a:gd name="connsiteY1" fmla="*/ 1139952 h 3064575"/>
              <a:gd name="connsiteX2" fmla="*/ 1869377 w 10574465"/>
              <a:gd name="connsiteY2" fmla="*/ 2901696 h 3064575"/>
              <a:gd name="connsiteX3" fmla="*/ 2454593 w 10574465"/>
              <a:gd name="connsiteY3" fmla="*/ 3011424 h 3064575"/>
              <a:gd name="connsiteX4" fmla="*/ 3045905 w 10574465"/>
              <a:gd name="connsiteY4" fmla="*/ 2993136 h 3064575"/>
              <a:gd name="connsiteX5" fmla="*/ 3618929 w 10574465"/>
              <a:gd name="connsiteY5" fmla="*/ 2773680 h 3064575"/>
              <a:gd name="connsiteX6" fmla="*/ 4356545 w 10574465"/>
              <a:gd name="connsiteY6" fmla="*/ 2097024 h 3064575"/>
              <a:gd name="connsiteX7" fmla="*/ 4606481 w 10574465"/>
              <a:gd name="connsiteY7" fmla="*/ 1627632 h 3064575"/>
              <a:gd name="connsiteX8" fmla="*/ 4649153 w 10574465"/>
              <a:gd name="connsiteY8" fmla="*/ 1335024 h 3064575"/>
              <a:gd name="connsiteX9" fmla="*/ 4636961 w 10574465"/>
              <a:gd name="connsiteY9" fmla="*/ 682752 h 3064575"/>
              <a:gd name="connsiteX10" fmla="*/ 4533329 w 10574465"/>
              <a:gd name="connsiteY10" fmla="*/ 445008 h 3064575"/>
              <a:gd name="connsiteX11" fmla="*/ 4350449 w 10574465"/>
              <a:gd name="connsiteY11" fmla="*/ 365760 h 3064575"/>
              <a:gd name="connsiteX12" fmla="*/ 3996881 w 10574465"/>
              <a:gd name="connsiteY12" fmla="*/ 292608 h 3064575"/>
              <a:gd name="connsiteX13" fmla="*/ 3326321 w 10574465"/>
              <a:gd name="connsiteY13" fmla="*/ 457200 h 3064575"/>
              <a:gd name="connsiteX14" fmla="*/ 3277553 w 10574465"/>
              <a:gd name="connsiteY14" fmla="*/ 633984 h 3064575"/>
              <a:gd name="connsiteX15" fmla="*/ 3289745 w 10574465"/>
              <a:gd name="connsiteY15" fmla="*/ 938784 h 3064575"/>
              <a:gd name="connsiteX16" fmla="*/ 3582353 w 10574465"/>
              <a:gd name="connsiteY16" fmla="*/ 1292352 h 3064575"/>
              <a:gd name="connsiteX17" fmla="*/ 3826193 w 10574465"/>
              <a:gd name="connsiteY17" fmla="*/ 1432560 h 3064575"/>
              <a:gd name="connsiteX18" fmla="*/ 4563809 w 10574465"/>
              <a:gd name="connsiteY18" fmla="*/ 1511808 h 3064575"/>
              <a:gd name="connsiteX19" fmla="*/ 5155121 w 10574465"/>
              <a:gd name="connsiteY19" fmla="*/ 1182624 h 3064575"/>
              <a:gd name="connsiteX20" fmla="*/ 5703761 w 10574465"/>
              <a:gd name="connsiteY20" fmla="*/ 463296 h 3064575"/>
              <a:gd name="connsiteX21" fmla="*/ 5941505 w 10574465"/>
              <a:gd name="connsiteY21" fmla="*/ 170688 h 3064575"/>
              <a:gd name="connsiteX22" fmla="*/ 6569393 w 10574465"/>
              <a:gd name="connsiteY22" fmla="*/ 0 h 3064575"/>
              <a:gd name="connsiteX23" fmla="*/ 6819329 w 10574465"/>
              <a:gd name="connsiteY23" fmla="*/ 54864 h 3064575"/>
              <a:gd name="connsiteX24" fmla="*/ 7038785 w 10574465"/>
              <a:gd name="connsiteY24" fmla="*/ 256032 h 3064575"/>
              <a:gd name="connsiteX25" fmla="*/ 7313105 w 10574465"/>
              <a:gd name="connsiteY25" fmla="*/ 859536 h 3064575"/>
              <a:gd name="connsiteX26" fmla="*/ 7374065 w 10574465"/>
              <a:gd name="connsiteY26" fmla="*/ 1200912 h 3064575"/>
              <a:gd name="connsiteX27" fmla="*/ 7197281 w 10574465"/>
              <a:gd name="connsiteY27" fmla="*/ 1840992 h 3064575"/>
              <a:gd name="connsiteX28" fmla="*/ 6977825 w 10574465"/>
              <a:gd name="connsiteY28" fmla="*/ 2023872 h 3064575"/>
              <a:gd name="connsiteX29" fmla="*/ 6587681 w 10574465"/>
              <a:gd name="connsiteY29" fmla="*/ 2097024 h 3064575"/>
              <a:gd name="connsiteX30" fmla="*/ 6087809 w 10574465"/>
              <a:gd name="connsiteY30" fmla="*/ 1999488 h 3064575"/>
              <a:gd name="connsiteX31" fmla="*/ 6002465 w 10574465"/>
              <a:gd name="connsiteY31" fmla="*/ 1847088 h 3064575"/>
              <a:gd name="connsiteX32" fmla="*/ 5990273 w 10574465"/>
              <a:gd name="connsiteY32" fmla="*/ 1645920 h 3064575"/>
              <a:gd name="connsiteX33" fmla="*/ 6234113 w 10574465"/>
              <a:gd name="connsiteY33" fmla="*/ 1109472 h 3064575"/>
              <a:gd name="connsiteX34" fmla="*/ 6599873 w 10574465"/>
              <a:gd name="connsiteY34" fmla="*/ 755904 h 3064575"/>
              <a:gd name="connsiteX35" fmla="*/ 7276529 w 10574465"/>
              <a:gd name="connsiteY35" fmla="*/ 591312 h 3064575"/>
              <a:gd name="connsiteX36" fmla="*/ 7739825 w 10574465"/>
              <a:gd name="connsiteY36" fmla="*/ 652272 h 3064575"/>
              <a:gd name="connsiteX37" fmla="*/ 8178737 w 10574465"/>
              <a:gd name="connsiteY37" fmla="*/ 859536 h 3064575"/>
              <a:gd name="connsiteX38" fmla="*/ 9245537 w 10574465"/>
              <a:gd name="connsiteY38" fmla="*/ 1432560 h 3064575"/>
              <a:gd name="connsiteX39" fmla="*/ 9495473 w 10574465"/>
              <a:gd name="connsiteY39" fmla="*/ 1469136 h 3064575"/>
              <a:gd name="connsiteX40" fmla="*/ 9781985 w 10574465"/>
              <a:gd name="connsiteY40" fmla="*/ 1402080 h 3064575"/>
              <a:gd name="connsiteX41" fmla="*/ 10489121 w 10574465"/>
              <a:gd name="connsiteY41" fmla="*/ 804672 h 3064575"/>
              <a:gd name="connsiteX42" fmla="*/ 10574465 w 10574465"/>
              <a:gd name="connsiteY42" fmla="*/ 640080 h 3064575"/>
              <a:gd name="connsiteX0" fmla="*/ 107633 w 10574465"/>
              <a:gd name="connsiteY0" fmla="*/ 323088 h 3074075"/>
              <a:gd name="connsiteX1" fmla="*/ 150305 w 10574465"/>
              <a:gd name="connsiteY1" fmla="*/ 1139952 h 3074075"/>
              <a:gd name="connsiteX2" fmla="*/ 1869377 w 10574465"/>
              <a:gd name="connsiteY2" fmla="*/ 2901696 h 3074075"/>
              <a:gd name="connsiteX3" fmla="*/ 3045905 w 10574465"/>
              <a:gd name="connsiteY3" fmla="*/ 2993136 h 3074075"/>
              <a:gd name="connsiteX4" fmla="*/ 3618929 w 10574465"/>
              <a:gd name="connsiteY4" fmla="*/ 2773680 h 3074075"/>
              <a:gd name="connsiteX5" fmla="*/ 4356545 w 10574465"/>
              <a:gd name="connsiteY5" fmla="*/ 2097024 h 3074075"/>
              <a:gd name="connsiteX6" fmla="*/ 4606481 w 10574465"/>
              <a:gd name="connsiteY6" fmla="*/ 1627632 h 3074075"/>
              <a:gd name="connsiteX7" fmla="*/ 4649153 w 10574465"/>
              <a:gd name="connsiteY7" fmla="*/ 1335024 h 3074075"/>
              <a:gd name="connsiteX8" fmla="*/ 4636961 w 10574465"/>
              <a:gd name="connsiteY8" fmla="*/ 682752 h 3074075"/>
              <a:gd name="connsiteX9" fmla="*/ 4533329 w 10574465"/>
              <a:gd name="connsiteY9" fmla="*/ 445008 h 3074075"/>
              <a:gd name="connsiteX10" fmla="*/ 4350449 w 10574465"/>
              <a:gd name="connsiteY10" fmla="*/ 365760 h 3074075"/>
              <a:gd name="connsiteX11" fmla="*/ 3996881 w 10574465"/>
              <a:gd name="connsiteY11" fmla="*/ 292608 h 3074075"/>
              <a:gd name="connsiteX12" fmla="*/ 3326321 w 10574465"/>
              <a:gd name="connsiteY12" fmla="*/ 457200 h 3074075"/>
              <a:gd name="connsiteX13" fmla="*/ 3277553 w 10574465"/>
              <a:gd name="connsiteY13" fmla="*/ 633984 h 3074075"/>
              <a:gd name="connsiteX14" fmla="*/ 3289745 w 10574465"/>
              <a:gd name="connsiteY14" fmla="*/ 938784 h 3074075"/>
              <a:gd name="connsiteX15" fmla="*/ 3582353 w 10574465"/>
              <a:gd name="connsiteY15" fmla="*/ 1292352 h 3074075"/>
              <a:gd name="connsiteX16" fmla="*/ 3826193 w 10574465"/>
              <a:gd name="connsiteY16" fmla="*/ 1432560 h 3074075"/>
              <a:gd name="connsiteX17" fmla="*/ 4563809 w 10574465"/>
              <a:gd name="connsiteY17" fmla="*/ 1511808 h 3074075"/>
              <a:gd name="connsiteX18" fmla="*/ 5155121 w 10574465"/>
              <a:gd name="connsiteY18" fmla="*/ 1182624 h 3074075"/>
              <a:gd name="connsiteX19" fmla="*/ 5703761 w 10574465"/>
              <a:gd name="connsiteY19" fmla="*/ 463296 h 3074075"/>
              <a:gd name="connsiteX20" fmla="*/ 5941505 w 10574465"/>
              <a:gd name="connsiteY20" fmla="*/ 170688 h 3074075"/>
              <a:gd name="connsiteX21" fmla="*/ 6569393 w 10574465"/>
              <a:gd name="connsiteY21" fmla="*/ 0 h 3074075"/>
              <a:gd name="connsiteX22" fmla="*/ 6819329 w 10574465"/>
              <a:gd name="connsiteY22" fmla="*/ 54864 h 3074075"/>
              <a:gd name="connsiteX23" fmla="*/ 7038785 w 10574465"/>
              <a:gd name="connsiteY23" fmla="*/ 256032 h 3074075"/>
              <a:gd name="connsiteX24" fmla="*/ 7313105 w 10574465"/>
              <a:gd name="connsiteY24" fmla="*/ 859536 h 3074075"/>
              <a:gd name="connsiteX25" fmla="*/ 7374065 w 10574465"/>
              <a:gd name="connsiteY25" fmla="*/ 1200912 h 3074075"/>
              <a:gd name="connsiteX26" fmla="*/ 7197281 w 10574465"/>
              <a:gd name="connsiteY26" fmla="*/ 1840992 h 3074075"/>
              <a:gd name="connsiteX27" fmla="*/ 6977825 w 10574465"/>
              <a:gd name="connsiteY27" fmla="*/ 2023872 h 3074075"/>
              <a:gd name="connsiteX28" fmla="*/ 6587681 w 10574465"/>
              <a:gd name="connsiteY28" fmla="*/ 2097024 h 3074075"/>
              <a:gd name="connsiteX29" fmla="*/ 6087809 w 10574465"/>
              <a:gd name="connsiteY29" fmla="*/ 1999488 h 3074075"/>
              <a:gd name="connsiteX30" fmla="*/ 6002465 w 10574465"/>
              <a:gd name="connsiteY30" fmla="*/ 1847088 h 3074075"/>
              <a:gd name="connsiteX31" fmla="*/ 5990273 w 10574465"/>
              <a:gd name="connsiteY31" fmla="*/ 1645920 h 3074075"/>
              <a:gd name="connsiteX32" fmla="*/ 6234113 w 10574465"/>
              <a:gd name="connsiteY32" fmla="*/ 1109472 h 3074075"/>
              <a:gd name="connsiteX33" fmla="*/ 6599873 w 10574465"/>
              <a:gd name="connsiteY33" fmla="*/ 755904 h 3074075"/>
              <a:gd name="connsiteX34" fmla="*/ 7276529 w 10574465"/>
              <a:gd name="connsiteY34" fmla="*/ 591312 h 3074075"/>
              <a:gd name="connsiteX35" fmla="*/ 7739825 w 10574465"/>
              <a:gd name="connsiteY35" fmla="*/ 652272 h 3074075"/>
              <a:gd name="connsiteX36" fmla="*/ 8178737 w 10574465"/>
              <a:gd name="connsiteY36" fmla="*/ 859536 h 3074075"/>
              <a:gd name="connsiteX37" fmla="*/ 9245537 w 10574465"/>
              <a:gd name="connsiteY37" fmla="*/ 1432560 h 3074075"/>
              <a:gd name="connsiteX38" fmla="*/ 9495473 w 10574465"/>
              <a:gd name="connsiteY38" fmla="*/ 1469136 h 3074075"/>
              <a:gd name="connsiteX39" fmla="*/ 9781985 w 10574465"/>
              <a:gd name="connsiteY39" fmla="*/ 1402080 h 3074075"/>
              <a:gd name="connsiteX40" fmla="*/ 10489121 w 10574465"/>
              <a:gd name="connsiteY40" fmla="*/ 804672 h 3074075"/>
              <a:gd name="connsiteX41" fmla="*/ 10574465 w 10574465"/>
              <a:gd name="connsiteY41" fmla="*/ 640080 h 3074075"/>
              <a:gd name="connsiteX0" fmla="*/ 107633 w 10574465"/>
              <a:gd name="connsiteY0" fmla="*/ 323088 h 3019675"/>
              <a:gd name="connsiteX1" fmla="*/ 150305 w 10574465"/>
              <a:gd name="connsiteY1" fmla="*/ 1139952 h 3019675"/>
              <a:gd name="connsiteX2" fmla="*/ 1869377 w 10574465"/>
              <a:gd name="connsiteY2" fmla="*/ 2901696 h 3019675"/>
              <a:gd name="connsiteX3" fmla="*/ 3618929 w 10574465"/>
              <a:gd name="connsiteY3" fmla="*/ 2773680 h 3019675"/>
              <a:gd name="connsiteX4" fmla="*/ 4356545 w 10574465"/>
              <a:gd name="connsiteY4" fmla="*/ 2097024 h 3019675"/>
              <a:gd name="connsiteX5" fmla="*/ 4606481 w 10574465"/>
              <a:gd name="connsiteY5" fmla="*/ 1627632 h 3019675"/>
              <a:gd name="connsiteX6" fmla="*/ 4649153 w 10574465"/>
              <a:gd name="connsiteY6" fmla="*/ 1335024 h 3019675"/>
              <a:gd name="connsiteX7" fmla="*/ 4636961 w 10574465"/>
              <a:gd name="connsiteY7" fmla="*/ 682752 h 3019675"/>
              <a:gd name="connsiteX8" fmla="*/ 4533329 w 10574465"/>
              <a:gd name="connsiteY8" fmla="*/ 445008 h 3019675"/>
              <a:gd name="connsiteX9" fmla="*/ 4350449 w 10574465"/>
              <a:gd name="connsiteY9" fmla="*/ 365760 h 3019675"/>
              <a:gd name="connsiteX10" fmla="*/ 3996881 w 10574465"/>
              <a:gd name="connsiteY10" fmla="*/ 292608 h 3019675"/>
              <a:gd name="connsiteX11" fmla="*/ 3326321 w 10574465"/>
              <a:gd name="connsiteY11" fmla="*/ 457200 h 3019675"/>
              <a:gd name="connsiteX12" fmla="*/ 3277553 w 10574465"/>
              <a:gd name="connsiteY12" fmla="*/ 633984 h 3019675"/>
              <a:gd name="connsiteX13" fmla="*/ 3289745 w 10574465"/>
              <a:gd name="connsiteY13" fmla="*/ 938784 h 3019675"/>
              <a:gd name="connsiteX14" fmla="*/ 3582353 w 10574465"/>
              <a:gd name="connsiteY14" fmla="*/ 1292352 h 3019675"/>
              <a:gd name="connsiteX15" fmla="*/ 3826193 w 10574465"/>
              <a:gd name="connsiteY15" fmla="*/ 1432560 h 3019675"/>
              <a:gd name="connsiteX16" fmla="*/ 4563809 w 10574465"/>
              <a:gd name="connsiteY16" fmla="*/ 1511808 h 3019675"/>
              <a:gd name="connsiteX17" fmla="*/ 5155121 w 10574465"/>
              <a:gd name="connsiteY17" fmla="*/ 1182624 h 3019675"/>
              <a:gd name="connsiteX18" fmla="*/ 5703761 w 10574465"/>
              <a:gd name="connsiteY18" fmla="*/ 463296 h 3019675"/>
              <a:gd name="connsiteX19" fmla="*/ 5941505 w 10574465"/>
              <a:gd name="connsiteY19" fmla="*/ 170688 h 3019675"/>
              <a:gd name="connsiteX20" fmla="*/ 6569393 w 10574465"/>
              <a:gd name="connsiteY20" fmla="*/ 0 h 3019675"/>
              <a:gd name="connsiteX21" fmla="*/ 6819329 w 10574465"/>
              <a:gd name="connsiteY21" fmla="*/ 54864 h 3019675"/>
              <a:gd name="connsiteX22" fmla="*/ 7038785 w 10574465"/>
              <a:gd name="connsiteY22" fmla="*/ 256032 h 3019675"/>
              <a:gd name="connsiteX23" fmla="*/ 7313105 w 10574465"/>
              <a:gd name="connsiteY23" fmla="*/ 859536 h 3019675"/>
              <a:gd name="connsiteX24" fmla="*/ 7374065 w 10574465"/>
              <a:gd name="connsiteY24" fmla="*/ 1200912 h 3019675"/>
              <a:gd name="connsiteX25" fmla="*/ 7197281 w 10574465"/>
              <a:gd name="connsiteY25" fmla="*/ 1840992 h 3019675"/>
              <a:gd name="connsiteX26" fmla="*/ 6977825 w 10574465"/>
              <a:gd name="connsiteY26" fmla="*/ 2023872 h 3019675"/>
              <a:gd name="connsiteX27" fmla="*/ 6587681 w 10574465"/>
              <a:gd name="connsiteY27" fmla="*/ 2097024 h 3019675"/>
              <a:gd name="connsiteX28" fmla="*/ 6087809 w 10574465"/>
              <a:gd name="connsiteY28" fmla="*/ 1999488 h 3019675"/>
              <a:gd name="connsiteX29" fmla="*/ 6002465 w 10574465"/>
              <a:gd name="connsiteY29" fmla="*/ 1847088 h 3019675"/>
              <a:gd name="connsiteX30" fmla="*/ 5990273 w 10574465"/>
              <a:gd name="connsiteY30" fmla="*/ 1645920 h 3019675"/>
              <a:gd name="connsiteX31" fmla="*/ 6234113 w 10574465"/>
              <a:gd name="connsiteY31" fmla="*/ 1109472 h 3019675"/>
              <a:gd name="connsiteX32" fmla="*/ 6599873 w 10574465"/>
              <a:gd name="connsiteY32" fmla="*/ 755904 h 3019675"/>
              <a:gd name="connsiteX33" fmla="*/ 7276529 w 10574465"/>
              <a:gd name="connsiteY33" fmla="*/ 591312 h 3019675"/>
              <a:gd name="connsiteX34" fmla="*/ 7739825 w 10574465"/>
              <a:gd name="connsiteY34" fmla="*/ 652272 h 3019675"/>
              <a:gd name="connsiteX35" fmla="*/ 8178737 w 10574465"/>
              <a:gd name="connsiteY35" fmla="*/ 859536 h 3019675"/>
              <a:gd name="connsiteX36" fmla="*/ 9245537 w 10574465"/>
              <a:gd name="connsiteY36" fmla="*/ 1432560 h 3019675"/>
              <a:gd name="connsiteX37" fmla="*/ 9495473 w 10574465"/>
              <a:gd name="connsiteY37" fmla="*/ 1469136 h 3019675"/>
              <a:gd name="connsiteX38" fmla="*/ 9781985 w 10574465"/>
              <a:gd name="connsiteY38" fmla="*/ 1402080 h 3019675"/>
              <a:gd name="connsiteX39" fmla="*/ 10489121 w 10574465"/>
              <a:gd name="connsiteY39" fmla="*/ 804672 h 3019675"/>
              <a:gd name="connsiteX40" fmla="*/ 10574465 w 10574465"/>
              <a:gd name="connsiteY40" fmla="*/ 640080 h 30196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49153 w 10574465"/>
              <a:gd name="connsiteY5" fmla="*/ 1335024 h 3037175"/>
              <a:gd name="connsiteX6" fmla="*/ 4636961 w 10574465"/>
              <a:gd name="connsiteY6" fmla="*/ 682752 h 3037175"/>
              <a:gd name="connsiteX7" fmla="*/ 4533329 w 10574465"/>
              <a:gd name="connsiteY7" fmla="*/ 445008 h 3037175"/>
              <a:gd name="connsiteX8" fmla="*/ 4350449 w 10574465"/>
              <a:gd name="connsiteY8" fmla="*/ 365760 h 3037175"/>
              <a:gd name="connsiteX9" fmla="*/ 3996881 w 10574465"/>
              <a:gd name="connsiteY9" fmla="*/ 292608 h 3037175"/>
              <a:gd name="connsiteX10" fmla="*/ 3326321 w 10574465"/>
              <a:gd name="connsiteY10" fmla="*/ 457200 h 3037175"/>
              <a:gd name="connsiteX11" fmla="*/ 3277553 w 10574465"/>
              <a:gd name="connsiteY11" fmla="*/ 633984 h 3037175"/>
              <a:gd name="connsiteX12" fmla="*/ 3289745 w 10574465"/>
              <a:gd name="connsiteY12" fmla="*/ 938784 h 3037175"/>
              <a:gd name="connsiteX13" fmla="*/ 3582353 w 10574465"/>
              <a:gd name="connsiteY13" fmla="*/ 1292352 h 3037175"/>
              <a:gd name="connsiteX14" fmla="*/ 3826193 w 10574465"/>
              <a:gd name="connsiteY14" fmla="*/ 1432560 h 3037175"/>
              <a:gd name="connsiteX15" fmla="*/ 4563809 w 10574465"/>
              <a:gd name="connsiteY15" fmla="*/ 1511808 h 3037175"/>
              <a:gd name="connsiteX16" fmla="*/ 5155121 w 10574465"/>
              <a:gd name="connsiteY16" fmla="*/ 1182624 h 3037175"/>
              <a:gd name="connsiteX17" fmla="*/ 5703761 w 10574465"/>
              <a:gd name="connsiteY17" fmla="*/ 463296 h 3037175"/>
              <a:gd name="connsiteX18" fmla="*/ 5941505 w 10574465"/>
              <a:gd name="connsiteY18" fmla="*/ 170688 h 3037175"/>
              <a:gd name="connsiteX19" fmla="*/ 6569393 w 10574465"/>
              <a:gd name="connsiteY19" fmla="*/ 0 h 3037175"/>
              <a:gd name="connsiteX20" fmla="*/ 6819329 w 10574465"/>
              <a:gd name="connsiteY20" fmla="*/ 54864 h 3037175"/>
              <a:gd name="connsiteX21" fmla="*/ 7038785 w 10574465"/>
              <a:gd name="connsiteY21" fmla="*/ 256032 h 3037175"/>
              <a:gd name="connsiteX22" fmla="*/ 7313105 w 10574465"/>
              <a:gd name="connsiteY22" fmla="*/ 859536 h 3037175"/>
              <a:gd name="connsiteX23" fmla="*/ 7374065 w 10574465"/>
              <a:gd name="connsiteY23" fmla="*/ 1200912 h 3037175"/>
              <a:gd name="connsiteX24" fmla="*/ 7197281 w 10574465"/>
              <a:gd name="connsiteY24" fmla="*/ 1840992 h 3037175"/>
              <a:gd name="connsiteX25" fmla="*/ 6977825 w 10574465"/>
              <a:gd name="connsiteY25" fmla="*/ 2023872 h 3037175"/>
              <a:gd name="connsiteX26" fmla="*/ 6587681 w 10574465"/>
              <a:gd name="connsiteY26" fmla="*/ 2097024 h 3037175"/>
              <a:gd name="connsiteX27" fmla="*/ 6087809 w 10574465"/>
              <a:gd name="connsiteY27" fmla="*/ 1999488 h 3037175"/>
              <a:gd name="connsiteX28" fmla="*/ 6002465 w 10574465"/>
              <a:gd name="connsiteY28" fmla="*/ 1847088 h 3037175"/>
              <a:gd name="connsiteX29" fmla="*/ 5990273 w 10574465"/>
              <a:gd name="connsiteY29" fmla="*/ 1645920 h 3037175"/>
              <a:gd name="connsiteX30" fmla="*/ 6234113 w 10574465"/>
              <a:gd name="connsiteY30" fmla="*/ 1109472 h 3037175"/>
              <a:gd name="connsiteX31" fmla="*/ 6599873 w 10574465"/>
              <a:gd name="connsiteY31" fmla="*/ 755904 h 3037175"/>
              <a:gd name="connsiteX32" fmla="*/ 7276529 w 10574465"/>
              <a:gd name="connsiteY32" fmla="*/ 591312 h 3037175"/>
              <a:gd name="connsiteX33" fmla="*/ 7739825 w 10574465"/>
              <a:gd name="connsiteY33" fmla="*/ 652272 h 3037175"/>
              <a:gd name="connsiteX34" fmla="*/ 8178737 w 10574465"/>
              <a:gd name="connsiteY34" fmla="*/ 859536 h 3037175"/>
              <a:gd name="connsiteX35" fmla="*/ 9245537 w 10574465"/>
              <a:gd name="connsiteY35" fmla="*/ 1432560 h 3037175"/>
              <a:gd name="connsiteX36" fmla="*/ 9495473 w 10574465"/>
              <a:gd name="connsiteY36" fmla="*/ 1469136 h 3037175"/>
              <a:gd name="connsiteX37" fmla="*/ 9781985 w 10574465"/>
              <a:gd name="connsiteY37" fmla="*/ 1402080 h 3037175"/>
              <a:gd name="connsiteX38" fmla="*/ 10489121 w 10574465"/>
              <a:gd name="connsiteY38" fmla="*/ 804672 h 3037175"/>
              <a:gd name="connsiteX39" fmla="*/ 10574465 w 10574465"/>
              <a:gd name="connsiteY39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36961 w 10574465"/>
              <a:gd name="connsiteY5" fmla="*/ 682752 h 3037175"/>
              <a:gd name="connsiteX6" fmla="*/ 4533329 w 10574465"/>
              <a:gd name="connsiteY6" fmla="*/ 445008 h 3037175"/>
              <a:gd name="connsiteX7" fmla="*/ 4350449 w 10574465"/>
              <a:gd name="connsiteY7" fmla="*/ 365760 h 3037175"/>
              <a:gd name="connsiteX8" fmla="*/ 3996881 w 10574465"/>
              <a:gd name="connsiteY8" fmla="*/ 292608 h 3037175"/>
              <a:gd name="connsiteX9" fmla="*/ 3326321 w 10574465"/>
              <a:gd name="connsiteY9" fmla="*/ 457200 h 3037175"/>
              <a:gd name="connsiteX10" fmla="*/ 3277553 w 10574465"/>
              <a:gd name="connsiteY10" fmla="*/ 633984 h 3037175"/>
              <a:gd name="connsiteX11" fmla="*/ 3289745 w 10574465"/>
              <a:gd name="connsiteY11" fmla="*/ 938784 h 3037175"/>
              <a:gd name="connsiteX12" fmla="*/ 3582353 w 10574465"/>
              <a:gd name="connsiteY12" fmla="*/ 1292352 h 3037175"/>
              <a:gd name="connsiteX13" fmla="*/ 3826193 w 10574465"/>
              <a:gd name="connsiteY13" fmla="*/ 1432560 h 3037175"/>
              <a:gd name="connsiteX14" fmla="*/ 4563809 w 10574465"/>
              <a:gd name="connsiteY14" fmla="*/ 1511808 h 3037175"/>
              <a:gd name="connsiteX15" fmla="*/ 5155121 w 10574465"/>
              <a:gd name="connsiteY15" fmla="*/ 1182624 h 3037175"/>
              <a:gd name="connsiteX16" fmla="*/ 5703761 w 10574465"/>
              <a:gd name="connsiteY16" fmla="*/ 463296 h 3037175"/>
              <a:gd name="connsiteX17" fmla="*/ 5941505 w 10574465"/>
              <a:gd name="connsiteY17" fmla="*/ 170688 h 3037175"/>
              <a:gd name="connsiteX18" fmla="*/ 6569393 w 10574465"/>
              <a:gd name="connsiteY18" fmla="*/ 0 h 3037175"/>
              <a:gd name="connsiteX19" fmla="*/ 6819329 w 10574465"/>
              <a:gd name="connsiteY19" fmla="*/ 54864 h 3037175"/>
              <a:gd name="connsiteX20" fmla="*/ 7038785 w 10574465"/>
              <a:gd name="connsiteY20" fmla="*/ 256032 h 3037175"/>
              <a:gd name="connsiteX21" fmla="*/ 7313105 w 10574465"/>
              <a:gd name="connsiteY21" fmla="*/ 859536 h 3037175"/>
              <a:gd name="connsiteX22" fmla="*/ 7374065 w 10574465"/>
              <a:gd name="connsiteY22" fmla="*/ 1200912 h 3037175"/>
              <a:gd name="connsiteX23" fmla="*/ 7197281 w 10574465"/>
              <a:gd name="connsiteY23" fmla="*/ 1840992 h 3037175"/>
              <a:gd name="connsiteX24" fmla="*/ 6977825 w 10574465"/>
              <a:gd name="connsiteY24" fmla="*/ 2023872 h 3037175"/>
              <a:gd name="connsiteX25" fmla="*/ 6587681 w 10574465"/>
              <a:gd name="connsiteY25" fmla="*/ 2097024 h 3037175"/>
              <a:gd name="connsiteX26" fmla="*/ 6087809 w 10574465"/>
              <a:gd name="connsiteY26" fmla="*/ 1999488 h 3037175"/>
              <a:gd name="connsiteX27" fmla="*/ 6002465 w 10574465"/>
              <a:gd name="connsiteY27" fmla="*/ 1847088 h 3037175"/>
              <a:gd name="connsiteX28" fmla="*/ 5990273 w 10574465"/>
              <a:gd name="connsiteY28" fmla="*/ 1645920 h 3037175"/>
              <a:gd name="connsiteX29" fmla="*/ 6234113 w 10574465"/>
              <a:gd name="connsiteY29" fmla="*/ 1109472 h 3037175"/>
              <a:gd name="connsiteX30" fmla="*/ 6599873 w 10574465"/>
              <a:gd name="connsiteY30" fmla="*/ 755904 h 3037175"/>
              <a:gd name="connsiteX31" fmla="*/ 7276529 w 10574465"/>
              <a:gd name="connsiteY31" fmla="*/ 591312 h 3037175"/>
              <a:gd name="connsiteX32" fmla="*/ 7739825 w 10574465"/>
              <a:gd name="connsiteY32" fmla="*/ 652272 h 3037175"/>
              <a:gd name="connsiteX33" fmla="*/ 8178737 w 10574465"/>
              <a:gd name="connsiteY33" fmla="*/ 859536 h 3037175"/>
              <a:gd name="connsiteX34" fmla="*/ 9245537 w 10574465"/>
              <a:gd name="connsiteY34" fmla="*/ 1432560 h 3037175"/>
              <a:gd name="connsiteX35" fmla="*/ 9495473 w 10574465"/>
              <a:gd name="connsiteY35" fmla="*/ 1469136 h 3037175"/>
              <a:gd name="connsiteX36" fmla="*/ 9781985 w 10574465"/>
              <a:gd name="connsiteY36" fmla="*/ 1402080 h 3037175"/>
              <a:gd name="connsiteX37" fmla="*/ 10489121 w 10574465"/>
              <a:gd name="connsiteY37" fmla="*/ 804672 h 3037175"/>
              <a:gd name="connsiteX38" fmla="*/ 10574465 w 10574465"/>
              <a:gd name="connsiteY38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533329 w 10574465"/>
              <a:gd name="connsiteY5" fmla="*/ 445008 h 3037175"/>
              <a:gd name="connsiteX6" fmla="*/ 4350449 w 10574465"/>
              <a:gd name="connsiteY6" fmla="*/ 365760 h 3037175"/>
              <a:gd name="connsiteX7" fmla="*/ 3996881 w 10574465"/>
              <a:gd name="connsiteY7" fmla="*/ 292608 h 3037175"/>
              <a:gd name="connsiteX8" fmla="*/ 3326321 w 10574465"/>
              <a:gd name="connsiteY8" fmla="*/ 457200 h 3037175"/>
              <a:gd name="connsiteX9" fmla="*/ 3277553 w 10574465"/>
              <a:gd name="connsiteY9" fmla="*/ 633984 h 3037175"/>
              <a:gd name="connsiteX10" fmla="*/ 3289745 w 10574465"/>
              <a:gd name="connsiteY10" fmla="*/ 938784 h 3037175"/>
              <a:gd name="connsiteX11" fmla="*/ 3582353 w 10574465"/>
              <a:gd name="connsiteY11" fmla="*/ 1292352 h 3037175"/>
              <a:gd name="connsiteX12" fmla="*/ 3826193 w 10574465"/>
              <a:gd name="connsiteY12" fmla="*/ 1432560 h 3037175"/>
              <a:gd name="connsiteX13" fmla="*/ 4563809 w 10574465"/>
              <a:gd name="connsiteY13" fmla="*/ 1511808 h 3037175"/>
              <a:gd name="connsiteX14" fmla="*/ 5155121 w 10574465"/>
              <a:gd name="connsiteY14" fmla="*/ 1182624 h 3037175"/>
              <a:gd name="connsiteX15" fmla="*/ 5703761 w 10574465"/>
              <a:gd name="connsiteY15" fmla="*/ 463296 h 3037175"/>
              <a:gd name="connsiteX16" fmla="*/ 5941505 w 10574465"/>
              <a:gd name="connsiteY16" fmla="*/ 170688 h 3037175"/>
              <a:gd name="connsiteX17" fmla="*/ 6569393 w 10574465"/>
              <a:gd name="connsiteY17" fmla="*/ 0 h 3037175"/>
              <a:gd name="connsiteX18" fmla="*/ 6819329 w 10574465"/>
              <a:gd name="connsiteY18" fmla="*/ 54864 h 3037175"/>
              <a:gd name="connsiteX19" fmla="*/ 7038785 w 10574465"/>
              <a:gd name="connsiteY19" fmla="*/ 256032 h 3037175"/>
              <a:gd name="connsiteX20" fmla="*/ 7313105 w 10574465"/>
              <a:gd name="connsiteY20" fmla="*/ 859536 h 3037175"/>
              <a:gd name="connsiteX21" fmla="*/ 7374065 w 10574465"/>
              <a:gd name="connsiteY21" fmla="*/ 1200912 h 3037175"/>
              <a:gd name="connsiteX22" fmla="*/ 7197281 w 10574465"/>
              <a:gd name="connsiteY22" fmla="*/ 1840992 h 3037175"/>
              <a:gd name="connsiteX23" fmla="*/ 6977825 w 10574465"/>
              <a:gd name="connsiteY23" fmla="*/ 2023872 h 3037175"/>
              <a:gd name="connsiteX24" fmla="*/ 6587681 w 10574465"/>
              <a:gd name="connsiteY24" fmla="*/ 2097024 h 3037175"/>
              <a:gd name="connsiteX25" fmla="*/ 6087809 w 10574465"/>
              <a:gd name="connsiteY25" fmla="*/ 1999488 h 3037175"/>
              <a:gd name="connsiteX26" fmla="*/ 6002465 w 10574465"/>
              <a:gd name="connsiteY26" fmla="*/ 1847088 h 3037175"/>
              <a:gd name="connsiteX27" fmla="*/ 5990273 w 10574465"/>
              <a:gd name="connsiteY27" fmla="*/ 1645920 h 3037175"/>
              <a:gd name="connsiteX28" fmla="*/ 6234113 w 10574465"/>
              <a:gd name="connsiteY28" fmla="*/ 1109472 h 3037175"/>
              <a:gd name="connsiteX29" fmla="*/ 6599873 w 10574465"/>
              <a:gd name="connsiteY29" fmla="*/ 755904 h 3037175"/>
              <a:gd name="connsiteX30" fmla="*/ 7276529 w 10574465"/>
              <a:gd name="connsiteY30" fmla="*/ 591312 h 3037175"/>
              <a:gd name="connsiteX31" fmla="*/ 7739825 w 10574465"/>
              <a:gd name="connsiteY31" fmla="*/ 652272 h 3037175"/>
              <a:gd name="connsiteX32" fmla="*/ 8178737 w 10574465"/>
              <a:gd name="connsiteY32" fmla="*/ 859536 h 3037175"/>
              <a:gd name="connsiteX33" fmla="*/ 9245537 w 10574465"/>
              <a:gd name="connsiteY33" fmla="*/ 1432560 h 3037175"/>
              <a:gd name="connsiteX34" fmla="*/ 9495473 w 10574465"/>
              <a:gd name="connsiteY34" fmla="*/ 1469136 h 3037175"/>
              <a:gd name="connsiteX35" fmla="*/ 9781985 w 10574465"/>
              <a:gd name="connsiteY35" fmla="*/ 1402080 h 3037175"/>
              <a:gd name="connsiteX36" fmla="*/ 10489121 w 10574465"/>
              <a:gd name="connsiteY36" fmla="*/ 804672 h 3037175"/>
              <a:gd name="connsiteX37" fmla="*/ 10574465 w 10574465"/>
              <a:gd name="connsiteY37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4350449 w 10574465"/>
              <a:gd name="connsiteY6" fmla="*/ 365760 h 3037175"/>
              <a:gd name="connsiteX7" fmla="*/ 3996881 w 10574465"/>
              <a:gd name="connsiteY7" fmla="*/ 292608 h 3037175"/>
              <a:gd name="connsiteX8" fmla="*/ 3326321 w 10574465"/>
              <a:gd name="connsiteY8" fmla="*/ 457200 h 3037175"/>
              <a:gd name="connsiteX9" fmla="*/ 3277553 w 10574465"/>
              <a:gd name="connsiteY9" fmla="*/ 633984 h 3037175"/>
              <a:gd name="connsiteX10" fmla="*/ 3289745 w 10574465"/>
              <a:gd name="connsiteY10" fmla="*/ 938784 h 3037175"/>
              <a:gd name="connsiteX11" fmla="*/ 3582353 w 10574465"/>
              <a:gd name="connsiteY11" fmla="*/ 1292352 h 3037175"/>
              <a:gd name="connsiteX12" fmla="*/ 3826193 w 10574465"/>
              <a:gd name="connsiteY12" fmla="*/ 1432560 h 3037175"/>
              <a:gd name="connsiteX13" fmla="*/ 4563809 w 10574465"/>
              <a:gd name="connsiteY13" fmla="*/ 1511808 h 3037175"/>
              <a:gd name="connsiteX14" fmla="*/ 5155121 w 10574465"/>
              <a:gd name="connsiteY14" fmla="*/ 1182624 h 3037175"/>
              <a:gd name="connsiteX15" fmla="*/ 5703761 w 10574465"/>
              <a:gd name="connsiteY15" fmla="*/ 463296 h 3037175"/>
              <a:gd name="connsiteX16" fmla="*/ 5941505 w 10574465"/>
              <a:gd name="connsiteY16" fmla="*/ 170688 h 3037175"/>
              <a:gd name="connsiteX17" fmla="*/ 6569393 w 10574465"/>
              <a:gd name="connsiteY17" fmla="*/ 0 h 3037175"/>
              <a:gd name="connsiteX18" fmla="*/ 6819329 w 10574465"/>
              <a:gd name="connsiteY18" fmla="*/ 54864 h 3037175"/>
              <a:gd name="connsiteX19" fmla="*/ 7038785 w 10574465"/>
              <a:gd name="connsiteY19" fmla="*/ 256032 h 3037175"/>
              <a:gd name="connsiteX20" fmla="*/ 7313105 w 10574465"/>
              <a:gd name="connsiteY20" fmla="*/ 859536 h 3037175"/>
              <a:gd name="connsiteX21" fmla="*/ 7374065 w 10574465"/>
              <a:gd name="connsiteY21" fmla="*/ 1200912 h 3037175"/>
              <a:gd name="connsiteX22" fmla="*/ 7197281 w 10574465"/>
              <a:gd name="connsiteY22" fmla="*/ 1840992 h 3037175"/>
              <a:gd name="connsiteX23" fmla="*/ 6977825 w 10574465"/>
              <a:gd name="connsiteY23" fmla="*/ 2023872 h 3037175"/>
              <a:gd name="connsiteX24" fmla="*/ 6587681 w 10574465"/>
              <a:gd name="connsiteY24" fmla="*/ 2097024 h 3037175"/>
              <a:gd name="connsiteX25" fmla="*/ 6087809 w 10574465"/>
              <a:gd name="connsiteY25" fmla="*/ 1999488 h 3037175"/>
              <a:gd name="connsiteX26" fmla="*/ 6002465 w 10574465"/>
              <a:gd name="connsiteY26" fmla="*/ 1847088 h 3037175"/>
              <a:gd name="connsiteX27" fmla="*/ 5990273 w 10574465"/>
              <a:gd name="connsiteY27" fmla="*/ 1645920 h 3037175"/>
              <a:gd name="connsiteX28" fmla="*/ 6234113 w 10574465"/>
              <a:gd name="connsiteY28" fmla="*/ 1109472 h 3037175"/>
              <a:gd name="connsiteX29" fmla="*/ 6599873 w 10574465"/>
              <a:gd name="connsiteY29" fmla="*/ 755904 h 3037175"/>
              <a:gd name="connsiteX30" fmla="*/ 7276529 w 10574465"/>
              <a:gd name="connsiteY30" fmla="*/ 591312 h 3037175"/>
              <a:gd name="connsiteX31" fmla="*/ 7739825 w 10574465"/>
              <a:gd name="connsiteY31" fmla="*/ 652272 h 3037175"/>
              <a:gd name="connsiteX32" fmla="*/ 8178737 w 10574465"/>
              <a:gd name="connsiteY32" fmla="*/ 859536 h 3037175"/>
              <a:gd name="connsiteX33" fmla="*/ 9245537 w 10574465"/>
              <a:gd name="connsiteY33" fmla="*/ 1432560 h 3037175"/>
              <a:gd name="connsiteX34" fmla="*/ 9495473 w 10574465"/>
              <a:gd name="connsiteY34" fmla="*/ 1469136 h 3037175"/>
              <a:gd name="connsiteX35" fmla="*/ 9781985 w 10574465"/>
              <a:gd name="connsiteY35" fmla="*/ 1402080 h 3037175"/>
              <a:gd name="connsiteX36" fmla="*/ 10489121 w 10574465"/>
              <a:gd name="connsiteY36" fmla="*/ 804672 h 3037175"/>
              <a:gd name="connsiteX37" fmla="*/ 10574465 w 10574465"/>
              <a:gd name="connsiteY37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277553 w 10574465"/>
              <a:gd name="connsiteY8" fmla="*/ 633984 h 3037175"/>
              <a:gd name="connsiteX9" fmla="*/ 3289745 w 10574465"/>
              <a:gd name="connsiteY9" fmla="*/ 938784 h 3037175"/>
              <a:gd name="connsiteX10" fmla="*/ 3582353 w 10574465"/>
              <a:gd name="connsiteY10" fmla="*/ 1292352 h 3037175"/>
              <a:gd name="connsiteX11" fmla="*/ 3826193 w 10574465"/>
              <a:gd name="connsiteY11" fmla="*/ 1432560 h 3037175"/>
              <a:gd name="connsiteX12" fmla="*/ 4563809 w 10574465"/>
              <a:gd name="connsiteY12" fmla="*/ 1511808 h 3037175"/>
              <a:gd name="connsiteX13" fmla="*/ 5155121 w 10574465"/>
              <a:gd name="connsiteY13" fmla="*/ 1182624 h 3037175"/>
              <a:gd name="connsiteX14" fmla="*/ 5703761 w 10574465"/>
              <a:gd name="connsiteY14" fmla="*/ 463296 h 3037175"/>
              <a:gd name="connsiteX15" fmla="*/ 5941505 w 10574465"/>
              <a:gd name="connsiteY15" fmla="*/ 170688 h 3037175"/>
              <a:gd name="connsiteX16" fmla="*/ 6569393 w 10574465"/>
              <a:gd name="connsiteY16" fmla="*/ 0 h 3037175"/>
              <a:gd name="connsiteX17" fmla="*/ 6819329 w 10574465"/>
              <a:gd name="connsiteY17" fmla="*/ 54864 h 3037175"/>
              <a:gd name="connsiteX18" fmla="*/ 7038785 w 10574465"/>
              <a:gd name="connsiteY18" fmla="*/ 256032 h 3037175"/>
              <a:gd name="connsiteX19" fmla="*/ 7313105 w 10574465"/>
              <a:gd name="connsiteY19" fmla="*/ 859536 h 3037175"/>
              <a:gd name="connsiteX20" fmla="*/ 7374065 w 10574465"/>
              <a:gd name="connsiteY20" fmla="*/ 1200912 h 3037175"/>
              <a:gd name="connsiteX21" fmla="*/ 7197281 w 10574465"/>
              <a:gd name="connsiteY21" fmla="*/ 1840992 h 3037175"/>
              <a:gd name="connsiteX22" fmla="*/ 6977825 w 10574465"/>
              <a:gd name="connsiteY22" fmla="*/ 2023872 h 3037175"/>
              <a:gd name="connsiteX23" fmla="*/ 6587681 w 10574465"/>
              <a:gd name="connsiteY23" fmla="*/ 2097024 h 3037175"/>
              <a:gd name="connsiteX24" fmla="*/ 6087809 w 10574465"/>
              <a:gd name="connsiteY24" fmla="*/ 1999488 h 3037175"/>
              <a:gd name="connsiteX25" fmla="*/ 6002465 w 10574465"/>
              <a:gd name="connsiteY25" fmla="*/ 1847088 h 3037175"/>
              <a:gd name="connsiteX26" fmla="*/ 5990273 w 10574465"/>
              <a:gd name="connsiteY26" fmla="*/ 1645920 h 3037175"/>
              <a:gd name="connsiteX27" fmla="*/ 6234113 w 10574465"/>
              <a:gd name="connsiteY27" fmla="*/ 1109472 h 3037175"/>
              <a:gd name="connsiteX28" fmla="*/ 6599873 w 10574465"/>
              <a:gd name="connsiteY28" fmla="*/ 755904 h 3037175"/>
              <a:gd name="connsiteX29" fmla="*/ 7276529 w 10574465"/>
              <a:gd name="connsiteY29" fmla="*/ 591312 h 3037175"/>
              <a:gd name="connsiteX30" fmla="*/ 7739825 w 10574465"/>
              <a:gd name="connsiteY30" fmla="*/ 652272 h 3037175"/>
              <a:gd name="connsiteX31" fmla="*/ 8178737 w 10574465"/>
              <a:gd name="connsiteY31" fmla="*/ 859536 h 3037175"/>
              <a:gd name="connsiteX32" fmla="*/ 9245537 w 10574465"/>
              <a:gd name="connsiteY32" fmla="*/ 1432560 h 3037175"/>
              <a:gd name="connsiteX33" fmla="*/ 9495473 w 10574465"/>
              <a:gd name="connsiteY33" fmla="*/ 1469136 h 3037175"/>
              <a:gd name="connsiteX34" fmla="*/ 9781985 w 10574465"/>
              <a:gd name="connsiteY34" fmla="*/ 1402080 h 3037175"/>
              <a:gd name="connsiteX35" fmla="*/ 10489121 w 10574465"/>
              <a:gd name="connsiteY35" fmla="*/ 804672 h 3037175"/>
              <a:gd name="connsiteX36" fmla="*/ 10574465 w 10574465"/>
              <a:gd name="connsiteY36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289745 w 10574465"/>
              <a:gd name="connsiteY8" fmla="*/ 938784 h 3037175"/>
              <a:gd name="connsiteX9" fmla="*/ 3582353 w 10574465"/>
              <a:gd name="connsiteY9" fmla="*/ 1292352 h 3037175"/>
              <a:gd name="connsiteX10" fmla="*/ 3826193 w 10574465"/>
              <a:gd name="connsiteY10" fmla="*/ 1432560 h 3037175"/>
              <a:gd name="connsiteX11" fmla="*/ 4563809 w 10574465"/>
              <a:gd name="connsiteY11" fmla="*/ 1511808 h 3037175"/>
              <a:gd name="connsiteX12" fmla="*/ 5155121 w 10574465"/>
              <a:gd name="connsiteY12" fmla="*/ 1182624 h 3037175"/>
              <a:gd name="connsiteX13" fmla="*/ 5703761 w 10574465"/>
              <a:gd name="connsiteY13" fmla="*/ 463296 h 3037175"/>
              <a:gd name="connsiteX14" fmla="*/ 5941505 w 10574465"/>
              <a:gd name="connsiteY14" fmla="*/ 170688 h 3037175"/>
              <a:gd name="connsiteX15" fmla="*/ 6569393 w 10574465"/>
              <a:gd name="connsiteY15" fmla="*/ 0 h 3037175"/>
              <a:gd name="connsiteX16" fmla="*/ 6819329 w 10574465"/>
              <a:gd name="connsiteY16" fmla="*/ 54864 h 3037175"/>
              <a:gd name="connsiteX17" fmla="*/ 7038785 w 10574465"/>
              <a:gd name="connsiteY17" fmla="*/ 256032 h 3037175"/>
              <a:gd name="connsiteX18" fmla="*/ 7313105 w 10574465"/>
              <a:gd name="connsiteY18" fmla="*/ 859536 h 3037175"/>
              <a:gd name="connsiteX19" fmla="*/ 7374065 w 10574465"/>
              <a:gd name="connsiteY19" fmla="*/ 1200912 h 3037175"/>
              <a:gd name="connsiteX20" fmla="*/ 7197281 w 10574465"/>
              <a:gd name="connsiteY20" fmla="*/ 1840992 h 3037175"/>
              <a:gd name="connsiteX21" fmla="*/ 6977825 w 10574465"/>
              <a:gd name="connsiteY21" fmla="*/ 2023872 h 3037175"/>
              <a:gd name="connsiteX22" fmla="*/ 6587681 w 10574465"/>
              <a:gd name="connsiteY22" fmla="*/ 2097024 h 3037175"/>
              <a:gd name="connsiteX23" fmla="*/ 6087809 w 10574465"/>
              <a:gd name="connsiteY23" fmla="*/ 1999488 h 3037175"/>
              <a:gd name="connsiteX24" fmla="*/ 6002465 w 10574465"/>
              <a:gd name="connsiteY24" fmla="*/ 1847088 h 3037175"/>
              <a:gd name="connsiteX25" fmla="*/ 5990273 w 10574465"/>
              <a:gd name="connsiteY25" fmla="*/ 1645920 h 3037175"/>
              <a:gd name="connsiteX26" fmla="*/ 6234113 w 10574465"/>
              <a:gd name="connsiteY26" fmla="*/ 1109472 h 3037175"/>
              <a:gd name="connsiteX27" fmla="*/ 6599873 w 10574465"/>
              <a:gd name="connsiteY27" fmla="*/ 755904 h 3037175"/>
              <a:gd name="connsiteX28" fmla="*/ 7276529 w 10574465"/>
              <a:gd name="connsiteY28" fmla="*/ 591312 h 3037175"/>
              <a:gd name="connsiteX29" fmla="*/ 7739825 w 10574465"/>
              <a:gd name="connsiteY29" fmla="*/ 652272 h 3037175"/>
              <a:gd name="connsiteX30" fmla="*/ 8178737 w 10574465"/>
              <a:gd name="connsiteY30" fmla="*/ 859536 h 3037175"/>
              <a:gd name="connsiteX31" fmla="*/ 9245537 w 10574465"/>
              <a:gd name="connsiteY31" fmla="*/ 1432560 h 3037175"/>
              <a:gd name="connsiteX32" fmla="*/ 9495473 w 10574465"/>
              <a:gd name="connsiteY32" fmla="*/ 1469136 h 3037175"/>
              <a:gd name="connsiteX33" fmla="*/ 9781985 w 10574465"/>
              <a:gd name="connsiteY33" fmla="*/ 1402080 h 3037175"/>
              <a:gd name="connsiteX34" fmla="*/ 10489121 w 10574465"/>
              <a:gd name="connsiteY34" fmla="*/ 804672 h 3037175"/>
              <a:gd name="connsiteX35" fmla="*/ 10574465 w 10574465"/>
              <a:gd name="connsiteY35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582353 w 10574465"/>
              <a:gd name="connsiteY8" fmla="*/ 1292352 h 3037175"/>
              <a:gd name="connsiteX9" fmla="*/ 3826193 w 10574465"/>
              <a:gd name="connsiteY9" fmla="*/ 1432560 h 3037175"/>
              <a:gd name="connsiteX10" fmla="*/ 4563809 w 10574465"/>
              <a:gd name="connsiteY10" fmla="*/ 1511808 h 3037175"/>
              <a:gd name="connsiteX11" fmla="*/ 5155121 w 10574465"/>
              <a:gd name="connsiteY11" fmla="*/ 1182624 h 3037175"/>
              <a:gd name="connsiteX12" fmla="*/ 5703761 w 10574465"/>
              <a:gd name="connsiteY12" fmla="*/ 463296 h 3037175"/>
              <a:gd name="connsiteX13" fmla="*/ 5941505 w 10574465"/>
              <a:gd name="connsiteY13" fmla="*/ 170688 h 3037175"/>
              <a:gd name="connsiteX14" fmla="*/ 6569393 w 10574465"/>
              <a:gd name="connsiteY14" fmla="*/ 0 h 3037175"/>
              <a:gd name="connsiteX15" fmla="*/ 6819329 w 10574465"/>
              <a:gd name="connsiteY15" fmla="*/ 54864 h 3037175"/>
              <a:gd name="connsiteX16" fmla="*/ 7038785 w 10574465"/>
              <a:gd name="connsiteY16" fmla="*/ 256032 h 3037175"/>
              <a:gd name="connsiteX17" fmla="*/ 7313105 w 10574465"/>
              <a:gd name="connsiteY17" fmla="*/ 859536 h 3037175"/>
              <a:gd name="connsiteX18" fmla="*/ 7374065 w 10574465"/>
              <a:gd name="connsiteY18" fmla="*/ 1200912 h 3037175"/>
              <a:gd name="connsiteX19" fmla="*/ 7197281 w 10574465"/>
              <a:gd name="connsiteY19" fmla="*/ 1840992 h 3037175"/>
              <a:gd name="connsiteX20" fmla="*/ 6977825 w 10574465"/>
              <a:gd name="connsiteY20" fmla="*/ 2023872 h 3037175"/>
              <a:gd name="connsiteX21" fmla="*/ 6587681 w 10574465"/>
              <a:gd name="connsiteY21" fmla="*/ 2097024 h 3037175"/>
              <a:gd name="connsiteX22" fmla="*/ 6087809 w 10574465"/>
              <a:gd name="connsiteY22" fmla="*/ 1999488 h 3037175"/>
              <a:gd name="connsiteX23" fmla="*/ 6002465 w 10574465"/>
              <a:gd name="connsiteY23" fmla="*/ 1847088 h 3037175"/>
              <a:gd name="connsiteX24" fmla="*/ 5990273 w 10574465"/>
              <a:gd name="connsiteY24" fmla="*/ 1645920 h 3037175"/>
              <a:gd name="connsiteX25" fmla="*/ 6234113 w 10574465"/>
              <a:gd name="connsiteY25" fmla="*/ 1109472 h 3037175"/>
              <a:gd name="connsiteX26" fmla="*/ 6599873 w 10574465"/>
              <a:gd name="connsiteY26" fmla="*/ 755904 h 3037175"/>
              <a:gd name="connsiteX27" fmla="*/ 7276529 w 10574465"/>
              <a:gd name="connsiteY27" fmla="*/ 591312 h 3037175"/>
              <a:gd name="connsiteX28" fmla="*/ 7739825 w 10574465"/>
              <a:gd name="connsiteY28" fmla="*/ 652272 h 3037175"/>
              <a:gd name="connsiteX29" fmla="*/ 8178737 w 10574465"/>
              <a:gd name="connsiteY29" fmla="*/ 859536 h 3037175"/>
              <a:gd name="connsiteX30" fmla="*/ 9245537 w 10574465"/>
              <a:gd name="connsiteY30" fmla="*/ 1432560 h 3037175"/>
              <a:gd name="connsiteX31" fmla="*/ 9495473 w 10574465"/>
              <a:gd name="connsiteY31" fmla="*/ 1469136 h 3037175"/>
              <a:gd name="connsiteX32" fmla="*/ 9781985 w 10574465"/>
              <a:gd name="connsiteY32" fmla="*/ 1402080 h 3037175"/>
              <a:gd name="connsiteX33" fmla="*/ 10489121 w 10574465"/>
              <a:gd name="connsiteY33" fmla="*/ 804672 h 3037175"/>
              <a:gd name="connsiteX34" fmla="*/ 10574465 w 10574465"/>
              <a:gd name="connsiteY34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826193 w 10574465"/>
              <a:gd name="connsiteY8" fmla="*/ 1432560 h 3037175"/>
              <a:gd name="connsiteX9" fmla="*/ 4563809 w 10574465"/>
              <a:gd name="connsiteY9" fmla="*/ 1511808 h 3037175"/>
              <a:gd name="connsiteX10" fmla="*/ 5155121 w 10574465"/>
              <a:gd name="connsiteY10" fmla="*/ 1182624 h 3037175"/>
              <a:gd name="connsiteX11" fmla="*/ 5703761 w 10574465"/>
              <a:gd name="connsiteY11" fmla="*/ 463296 h 3037175"/>
              <a:gd name="connsiteX12" fmla="*/ 5941505 w 10574465"/>
              <a:gd name="connsiteY12" fmla="*/ 170688 h 3037175"/>
              <a:gd name="connsiteX13" fmla="*/ 6569393 w 10574465"/>
              <a:gd name="connsiteY13" fmla="*/ 0 h 3037175"/>
              <a:gd name="connsiteX14" fmla="*/ 6819329 w 10574465"/>
              <a:gd name="connsiteY14" fmla="*/ 54864 h 3037175"/>
              <a:gd name="connsiteX15" fmla="*/ 7038785 w 10574465"/>
              <a:gd name="connsiteY15" fmla="*/ 256032 h 3037175"/>
              <a:gd name="connsiteX16" fmla="*/ 7313105 w 10574465"/>
              <a:gd name="connsiteY16" fmla="*/ 859536 h 3037175"/>
              <a:gd name="connsiteX17" fmla="*/ 7374065 w 10574465"/>
              <a:gd name="connsiteY17" fmla="*/ 1200912 h 3037175"/>
              <a:gd name="connsiteX18" fmla="*/ 7197281 w 10574465"/>
              <a:gd name="connsiteY18" fmla="*/ 1840992 h 3037175"/>
              <a:gd name="connsiteX19" fmla="*/ 6977825 w 10574465"/>
              <a:gd name="connsiteY19" fmla="*/ 2023872 h 3037175"/>
              <a:gd name="connsiteX20" fmla="*/ 6587681 w 10574465"/>
              <a:gd name="connsiteY20" fmla="*/ 2097024 h 3037175"/>
              <a:gd name="connsiteX21" fmla="*/ 6087809 w 10574465"/>
              <a:gd name="connsiteY21" fmla="*/ 1999488 h 3037175"/>
              <a:gd name="connsiteX22" fmla="*/ 6002465 w 10574465"/>
              <a:gd name="connsiteY22" fmla="*/ 1847088 h 3037175"/>
              <a:gd name="connsiteX23" fmla="*/ 5990273 w 10574465"/>
              <a:gd name="connsiteY23" fmla="*/ 1645920 h 3037175"/>
              <a:gd name="connsiteX24" fmla="*/ 6234113 w 10574465"/>
              <a:gd name="connsiteY24" fmla="*/ 1109472 h 3037175"/>
              <a:gd name="connsiteX25" fmla="*/ 6599873 w 10574465"/>
              <a:gd name="connsiteY25" fmla="*/ 755904 h 3037175"/>
              <a:gd name="connsiteX26" fmla="*/ 7276529 w 10574465"/>
              <a:gd name="connsiteY26" fmla="*/ 591312 h 3037175"/>
              <a:gd name="connsiteX27" fmla="*/ 7739825 w 10574465"/>
              <a:gd name="connsiteY27" fmla="*/ 652272 h 3037175"/>
              <a:gd name="connsiteX28" fmla="*/ 8178737 w 10574465"/>
              <a:gd name="connsiteY28" fmla="*/ 859536 h 3037175"/>
              <a:gd name="connsiteX29" fmla="*/ 9245537 w 10574465"/>
              <a:gd name="connsiteY29" fmla="*/ 1432560 h 3037175"/>
              <a:gd name="connsiteX30" fmla="*/ 9495473 w 10574465"/>
              <a:gd name="connsiteY30" fmla="*/ 1469136 h 3037175"/>
              <a:gd name="connsiteX31" fmla="*/ 9781985 w 10574465"/>
              <a:gd name="connsiteY31" fmla="*/ 1402080 h 3037175"/>
              <a:gd name="connsiteX32" fmla="*/ 10489121 w 10574465"/>
              <a:gd name="connsiteY32" fmla="*/ 804672 h 3037175"/>
              <a:gd name="connsiteX33" fmla="*/ 10574465 w 10574465"/>
              <a:gd name="connsiteY33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436049 w 10574465"/>
              <a:gd name="connsiteY8" fmla="*/ 1200912 h 3037175"/>
              <a:gd name="connsiteX9" fmla="*/ 4563809 w 10574465"/>
              <a:gd name="connsiteY9" fmla="*/ 1511808 h 3037175"/>
              <a:gd name="connsiteX10" fmla="*/ 5155121 w 10574465"/>
              <a:gd name="connsiteY10" fmla="*/ 1182624 h 3037175"/>
              <a:gd name="connsiteX11" fmla="*/ 5703761 w 10574465"/>
              <a:gd name="connsiteY11" fmla="*/ 463296 h 3037175"/>
              <a:gd name="connsiteX12" fmla="*/ 5941505 w 10574465"/>
              <a:gd name="connsiteY12" fmla="*/ 170688 h 3037175"/>
              <a:gd name="connsiteX13" fmla="*/ 6569393 w 10574465"/>
              <a:gd name="connsiteY13" fmla="*/ 0 h 3037175"/>
              <a:gd name="connsiteX14" fmla="*/ 6819329 w 10574465"/>
              <a:gd name="connsiteY14" fmla="*/ 54864 h 3037175"/>
              <a:gd name="connsiteX15" fmla="*/ 7038785 w 10574465"/>
              <a:gd name="connsiteY15" fmla="*/ 256032 h 3037175"/>
              <a:gd name="connsiteX16" fmla="*/ 7313105 w 10574465"/>
              <a:gd name="connsiteY16" fmla="*/ 859536 h 3037175"/>
              <a:gd name="connsiteX17" fmla="*/ 7374065 w 10574465"/>
              <a:gd name="connsiteY17" fmla="*/ 1200912 h 3037175"/>
              <a:gd name="connsiteX18" fmla="*/ 7197281 w 10574465"/>
              <a:gd name="connsiteY18" fmla="*/ 1840992 h 3037175"/>
              <a:gd name="connsiteX19" fmla="*/ 6977825 w 10574465"/>
              <a:gd name="connsiteY19" fmla="*/ 2023872 h 3037175"/>
              <a:gd name="connsiteX20" fmla="*/ 6587681 w 10574465"/>
              <a:gd name="connsiteY20" fmla="*/ 2097024 h 3037175"/>
              <a:gd name="connsiteX21" fmla="*/ 6087809 w 10574465"/>
              <a:gd name="connsiteY21" fmla="*/ 1999488 h 3037175"/>
              <a:gd name="connsiteX22" fmla="*/ 6002465 w 10574465"/>
              <a:gd name="connsiteY22" fmla="*/ 1847088 h 3037175"/>
              <a:gd name="connsiteX23" fmla="*/ 5990273 w 10574465"/>
              <a:gd name="connsiteY23" fmla="*/ 1645920 h 3037175"/>
              <a:gd name="connsiteX24" fmla="*/ 6234113 w 10574465"/>
              <a:gd name="connsiteY24" fmla="*/ 1109472 h 3037175"/>
              <a:gd name="connsiteX25" fmla="*/ 6599873 w 10574465"/>
              <a:gd name="connsiteY25" fmla="*/ 755904 h 3037175"/>
              <a:gd name="connsiteX26" fmla="*/ 7276529 w 10574465"/>
              <a:gd name="connsiteY26" fmla="*/ 591312 h 3037175"/>
              <a:gd name="connsiteX27" fmla="*/ 7739825 w 10574465"/>
              <a:gd name="connsiteY27" fmla="*/ 652272 h 3037175"/>
              <a:gd name="connsiteX28" fmla="*/ 8178737 w 10574465"/>
              <a:gd name="connsiteY28" fmla="*/ 859536 h 3037175"/>
              <a:gd name="connsiteX29" fmla="*/ 9245537 w 10574465"/>
              <a:gd name="connsiteY29" fmla="*/ 1432560 h 3037175"/>
              <a:gd name="connsiteX30" fmla="*/ 9495473 w 10574465"/>
              <a:gd name="connsiteY30" fmla="*/ 1469136 h 3037175"/>
              <a:gd name="connsiteX31" fmla="*/ 9781985 w 10574465"/>
              <a:gd name="connsiteY31" fmla="*/ 1402080 h 3037175"/>
              <a:gd name="connsiteX32" fmla="*/ 10489121 w 10574465"/>
              <a:gd name="connsiteY32" fmla="*/ 804672 h 3037175"/>
              <a:gd name="connsiteX33" fmla="*/ 10574465 w 10574465"/>
              <a:gd name="connsiteY33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436049 w 10574465"/>
              <a:gd name="connsiteY8" fmla="*/ 1200912 h 3037175"/>
              <a:gd name="connsiteX9" fmla="*/ 4563809 w 10574465"/>
              <a:gd name="connsiteY9" fmla="*/ 1511808 h 3037175"/>
              <a:gd name="connsiteX10" fmla="*/ 5155121 w 10574465"/>
              <a:gd name="connsiteY10" fmla="*/ 1182624 h 3037175"/>
              <a:gd name="connsiteX11" fmla="*/ 5941505 w 10574465"/>
              <a:gd name="connsiteY11" fmla="*/ 170688 h 3037175"/>
              <a:gd name="connsiteX12" fmla="*/ 6569393 w 10574465"/>
              <a:gd name="connsiteY12" fmla="*/ 0 h 3037175"/>
              <a:gd name="connsiteX13" fmla="*/ 6819329 w 10574465"/>
              <a:gd name="connsiteY13" fmla="*/ 54864 h 3037175"/>
              <a:gd name="connsiteX14" fmla="*/ 7038785 w 10574465"/>
              <a:gd name="connsiteY14" fmla="*/ 256032 h 3037175"/>
              <a:gd name="connsiteX15" fmla="*/ 7313105 w 10574465"/>
              <a:gd name="connsiteY15" fmla="*/ 859536 h 3037175"/>
              <a:gd name="connsiteX16" fmla="*/ 7374065 w 10574465"/>
              <a:gd name="connsiteY16" fmla="*/ 1200912 h 3037175"/>
              <a:gd name="connsiteX17" fmla="*/ 7197281 w 10574465"/>
              <a:gd name="connsiteY17" fmla="*/ 1840992 h 3037175"/>
              <a:gd name="connsiteX18" fmla="*/ 6977825 w 10574465"/>
              <a:gd name="connsiteY18" fmla="*/ 2023872 h 3037175"/>
              <a:gd name="connsiteX19" fmla="*/ 6587681 w 10574465"/>
              <a:gd name="connsiteY19" fmla="*/ 2097024 h 3037175"/>
              <a:gd name="connsiteX20" fmla="*/ 6087809 w 10574465"/>
              <a:gd name="connsiteY20" fmla="*/ 1999488 h 3037175"/>
              <a:gd name="connsiteX21" fmla="*/ 6002465 w 10574465"/>
              <a:gd name="connsiteY21" fmla="*/ 1847088 h 3037175"/>
              <a:gd name="connsiteX22" fmla="*/ 5990273 w 10574465"/>
              <a:gd name="connsiteY22" fmla="*/ 1645920 h 3037175"/>
              <a:gd name="connsiteX23" fmla="*/ 6234113 w 10574465"/>
              <a:gd name="connsiteY23" fmla="*/ 1109472 h 3037175"/>
              <a:gd name="connsiteX24" fmla="*/ 6599873 w 10574465"/>
              <a:gd name="connsiteY24" fmla="*/ 755904 h 3037175"/>
              <a:gd name="connsiteX25" fmla="*/ 7276529 w 10574465"/>
              <a:gd name="connsiteY25" fmla="*/ 591312 h 3037175"/>
              <a:gd name="connsiteX26" fmla="*/ 7739825 w 10574465"/>
              <a:gd name="connsiteY26" fmla="*/ 652272 h 3037175"/>
              <a:gd name="connsiteX27" fmla="*/ 8178737 w 10574465"/>
              <a:gd name="connsiteY27" fmla="*/ 859536 h 3037175"/>
              <a:gd name="connsiteX28" fmla="*/ 9245537 w 10574465"/>
              <a:gd name="connsiteY28" fmla="*/ 1432560 h 3037175"/>
              <a:gd name="connsiteX29" fmla="*/ 9495473 w 10574465"/>
              <a:gd name="connsiteY29" fmla="*/ 1469136 h 3037175"/>
              <a:gd name="connsiteX30" fmla="*/ 9781985 w 10574465"/>
              <a:gd name="connsiteY30" fmla="*/ 1402080 h 3037175"/>
              <a:gd name="connsiteX31" fmla="*/ 10489121 w 10574465"/>
              <a:gd name="connsiteY31" fmla="*/ 804672 h 3037175"/>
              <a:gd name="connsiteX32" fmla="*/ 10574465 w 10574465"/>
              <a:gd name="connsiteY32" fmla="*/ 640080 h 3037175"/>
              <a:gd name="connsiteX0" fmla="*/ 107633 w 10574465"/>
              <a:gd name="connsiteY0" fmla="*/ 287814 h 3001901"/>
              <a:gd name="connsiteX1" fmla="*/ 150305 w 10574465"/>
              <a:gd name="connsiteY1" fmla="*/ 1104678 h 3001901"/>
              <a:gd name="connsiteX2" fmla="*/ 1869377 w 10574465"/>
              <a:gd name="connsiteY2" fmla="*/ 2866422 h 3001901"/>
              <a:gd name="connsiteX3" fmla="*/ 3618929 w 10574465"/>
              <a:gd name="connsiteY3" fmla="*/ 2738406 h 3001901"/>
              <a:gd name="connsiteX4" fmla="*/ 4606481 w 10574465"/>
              <a:gd name="connsiteY4" fmla="*/ 1592358 h 3001901"/>
              <a:gd name="connsiteX5" fmla="*/ 4673537 w 10574465"/>
              <a:gd name="connsiteY5" fmla="*/ 598710 h 3001901"/>
              <a:gd name="connsiteX6" fmla="*/ 3996881 w 10574465"/>
              <a:gd name="connsiteY6" fmla="*/ 257334 h 3001901"/>
              <a:gd name="connsiteX7" fmla="*/ 3326321 w 10574465"/>
              <a:gd name="connsiteY7" fmla="*/ 421926 h 3001901"/>
              <a:gd name="connsiteX8" fmla="*/ 3436049 w 10574465"/>
              <a:gd name="connsiteY8" fmla="*/ 1165638 h 3001901"/>
              <a:gd name="connsiteX9" fmla="*/ 4563809 w 10574465"/>
              <a:gd name="connsiteY9" fmla="*/ 1476534 h 3001901"/>
              <a:gd name="connsiteX10" fmla="*/ 5155121 w 10574465"/>
              <a:gd name="connsiteY10" fmla="*/ 1147350 h 3001901"/>
              <a:gd name="connsiteX11" fmla="*/ 5941505 w 10574465"/>
              <a:gd name="connsiteY11" fmla="*/ 135414 h 3001901"/>
              <a:gd name="connsiteX12" fmla="*/ 6819329 w 10574465"/>
              <a:gd name="connsiteY12" fmla="*/ 19590 h 3001901"/>
              <a:gd name="connsiteX13" fmla="*/ 7038785 w 10574465"/>
              <a:gd name="connsiteY13" fmla="*/ 220758 h 3001901"/>
              <a:gd name="connsiteX14" fmla="*/ 7313105 w 10574465"/>
              <a:gd name="connsiteY14" fmla="*/ 824262 h 3001901"/>
              <a:gd name="connsiteX15" fmla="*/ 7374065 w 10574465"/>
              <a:gd name="connsiteY15" fmla="*/ 1165638 h 3001901"/>
              <a:gd name="connsiteX16" fmla="*/ 7197281 w 10574465"/>
              <a:gd name="connsiteY16" fmla="*/ 1805718 h 3001901"/>
              <a:gd name="connsiteX17" fmla="*/ 6977825 w 10574465"/>
              <a:gd name="connsiteY17" fmla="*/ 1988598 h 3001901"/>
              <a:gd name="connsiteX18" fmla="*/ 6587681 w 10574465"/>
              <a:gd name="connsiteY18" fmla="*/ 2061750 h 3001901"/>
              <a:gd name="connsiteX19" fmla="*/ 6087809 w 10574465"/>
              <a:gd name="connsiteY19" fmla="*/ 1964214 h 3001901"/>
              <a:gd name="connsiteX20" fmla="*/ 6002465 w 10574465"/>
              <a:gd name="connsiteY20" fmla="*/ 1811814 h 3001901"/>
              <a:gd name="connsiteX21" fmla="*/ 5990273 w 10574465"/>
              <a:gd name="connsiteY21" fmla="*/ 1610646 h 3001901"/>
              <a:gd name="connsiteX22" fmla="*/ 6234113 w 10574465"/>
              <a:gd name="connsiteY22" fmla="*/ 1074198 h 3001901"/>
              <a:gd name="connsiteX23" fmla="*/ 6599873 w 10574465"/>
              <a:gd name="connsiteY23" fmla="*/ 720630 h 3001901"/>
              <a:gd name="connsiteX24" fmla="*/ 7276529 w 10574465"/>
              <a:gd name="connsiteY24" fmla="*/ 556038 h 3001901"/>
              <a:gd name="connsiteX25" fmla="*/ 7739825 w 10574465"/>
              <a:gd name="connsiteY25" fmla="*/ 616998 h 3001901"/>
              <a:gd name="connsiteX26" fmla="*/ 8178737 w 10574465"/>
              <a:gd name="connsiteY26" fmla="*/ 824262 h 3001901"/>
              <a:gd name="connsiteX27" fmla="*/ 9245537 w 10574465"/>
              <a:gd name="connsiteY27" fmla="*/ 1397286 h 3001901"/>
              <a:gd name="connsiteX28" fmla="*/ 9495473 w 10574465"/>
              <a:gd name="connsiteY28" fmla="*/ 1433862 h 3001901"/>
              <a:gd name="connsiteX29" fmla="*/ 9781985 w 10574465"/>
              <a:gd name="connsiteY29" fmla="*/ 1366806 h 3001901"/>
              <a:gd name="connsiteX30" fmla="*/ 10489121 w 10574465"/>
              <a:gd name="connsiteY30" fmla="*/ 769398 h 3001901"/>
              <a:gd name="connsiteX31" fmla="*/ 10574465 w 10574465"/>
              <a:gd name="connsiteY31" fmla="*/ 604806 h 3001901"/>
              <a:gd name="connsiteX0" fmla="*/ 107633 w 10574465"/>
              <a:gd name="connsiteY0" fmla="*/ 331601 h 3045688"/>
              <a:gd name="connsiteX1" fmla="*/ 150305 w 10574465"/>
              <a:gd name="connsiteY1" fmla="*/ 1148465 h 3045688"/>
              <a:gd name="connsiteX2" fmla="*/ 1869377 w 10574465"/>
              <a:gd name="connsiteY2" fmla="*/ 2910209 h 3045688"/>
              <a:gd name="connsiteX3" fmla="*/ 3618929 w 10574465"/>
              <a:gd name="connsiteY3" fmla="*/ 2782193 h 3045688"/>
              <a:gd name="connsiteX4" fmla="*/ 4606481 w 10574465"/>
              <a:gd name="connsiteY4" fmla="*/ 1636145 h 3045688"/>
              <a:gd name="connsiteX5" fmla="*/ 4673537 w 10574465"/>
              <a:gd name="connsiteY5" fmla="*/ 642497 h 3045688"/>
              <a:gd name="connsiteX6" fmla="*/ 3996881 w 10574465"/>
              <a:gd name="connsiteY6" fmla="*/ 301121 h 3045688"/>
              <a:gd name="connsiteX7" fmla="*/ 3326321 w 10574465"/>
              <a:gd name="connsiteY7" fmla="*/ 465713 h 3045688"/>
              <a:gd name="connsiteX8" fmla="*/ 3436049 w 10574465"/>
              <a:gd name="connsiteY8" fmla="*/ 1209425 h 3045688"/>
              <a:gd name="connsiteX9" fmla="*/ 4563809 w 10574465"/>
              <a:gd name="connsiteY9" fmla="*/ 1520321 h 3045688"/>
              <a:gd name="connsiteX10" fmla="*/ 5155121 w 10574465"/>
              <a:gd name="connsiteY10" fmla="*/ 1191137 h 3045688"/>
              <a:gd name="connsiteX11" fmla="*/ 5941505 w 10574465"/>
              <a:gd name="connsiteY11" fmla="*/ 179201 h 3045688"/>
              <a:gd name="connsiteX12" fmla="*/ 6819329 w 10574465"/>
              <a:gd name="connsiteY12" fmla="*/ 63377 h 3045688"/>
              <a:gd name="connsiteX13" fmla="*/ 7313105 w 10574465"/>
              <a:gd name="connsiteY13" fmla="*/ 868049 h 3045688"/>
              <a:gd name="connsiteX14" fmla="*/ 7374065 w 10574465"/>
              <a:gd name="connsiteY14" fmla="*/ 1209425 h 3045688"/>
              <a:gd name="connsiteX15" fmla="*/ 7197281 w 10574465"/>
              <a:gd name="connsiteY15" fmla="*/ 1849505 h 3045688"/>
              <a:gd name="connsiteX16" fmla="*/ 6977825 w 10574465"/>
              <a:gd name="connsiteY16" fmla="*/ 2032385 h 3045688"/>
              <a:gd name="connsiteX17" fmla="*/ 6587681 w 10574465"/>
              <a:gd name="connsiteY17" fmla="*/ 2105537 h 3045688"/>
              <a:gd name="connsiteX18" fmla="*/ 6087809 w 10574465"/>
              <a:gd name="connsiteY18" fmla="*/ 2008001 h 3045688"/>
              <a:gd name="connsiteX19" fmla="*/ 6002465 w 10574465"/>
              <a:gd name="connsiteY19" fmla="*/ 1855601 h 3045688"/>
              <a:gd name="connsiteX20" fmla="*/ 5990273 w 10574465"/>
              <a:gd name="connsiteY20" fmla="*/ 1654433 h 3045688"/>
              <a:gd name="connsiteX21" fmla="*/ 6234113 w 10574465"/>
              <a:gd name="connsiteY21" fmla="*/ 1117985 h 3045688"/>
              <a:gd name="connsiteX22" fmla="*/ 6599873 w 10574465"/>
              <a:gd name="connsiteY22" fmla="*/ 764417 h 3045688"/>
              <a:gd name="connsiteX23" fmla="*/ 7276529 w 10574465"/>
              <a:gd name="connsiteY23" fmla="*/ 599825 h 3045688"/>
              <a:gd name="connsiteX24" fmla="*/ 7739825 w 10574465"/>
              <a:gd name="connsiteY24" fmla="*/ 660785 h 3045688"/>
              <a:gd name="connsiteX25" fmla="*/ 8178737 w 10574465"/>
              <a:gd name="connsiteY25" fmla="*/ 868049 h 3045688"/>
              <a:gd name="connsiteX26" fmla="*/ 9245537 w 10574465"/>
              <a:gd name="connsiteY26" fmla="*/ 1441073 h 3045688"/>
              <a:gd name="connsiteX27" fmla="*/ 9495473 w 10574465"/>
              <a:gd name="connsiteY27" fmla="*/ 1477649 h 3045688"/>
              <a:gd name="connsiteX28" fmla="*/ 9781985 w 10574465"/>
              <a:gd name="connsiteY28" fmla="*/ 1410593 h 3045688"/>
              <a:gd name="connsiteX29" fmla="*/ 10489121 w 10574465"/>
              <a:gd name="connsiteY29" fmla="*/ 813185 h 3045688"/>
              <a:gd name="connsiteX30" fmla="*/ 10574465 w 10574465"/>
              <a:gd name="connsiteY30" fmla="*/ 648593 h 3045688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7197281 w 10574465"/>
              <a:gd name="connsiteY14" fmla="*/ 1874630 h 3070813"/>
              <a:gd name="connsiteX15" fmla="*/ 6977825 w 10574465"/>
              <a:gd name="connsiteY15" fmla="*/ 2057510 h 3070813"/>
              <a:gd name="connsiteX16" fmla="*/ 6587681 w 10574465"/>
              <a:gd name="connsiteY16" fmla="*/ 2130662 h 3070813"/>
              <a:gd name="connsiteX17" fmla="*/ 6087809 w 10574465"/>
              <a:gd name="connsiteY17" fmla="*/ 2033126 h 3070813"/>
              <a:gd name="connsiteX18" fmla="*/ 6002465 w 10574465"/>
              <a:gd name="connsiteY18" fmla="*/ 1880726 h 3070813"/>
              <a:gd name="connsiteX19" fmla="*/ 5990273 w 10574465"/>
              <a:gd name="connsiteY19" fmla="*/ 1679558 h 3070813"/>
              <a:gd name="connsiteX20" fmla="*/ 6234113 w 10574465"/>
              <a:gd name="connsiteY20" fmla="*/ 1143110 h 3070813"/>
              <a:gd name="connsiteX21" fmla="*/ 6599873 w 10574465"/>
              <a:gd name="connsiteY21" fmla="*/ 789542 h 3070813"/>
              <a:gd name="connsiteX22" fmla="*/ 7276529 w 10574465"/>
              <a:gd name="connsiteY22" fmla="*/ 624950 h 3070813"/>
              <a:gd name="connsiteX23" fmla="*/ 7739825 w 10574465"/>
              <a:gd name="connsiteY23" fmla="*/ 685910 h 3070813"/>
              <a:gd name="connsiteX24" fmla="*/ 8178737 w 10574465"/>
              <a:gd name="connsiteY24" fmla="*/ 893174 h 3070813"/>
              <a:gd name="connsiteX25" fmla="*/ 9245537 w 10574465"/>
              <a:gd name="connsiteY25" fmla="*/ 1466198 h 3070813"/>
              <a:gd name="connsiteX26" fmla="*/ 9495473 w 10574465"/>
              <a:gd name="connsiteY26" fmla="*/ 1502774 h 3070813"/>
              <a:gd name="connsiteX27" fmla="*/ 9781985 w 10574465"/>
              <a:gd name="connsiteY27" fmla="*/ 1435718 h 3070813"/>
              <a:gd name="connsiteX28" fmla="*/ 10489121 w 10574465"/>
              <a:gd name="connsiteY28" fmla="*/ 838310 h 3070813"/>
              <a:gd name="connsiteX29" fmla="*/ 10574465 w 10574465"/>
              <a:gd name="connsiteY29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977825 w 10574465"/>
              <a:gd name="connsiteY14" fmla="*/ 2057510 h 3070813"/>
              <a:gd name="connsiteX15" fmla="*/ 6587681 w 10574465"/>
              <a:gd name="connsiteY15" fmla="*/ 2130662 h 3070813"/>
              <a:gd name="connsiteX16" fmla="*/ 6087809 w 10574465"/>
              <a:gd name="connsiteY16" fmla="*/ 2033126 h 3070813"/>
              <a:gd name="connsiteX17" fmla="*/ 6002465 w 10574465"/>
              <a:gd name="connsiteY17" fmla="*/ 1880726 h 3070813"/>
              <a:gd name="connsiteX18" fmla="*/ 5990273 w 10574465"/>
              <a:gd name="connsiteY18" fmla="*/ 1679558 h 3070813"/>
              <a:gd name="connsiteX19" fmla="*/ 6234113 w 10574465"/>
              <a:gd name="connsiteY19" fmla="*/ 1143110 h 3070813"/>
              <a:gd name="connsiteX20" fmla="*/ 6599873 w 10574465"/>
              <a:gd name="connsiteY20" fmla="*/ 789542 h 3070813"/>
              <a:gd name="connsiteX21" fmla="*/ 7276529 w 10574465"/>
              <a:gd name="connsiteY21" fmla="*/ 624950 h 3070813"/>
              <a:gd name="connsiteX22" fmla="*/ 7739825 w 10574465"/>
              <a:gd name="connsiteY22" fmla="*/ 685910 h 3070813"/>
              <a:gd name="connsiteX23" fmla="*/ 8178737 w 10574465"/>
              <a:gd name="connsiteY23" fmla="*/ 893174 h 3070813"/>
              <a:gd name="connsiteX24" fmla="*/ 9245537 w 10574465"/>
              <a:gd name="connsiteY24" fmla="*/ 1466198 h 3070813"/>
              <a:gd name="connsiteX25" fmla="*/ 9495473 w 10574465"/>
              <a:gd name="connsiteY25" fmla="*/ 1502774 h 3070813"/>
              <a:gd name="connsiteX26" fmla="*/ 9781985 w 10574465"/>
              <a:gd name="connsiteY26" fmla="*/ 1435718 h 3070813"/>
              <a:gd name="connsiteX27" fmla="*/ 10489121 w 10574465"/>
              <a:gd name="connsiteY27" fmla="*/ 838310 h 3070813"/>
              <a:gd name="connsiteX28" fmla="*/ 10574465 w 10574465"/>
              <a:gd name="connsiteY28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87809 w 10574465"/>
              <a:gd name="connsiteY15" fmla="*/ 2033126 h 3070813"/>
              <a:gd name="connsiteX16" fmla="*/ 6002465 w 10574465"/>
              <a:gd name="connsiteY16" fmla="*/ 1880726 h 3070813"/>
              <a:gd name="connsiteX17" fmla="*/ 5990273 w 10574465"/>
              <a:gd name="connsiteY17" fmla="*/ 1679558 h 3070813"/>
              <a:gd name="connsiteX18" fmla="*/ 6234113 w 10574465"/>
              <a:gd name="connsiteY18" fmla="*/ 1143110 h 3070813"/>
              <a:gd name="connsiteX19" fmla="*/ 6599873 w 10574465"/>
              <a:gd name="connsiteY19" fmla="*/ 789542 h 3070813"/>
              <a:gd name="connsiteX20" fmla="*/ 7276529 w 10574465"/>
              <a:gd name="connsiteY20" fmla="*/ 624950 h 3070813"/>
              <a:gd name="connsiteX21" fmla="*/ 7739825 w 10574465"/>
              <a:gd name="connsiteY21" fmla="*/ 685910 h 3070813"/>
              <a:gd name="connsiteX22" fmla="*/ 8178737 w 10574465"/>
              <a:gd name="connsiteY22" fmla="*/ 893174 h 3070813"/>
              <a:gd name="connsiteX23" fmla="*/ 9245537 w 10574465"/>
              <a:gd name="connsiteY23" fmla="*/ 1466198 h 3070813"/>
              <a:gd name="connsiteX24" fmla="*/ 9495473 w 10574465"/>
              <a:gd name="connsiteY24" fmla="*/ 1502774 h 3070813"/>
              <a:gd name="connsiteX25" fmla="*/ 9781985 w 10574465"/>
              <a:gd name="connsiteY25" fmla="*/ 1435718 h 3070813"/>
              <a:gd name="connsiteX26" fmla="*/ 10489121 w 10574465"/>
              <a:gd name="connsiteY26" fmla="*/ 838310 h 3070813"/>
              <a:gd name="connsiteX27" fmla="*/ 10574465 w 10574465"/>
              <a:gd name="connsiteY27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5990273 w 10574465"/>
              <a:gd name="connsiteY16" fmla="*/ 1679558 h 3070813"/>
              <a:gd name="connsiteX17" fmla="*/ 6234113 w 10574465"/>
              <a:gd name="connsiteY17" fmla="*/ 1143110 h 3070813"/>
              <a:gd name="connsiteX18" fmla="*/ 6599873 w 10574465"/>
              <a:gd name="connsiteY18" fmla="*/ 789542 h 3070813"/>
              <a:gd name="connsiteX19" fmla="*/ 7276529 w 10574465"/>
              <a:gd name="connsiteY19" fmla="*/ 624950 h 3070813"/>
              <a:gd name="connsiteX20" fmla="*/ 7739825 w 10574465"/>
              <a:gd name="connsiteY20" fmla="*/ 685910 h 3070813"/>
              <a:gd name="connsiteX21" fmla="*/ 8178737 w 10574465"/>
              <a:gd name="connsiteY21" fmla="*/ 893174 h 3070813"/>
              <a:gd name="connsiteX22" fmla="*/ 9245537 w 10574465"/>
              <a:gd name="connsiteY22" fmla="*/ 1466198 h 3070813"/>
              <a:gd name="connsiteX23" fmla="*/ 9495473 w 10574465"/>
              <a:gd name="connsiteY23" fmla="*/ 1502774 h 3070813"/>
              <a:gd name="connsiteX24" fmla="*/ 9781985 w 10574465"/>
              <a:gd name="connsiteY24" fmla="*/ 1435718 h 3070813"/>
              <a:gd name="connsiteX25" fmla="*/ 10489121 w 10574465"/>
              <a:gd name="connsiteY25" fmla="*/ 838310 h 3070813"/>
              <a:gd name="connsiteX26" fmla="*/ 10574465 w 10574465"/>
              <a:gd name="connsiteY26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234113 w 10574465"/>
              <a:gd name="connsiteY16" fmla="*/ 1143110 h 3070813"/>
              <a:gd name="connsiteX17" fmla="*/ 6599873 w 10574465"/>
              <a:gd name="connsiteY17" fmla="*/ 789542 h 3070813"/>
              <a:gd name="connsiteX18" fmla="*/ 7276529 w 10574465"/>
              <a:gd name="connsiteY18" fmla="*/ 624950 h 3070813"/>
              <a:gd name="connsiteX19" fmla="*/ 7739825 w 10574465"/>
              <a:gd name="connsiteY19" fmla="*/ 685910 h 3070813"/>
              <a:gd name="connsiteX20" fmla="*/ 8178737 w 10574465"/>
              <a:gd name="connsiteY20" fmla="*/ 893174 h 3070813"/>
              <a:gd name="connsiteX21" fmla="*/ 9245537 w 10574465"/>
              <a:gd name="connsiteY21" fmla="*/ 1466198 h 3070813"/>
              <a:gd name="connsiteX22" fmla="*/ 9495473 w 10574465"/>
              <a:gd name="connsiteY22" fmla="*/ 1502774 h 3070813"/>
              <a:gd name="connsiteX23" fmla="*/ 9781985 w 10574465"/>
              <a:gd name="connsiteY23" fmla="*/ 1435718 h 3070813"/>
              <a:gd name="connsiteX24" fmla="*/ 10489121 w 10574465"/>
              <a:gd name="connsiteY24" fmla="*/ 838310 h 3070813"/>
              <a:gd name="connsiteX25" fmla="*/ 10574465 w 10574465"/>
              <a:gd name="connsiteY25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599873 w 10574465"/>
              <a:gd name="connsiteY16" fmla="*/ 789542 h 3070813"/>
              <a:gd name="connsiteX17" fmla="*/ 7276529 w 10574465"/>
              <a:gd name="connsiteY17" fmla="*/ 624950 h 3070813"/>
              <a:gd name="connsiteX18" fmla="*/ 7739825 w 10574465"/>
              <a:gd name="connsiteY18" fmla="*/ 685910 h 3070813"/>
              <a:gd name="connsiteX19" fmla="*/ 8178737 w 10574465"/>
              <a:gd name="connsiteY19" fmla="*/ 893174 h 3070813"/>
              <a:gd name="connsiteX20" fmla="*/ 9245537 w 10574465"/>
              <a:gd name="connsiteY20" fmla="*/ 1466198 h 3070813"/>
              <a:gd name="connsiteX21" fmla="*/ 9495473 w 10574465"/>
              <a:gd name="connsiteY21" fmla="*/ 1502774 h 3070813"/>
              <a:gd name="connsiteX22" fmla="*/ 9781985 w 10574465"/>
              <a:gd name="connsiteY22" fmla="*/ 1435718 h 3070813"/>
              <a:gd name="connsiteX23" fmla="*/ 10489121 w 10574465"/>
              <a:gd name="connsiteY23" fmla="*/ 838310 h 3070813"/>
              <a:gd name="connsiteX24" fmla="*/ 10574465 w 10574465"/>
              <a:gd name="connsiteY24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599873 w 10574465"/>
              <a:gd name="connsiteY16" fmla="*/ 789542 h 3070813"/>
              <a:gd name="connsiteX17" fmla="*/ 7276529 w 10574465"/>
              <a:gd name="connsiteY17" fmla="*/ 624950 h 3070813"/>
              <a:gd name="connsiteX18" fmla="*/ 8178737 w 10574465"/>
              <a:gd name="connsiteY18" fmla="*/ 893174 h 3070813"/>
              <a:gd name="connsiteX19" fmla="*/ 9245537 w 10574465"/>
              <a:gd name="connsiteY19" fmla="*/ 1466198 h 3070813"/>
              <a:gd name="connsiteX20" fmla="*/ 9495473 w 10574465"/>
              <a:gd name="connsiteY20" fmla="*/ 1502774 h 3070813"/>
              <a:gd name="connsiteX21" fmla="*/ 9781985 w 10574465"/>
              <a:gd name="connsiteY21" fmla="*/ 1435718 h 3070813"/>
              <a:gd name="connsiteX22" fmla="*/ 10489121 w 10574465"/>
              <a:gd name="connsiteY22" fmla="*/ 838310 h 3070813"/>
              <a:gd name="connsiteX23" fmla="*/ 10574465 w 10574465"/>
              <a:gd name="connsiteY23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599873 w 10574465"/>
              <a:gd name="connsiteY16" fmla="*/ 789542 h 3070813"/>
              <a:gd name="connsiteX17" fmla="*/ 7276529 w 10574465"/>
              <a:gd name="connsiteY17" fmla="*/ 624950 h 3070813"/>
              <a:gd name="connsiteX18" fmla="*/ 8178737 w 10574465"/>
              <a:gd name="connsiteY18" fmla="*/ 893174 h 3070813"/>
              <a:gd name="connsiteX19" fmla="*/ 9245537 w 10574465"/>
              <a:gd name="connsiteY19" fmla="*/ 1466198 h 3070813"/>
              <a:gd name="connsiteX20" fmla="*/ 9781985 w 10574465"/>
              <a:gd name="connsiteY20" fmla="*/ 1435718 h 3070813"/>
              <a:gd name="connsiteX21" fmla="*/ 10489121 w 10574465"/>
              <a:gd name="connsiteY21" fmla="*/ 838310 h 3070813"/>
              <a:gd name="connsiteX22" fmla="*/ 10574465 w 10574465"/>
              <a:gd name="connsiteY22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599873 w 10574465"/>
              <a:gd name="connsiteY16" fmla="*/ 789542 h 3070813"/>
              <a:gd name="connsiteX17" fmla="*/ 7276529 w 10574465"/>
              <a:gd name="connsiteY17" fmla="*/ 624950 h 3070813"/>
              <a:gd name="connsiteX18" fmla="*/ 8178737 w 10574465"/>
              <a:gd name="connsiteY18" fmla="*/ 893174 h 3070813"/>
              <a:gd name="connsiteX19" fmla="*/ 9245537 w 10574465"/>
              <a:gd name="connsiteY19" fmla="*/ 1466198 h 3070813"/>
              <a:gd name="connsiteX20" fmla="*/ 9781985 w 10574465"/>
              <a:gd name="connsiteY20" fmla="*/ 1435718 h 3070813"/>
              <a:gd name="connsiteX21" fmla="*/ 10574465 w 10574465"/>
              <a:gd name="connsiteY21" fmla="*/ 673718 h 3070813"/>
              <a:gd name="connsiteX0" fmla="*/ 25267 w 10681075"/>
              <a:gd name="connsiteY0" fmla="*/ 289670 h 3070813"/>
              <a:gd name="connsiteX1" fmla="*/ 256915 w 10681075"/>
              <a:gd name="connsiteY1" fmla="*/ 1173590 h 3070813"/>
              <a:gd name="connsiteX2" fmla="*/ 1975987 w 10681075"/>
              <a:gd name="connsiteY2" fmla="*/ 2935334 h 3070813"/>
              <a:gd name="connsiteX3" fmla="*/ 3725539 w 10681075"/>
              <a:gd name="connsiteY3" fmla="*/ 2807318 h 3070813"/>
              <a:gd name="connsiteX4" fmla="*/ 4713091 w 10681075"/>
              <a:gd name="connsiteY4" fmla="*/ 1661270 h 3070813"/>
              <a:gd name="connsiteX5" fmla="*/ 4780147 w 10681075"/>
              <a:gd name="connsiteY5" fmla="*/ 667622 h 3070813"/>
              <a:gd name="connsiteX6" fmla="*/ 4103491 w 10681075"/>
              <a:gd name="connsiteY6" fmla="*/ 326246 h 3070813"/>
              <a:gd name="connsiteX7" fmla="*/ 3432931 w 10681075"/>
              <a:gd name="connsiteY7" fmla="*/ 490838 h 3070813"/>
              <a:gd name="connsiteX8" fmla="*/ 3542659 w 10681075"/>
              <a:gd name="connsiteY8" fmla="*/ 1234550 h 3070813"/>
              <a:gd name="connsiteX9" fmla="*/ 4670419 w 10681075"/>
              <a:gd name="connsiteY9" fmla="*/ 1545446 h 3070813"/>
              <a:gd name="connsiteX10" fmla="*/ 5261731 w 10681075"/>
              <a:gd name="connsiteY10" fmla="*/ 1216262 h 3070813"/>
              <a:gd name="connsiteX11" fmla="*/ 6048115 w 10681075"/>
              <a:gd name="connsiteY11" fmla="*/ 204326 h 3070813"/>
              <a:gd name="connsiteX12" fmla="*/ 6925939 w 10681075"/>
              <a:gd name="connsiteY12" fmla="*/ 88502 h 3070813"/>
              <a:gd name="connsiteX13" fmla="*/ 7480675 w 10681075"/>
              <a:gd name="connsiteY13" fmla="*/ 1234550 h 3070813"/>
              <a:gd name="connsiteX14" fmla="*/ 6694291 w 10681075"/>
              <a:gd name="connsiteY14" fmla="*/ 2130662 h 3070813"/>
              <a:gd name="connsiteX15" fmla="*/ 6109075 w 10681075"/>
              <a:gd name="connsiteY15" fmla="*/ 1880726 h 3070813"/>
              <a:gd name="connsiteX16" fmla="*/ 6706483 w 10681075"/>
              <a:gd name="connsiteY16" fmla="*/ 789542 h 3070813"/>
              <a:gd name="connsiteX17" fmla="*/ 7383139 w 10681075"/>
              <a:gd name="connsiteY17" fmla="*/ 624950 h 3070813"/>
              <a:gd name="connsiteX18" fmla="*/ 8285347 w 10681075"/>
              <a:gd name="connsiteY18" fmla="*/ 893174 h 3070813"/>
              <a:gd name="connsiteX19" fmla="*/ 9352147 w 10681075"/>
              <a:gd name="connsiteY19" fmla="*/ 1466198 h 3070813"/>
              <a:gd name="connsiteX20" fmla="*/ 9888595 w 10681075"/>
              <a:gd name="connsiteY20" fmla="*/ 1435718 h 3070813"/>
              <a:gd name="connsiteX21" fmla="*/ 10681075 w 10681075"/>
              <a:gd name="connsiteY21" fmla="*/ 673718 h 3070813"/>
              <a:gd name="connsiteX0" fmla="*/ 33198 w 10689006"/>
              <a:gd name="connsiteY0" fmla="*/ 289670 h 3048773"/>
              <a:gd name="connsiteX1" fmla="*/ 240462 w 10689006"/>
              <a:gd name="connsiteY1" fmla="*/ 1472294 h 3048773"/>
              <a:gd name="connsiteX2" fmla="*/ 1983918 w 10689006"/>
              <a:gd name="connsiteY2" fmla="*/ 2935334 h 3048773"/>
              <a:gd name="connsiteX3" fmla="*/ 3733470 w 10689006"/>
              <a:gd name="connsiteY3" fmla="*/ 2807318 h 3048773"/>
              <a:gd name="connsiteX4" fmla="*/ 4721022 w 10689006"/>
              <a:gd name="connsiteY4" fmla="*/ 1661270 h 3048773"/>
              <a:gd name="connsiteX5" fmla="*/ 4788078 w 10689006"/>
              <a:gd name="connsiteY5" fmla="*/ 667622 h 3048773"/>
              <a:gd name="connsiteX6" fmla="*/ 4111422 w 10689006"/>
              <a:gd name="connsiteY6" fmla="*/ 326246 h 3048773"/>
              <a:gd name="connsiteX7" fmla="*/ 3440862 w 10689006"/>
              <a:gd name="connsiteY7" fmla="*/ 490838 h 3048773"/>
              <a:gd name="connsiteX8" fmla="*/ 3550590 w 10689006"/>
              <a:gd name="connsiteY8" fmla="*/ 1234550 h 3048773"/>
              <a:gd name="connsiteX9" fmla="*/ 4678350 w 10689006"/>
              <a:gd name="connsiteY9" fmla="*/ 1545446 h 3048773"/>
              <a:gd name="connsiteX10" fmla="*/ 5269662 w 10689006"/>
              <a:gd name="connsiteY10" fmla="*/ 1216262 h 3048773"/>
              <a:gd name="connsiteX11" fmla="*/ 6056046 w 10689006"/>
              <a:gd name="connsiteY11" fmla="*/ 204326 h 3048773"/>
              <a:gd name="connsiteX12" fmla="*/ 6933870 w 10689006"/>
              <a:gd name="connsiteY12" fmla="*/ 88502 h 3048773"/>
              <a:gd name="connsiteX13" fmla="*/ 7488606 w 10689006"/>
              <a:gd name="connsiteY13" fmla="*/ 1234550 h 3048773"/>
              <a:gd name="connsiteX14" fmla="*/ 6702222 w 10689006"/>
              <a:gd name="connsiteY14" fmla="*/ 2130662 h 3048773"/>
              <a:gd name="connsiteX15" fmla="*/ 6117006 w 10689006"/>
              <a:gd name="connsiteY15" fmla="*/ 1880726 h 3048773"/>
              <a:gd name="connsiteX16" fmla="*/ 6714414 w 10689006"/>
              <a:gd name="connsiteY16" fmla="*/ 789542 h 3048773"/>
              <a:gd name="connsiteX17" fmla="*/ 7391070 w 10689006"/>
              <a:gd name="connsiteY17" fmla="*/ 624950 h 3048773"/>
              <a:gd name="connsiteX18" fmla="*/ 8293278 w 10689006"/>
              <a:gd name="connsiteY18" fmla="*/ 893174 h 3048773"/>
              <a:gd name="connsiteX19" fmla="*/ 9360078 w 10689006"/>
              <a:gd name="connsiteY19" fmla="*/ 1466198 h 3048773"/>
              <a:gd name="connsiteX20" fmla="*/ 9896526 w 10689006"/>
              <a:gd name="connsiteY20" fmla="*/ 1435718 h 3048773"/>
              <a:gd name="connsiteX21" fmla="*/ 10689006 w 10689006"/>
              <a:gd name="connsiteY21" fmla="*/ 673718 h 3048773"/>
              <a:gd name="connsiteX0" fmla="*/ 79384 w 10735192"/>
              <a:gd name="connsiteY0" fmla="*/ 289670 h 3025875"/>
              <a:gd name="connsiteX1" fmla="*/ 189112 w 10735192"/>
              <a:gd name="connsiteY1" fmla="*/ 1783190 h 3025875"/>
              <a:gd name="connsiteX2" fmla="*/ 2030104 w 10735192"/>
              <a:gd name="connsiteY2" fmla="*/ 2935334 h 3025875"/>
              <a:gd name="connsiteX3" fmla="*/ 3779656 w 10735192"/>
              <a:gd name="connsiteY3" fmla="*/ 2807318 h 3025875"/>
              <a:gd name="connsiteX4" fmla="*/ 4767208 w 10735192"/>
              <a:gd name="connsiteY4" fmla="*/ 1661270 h 3025875"/>
              <a:gd name="connsiteX5" fmla="*/ 4834264 w 10735192"/>
              <a:gd name="connsiteY5" fmla="*/ 667622 h 3025875"/>
              <a:gd name="connsiteX6" fmla="*/ 4157608 w 10735192"/>
              <a:gd name="connsiteY6" fmla="*/ 326246 h 3025875"/>
              <a:gd name="connsiteX7" fmla="*/ 3487048 w 10735192"/>
              <a:gd name="connsiteY7" fmla="*/ 490838 h 3025875"/>
              <a:gd name="connsiteX8" fmla="*/ 3596776 w 10735192"/>
              <a:gd name="connsiteY8" fmla="*/ 1234550 h 3025875"/>
              <a:gd name="connsiteX9" fmla="*/ 4724536 w 10735192"/>
              <a:gd name="connsiteY9" fmla="*/ 1545446 h 3025875"/>
              <a:gd name="connsiteX10" fmla="*/ 5315848 w 10735192"/>
              <a:gd name="connsiteY10" fmla="*/ 1216262 h 3025875"/>
              <a:gd name="connsiteX11" fmla="*/ 6102232 w 10735192"/>
              <a:gd name="connsiteY11" fmla="*/ 204326 h 3025875"/>
              <a:gd name="connsiteX12" fmla="*/ 6980056 w 10735192"/>
              <a:gd name="connsiteY12" fmla="*/ 88502 h 3025875"/>
              <a:gd name="connsiteX13" fmla="*/ 7534792 w 10735192"/>
              <a:gd name="connsiteY13" fmla="*/ 1234550 h 3025875"/>
              <a:gd name="connsiteX14" fmla="*/ 6748408 w 10735192"/>
              <a:gd name="connsiteY14" fmla="*/ 2130662 h 3025875"/>
              <a:gd name="connsiteX15" fmla="*/ 6163192 w 10735192"/>
              <a:gd name="connsiteY15" fmla="*/ 1880726 h 3025875"/>
              <a:gd name="connsiteX16" fmla="*/ 6760600 w 10735192"/>
              <a:gd name="connsiteY16" fmla="*/ 789542 h 3025875"/>
              <a:gd name="connsiteX17" fmla="*/ 7437256 w 10735192"/>
              <a:gd name="connsiteY17" fmla="*/ 624950 h 3025875"/>
              <a:gd name="connsiteX18" fmla="*/ 8339464 w 10735192"/>
              <a:gd name="connsiteY18" fmla="*/ 893174 h 3025875"/>
              <a:gd name="connsiteX19" fmla="*/ 9406264 w 10735192"/>
              <a:gd name="connsiteY19" fmla="*/ 1466198 h 3025875"/>
              <a:gd name="connsiteX20" fmla="*/ 9942712 w 10735192"/>
              <a:gd name="connsiteY20" fmla="*/ 1435718 h 3025875"/>
              <a:gd name="connsiteX21" fmla="*/ 10735192 w 10735192"/>
              <a:gd name="connsiteY21" fmla="*/ 673718 h 3025875"/>
              <a:gd name="connsiteX0" fmla="*/ 79384 w 10735192"/>
              <a:gd name="connsiteY0" fmla="*/ 289670 h 3022081"/>
              <a:gd name="connsiteX1" fmla="*/ 189112 w 10735192"/>
              <a:gd name="connsiteY1" fmla="*/ 1783190 h 3022081"/>
              <a:gd name="connsiteX2" fmla="*/ 2030104 w 10735192"/>
              <a:gd name="connsiteY2" fmla="*/ 2935334 h 3022081"/>
              <a:gd name="connsiteX3" fmla="*/ 3779656 w 10735192"/>
              <a:gd name="connsiteY3" fmla="*/ 2807318 h 3022081"/>
              <a:gd name="connsiteX4" fmla="*/ 4803784 w 10735192"/>
              <a:gd name="connsiteY4" fmla="*/ 1752710 h 3022081"/>
              <a:gd name="connsiteX5" fmla="*/ 4834264 w 10735192"/>
              <a:gd name="connsiteY5" fmla="*/ 667622 h 3022081"/>
              <a:gd name="connsiteX6" fmla="*/ 4157608 w 10735192"/>
              <a:gd name="connsiteY6" fmla="*/ 326246 h 3022081"/>
              <a:gd name="connsiteX7" fmla="*/ 3487048 w 10735192"/>
              <a:gd name="connsiteY7" fmla="*/ 490838 h 3022081"/>
              <a:gd name="connsiteX8" fmla="*/ 3596776 w 10735192"/>
              <a:gd name="connsiteY8" fmla="*/ 1234550 h 3022081"/>
              <a:gd name="connsiteX9" fmla="*/ 4724536 w 10735192"/>
              <a:gd name="connsiteY9" fmla="*/ 1545446 h 3022081"/>
              <a:gd name="connsiteX10" fmla="*/ 5315848 w 10735192"/>
              <a:gd name="connsiteY10" fmla="*/ 1216262 h 3022081"/>
              <a:gd name="connsiteX11" fmla="*/ 6102232 w 10735192"/>
              <a:gd name="connsiteY11" fmla="*/ 204326 h 3022081"/>
              <a:gd name="connsiteX12" fmla="*/ 6980056 w 10735192"/>
              <a:gd name="connsiteY12" fmla="*/ 88502 h 3022081"/>
              <a:gd name="connsiteX13" fmla="*/ 7534792 w 10735192"/>
              <a:gd name="connsiteY13" fmla="*/ 1234550 h 3022081"/>
              <a:gd name="connsiteX14" fmla="*/ 6748408 w 10735192"/>
              <a:gd name="connsiteY14" fmla="*/ 2130662 h 3022081"/>
              <a:gd name="connsiteX15" fmla="*/ 6163192 w 10735192"/>
              <a:gd name="connsiteY15" fmla="*/ 1880726 h 3022081"/>
              <a:gd name="connsiteX16" fmla="*/ 6760600 w 10735192"/>
              <a:gd name="connsiteY16" fmla="*/ 789542 h 3022081"/>
              <a:gd name="connsiteX17" fmla="*/ 7437256 w 10735192"/>
              <a:gd name="connsiteY17" fmla="*/ 624950 h 3022081"/>
              <a:gd name="connsiteX18" fmla="*/ 8339464 w 10735192"/>
              <a:gd name="connsiteY18" fmla="*/ 893174 h 3022081"/>
              <a:gd name="connsiteX19" fmla="*/ 9406264 w 10735192"/>
              <a:gd name="connsiteY19" fmla="*/ 1466198 h 3022081"/>
              <a:gd name="connsiteX20" fmla="*/ 9942712 w 10735192"/>
              <a:gd name="connsiteY20" fmla="*/ 1435718 h 3022081"/>
              <a:gd name="connsiteX21" fmla="*/ 10735192 w 10735192"/>
              <a:gd name="connsiteY21" fmla="*/ 673718 h 3022081"/>
              <a:gd name="connsiteX0" fmla="*/ 79384 w 10735192"/>
              <a:gd name="connsiteY0" fmla="*/ 289670 h 3077476"/>
              <a:gd name="connsiteX1" fmla="*/ 189112 w 10735192"/>
              <a:gd name="connsiteY1" fmla="*/ 1783190 h 3077476"/>
              <a:gd name="connsiteX2" fmla="*/ 2030104 w 10735192"/>
              <a:gd name="connsiteY2" fmla="*/ 2935334 h 3077476"/>
              <a:gd name="connsiteX3" fmla="*/ 3779656 w 10735192"/>
              <a:gd name="connsiteY3" fmla="*/ 2807318 h 3077476"/>
              <a:gd name="connsiteX4" fmla="*/ 4834264 w 10735192"/>
              <a:gd name="connsiteY4" fmla="*/ 667622 h 3077476"/>
              <a:gd name="connsiteX5" fmla="*/ 4157608 w 10735192"/>
              <a:gd name="connsiteY5" fmla="*/ 326246 h 3077476"/>
              <a:gd name="connsiteX6" fmla="*/ 3487048 w 10735192"/>
              <a:gd name="connsiteY6" fmla="*/ 490838 h 3077476"/>
              <a:gd name="connsiteX7" fmla="*/ 3596776 w 10735192"/>
              <a:gd name="connsiteY7" fmla="*/ 1234550 h 3077476"/>
              <a:gd name="connsiteX8" fmla="*/ 4724536 w 10735192"/>
              <a:gd name="connsiteY8" fmla="*/ 1545446 h 3077476"/>
              <a:gd name="connsiteX9" fmla="*/ 5315848 w 10735192"/>
              <a:gd name="connsiteY9" fmla="*/ 1216262 h 3077476"/>
              <a:gd name="connsiteX10" fmla="*/ 6102232 w 10735192"/>
              <a:gd name="connsiteY10" fmla="*/ 204326 h 3077476"/>
              <a:gd name="connsiteX11" fmla="*/ 6980056 w 10735192"/>
              <a:gd name="connsiteY11" fmla="*/ 88502 h 3077476"/>
              <a:gd name="connsiteX12" fmla="*/ 7534792 w 10735192"/>
              <a:gd name="connsiteY12" fmla="*/ 1234550 h 3077476"/>
              <a:gd name="connsiteX13" fmla="*/ 6748408 w 10735192"/>
              <a:gd name="connsiteY13" fmla="*/ 2130662 h 3077476"/>
              <a:gd name="connsiteX14" fmla="*/ 6163192 w 10735192"/>
              <a:gd name="connsiteY14" fmla="*/ 1880726 h 3077476"/>
              <a:gd name="connsiteX15" fmla="*/ 6760600 w 10735192"/>
              <a:gd name="connsiteY15" fmla="*/ 789542 h 3077476"/>
              <a:gd name="connsiteX16" fmla="*/ 7437256 w 10735192"/>
              <a:gd name="connsiteY16" fmla="*/ 624950 h 3077476"/>
              <a:gd name="connsiteX17" fmla="*/ 8339464 w 10735192"/>
              <a:gd name="connsiteY17" fmla="*/ 893174 h 3077476"/>
              <a:gd name="connsiteX18" fmla="*/ 9406264 w 10735192"/>
              <a:gd name="connsiteY18" fmla="*/ 1466198 h 3077476"/>
              <a:gd name="connsiteX19" fmla="*/ 9942712 w 10735192"/>
              <a:gd name="connsiteY19" fmla="*/ 1435718 h 3077476"/>
              <a:gd name="connsiteX20" fmla="*/ 10735192 w 10735192"/>
              <a:gd name="connsiteY20" fmla="*/ 673718 h 3077476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487048 w 10735192"/>
              <a:gd name="connsiteY6" fmla="*/ 490838 h 3058561"/>
              <a:gd name="connsiteX7" fmla="*/ 3596776 w 10735192"/>
              <a:gd name="connsiteY7" fmla="*/ 1234550 h 3058561"/>
              <a:gd name="connsiteX8" fmla="*/ 4724536 w 10735192"/>
              <a:gd name="connsiteY8" fmla="*/ 1545446 h 3058561"/>
              <a:gd name="connsiteX9" fmla="*/ 5315848 w 10735192"/>
              <a:gd name="connsiteY9" fmla="*/ 1216262 h 3058561"/>
              <a:gd name="connsiteX10" fmla="*/ 6102232 w 10735192"/>
              <a:gd name="connsiteY10" fmla="*/ 204326 h 3058561"/>
              <a:gd name="connsiteX11" fmla="*/ 6980056 w 10735192"/>
              <a:gd name="connsiteY11" fmla="*/ 88502 h 3058561"/>
              <a:gd name="connsiteX12" fmla="*/ 7534792 w 10735192"/>
              <a:gd name="connsiteY12" fmla="*/ 1234550 h 3058561"/>
              <a:gd name="connsiteX13" fmla="*/ 6748408 w 10735192"/>
              <a:gd name="connsiteY13" fmla="*/ 2130662 h 3058561"/>
              <a:gd name="connsiteX14" fmla="*/ 6163192 w 10735192"/>
              <a:gd name="connsiteY14" fmla="*/ 1880726 h 3058561"/>
              <a:gd name="connsiteX15" fmla="*/ 6760600 w 10735192"/>
              <a:gd name="connsiteY15" fmla="*/ 789542 h 3058561"/>
              <a:gd name="connsiteX16" fmla="*/ 7437256 w 10735192"/>
              <a:gd name="connsiteY16" fmla="*/ 624950 h 3058561"/>
              <a:gd name="connsiteX17" fmla="*/ 8339464 w 10735192"/>
              <a:gd name="connsiteY17" fmla="*/ 893174 h 3058561"/>
              <a:gd name="connsiteX18" fmla="*/ 9406264 w 10735192"/>
              <a:gd name="connsiteY18" fmla="*/ 1466198 h 3058561"/>
              <a:gd name="connsiteX19" fmla="*/ 9942712 w 10735192"/>
              <a:gd name="connsiteY19" fmla="*/ 1435718 h 3058561"/>
              <a:gd name="connsiteX20" fmla="*/ 10735192 w 10735192"/>
              <a:gd name="connsiteY20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596776 w 10735192"/>
              <a:gd name="connsiteY6" fmla="*/ 1234550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761368 w 10735192"/>
              <a:gd name="connsiteY6" fmla="*/ 1063862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761368 w 10735192"/>
              <a:gd name="connsiteY6" fmla="*/ 1063862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761368 w 10735192"/>
              <a:gd name="connsiteY6" fmla="*/ 1063862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654836 w 10735192"/>
              <a:gd name="connsiteY6" fmla="*/ 1019473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654836 w 10735192"/>
              <a:gd name="connsiteY6" fmla="*/ 1019473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654836 w 10735192"/>
              <a:gd name="connsiteY6" fmla="*/ 1019473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654836 w 10735192"/>
              <a:gd name="connsiteY6" fmla="*/ 1019473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314802 h 3083693"/>
              <a:gd name="connsiteX1" fmla="*/ 189112 w 10735192"/>
              <a:gd name="connsiteY1" fmla="*/ 1808322 h 3083693"/>
              <a:gd name="connsiteX2" fmla="*/ 2030104 w 10735192"/>
              <a:gd name="connsiteY2" fmla="*/ 2960466 h 3083693"/>
              <a:gd name="connsiteX3" fmla="*/ 3779656 w 10735192"/>
              <a:gd name="connsiteY3" fmla="*/ 2832450 h 3083693"/>
              <a:gd name="connsiteX4" fmla="*/ 5011048 w 10735192"/>
              <a:gd name="connsiteY4" fmla="*/ 1021938 h 3083693"/>
              <a:gd name="connsiteX5" fmla="*/ 4153169 w 10735192"/>
              <a:gd name="connsiteY5" fmla="*/ 267040 h 3083693"/>
              <a:gd name="connsiteX6" fmla="*/ 3654836 w 10735192"/>
              <a:gd name="connsiteY6" fmla="*/ 1044605 h 3083693"/>
              <a:gd name="connsiteX7" fmla="*/ 4396062 w 10735192"/>
              <a:gd name="connsiteY7" fmla="*/ 1717060 h 3083693"/>
              <a:gd name="connsiteX8" fmla="*/ 5315848 w 10735192"/>
              <a:gd name="connsiteY8" fmla="*/ 1241394 h 3083693"/>
              <a:gd name="connsiteX9" fmla="*/ 6102232 w 10735192"/>
              <a:gd name="connsiteY9" fmla="*/ 229458 h 3083693"/>
              <a:gd name="connsiteX10" fmla="*/ 6980056 w 10735192"/>
              <a:gd name="connsiteY10" fmla="*/ 113634 h 3083693"/>
              <a:gd name="connsiteX11" fmla="*/ 7534792 w 10735192"/>
              <a:gd name="connsiteY11" fmla="*/ 1259682 h 3083693"/>
              <a:gd name="connsiteX12" fmla="*/ 6748408 w 10735192"/>
              <a:gd name="connsiteY12" fmla="*/ 2155794 h 3083693"/>
              <a:gd name="connsiteX13" fmla="*/ 6163192 w 10735192"/>
              <a:gd name="connsiteY13" fmla="*/ 1905858 h 3083693"/>
              <a:gd name="connsiteX14" fmla="*/ 6760600 w 10735192"/>
              <a:gd name="connsiteY14" fmla="*/ 814674 h 3083693"/>
              <a:gd name="connsiteX15" fmla="*/ 7437256 w 10735192"/>
              <a:gd name="connsiteY15" fmla="*/ 650082 h 3083693"/>
              <a:gd name="connsiteX16" fmla="*/ 8339464 w 10735192"/>
              <a:gd name="connsiteY16" fmla="*/ 918306 h 3083693"/>
              <a:gd name="connsiteX17" fmla="*/ 9406264 w 10735192"/>
              <a:gd name="connsiteY17" fmla="*/ 1491330 h 3083693"/>
              <a:gd name="connsiteX18" fmla="*/ 9942712 w 10735192"/>
              <a:gd name="connsiteY18" fmla="*/ 1460850 h 3083693"/>
              <a:gd name="connsiteX19" fmla="*/ 10735192 w 10735192"/>
              <a:gd name="connsiteY19" fmla="*/ 698850 h 3083693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748408 w 10735192"/>
              <a:gd name="connsiteY12" fmla="*/ 2176167 h 3104066"/>
              <a:gd name="connsiteX13" fmla="*/ 6163192 w 10735192"/>
              <a:gd name="connsiteY13" fmla="*/ 1926231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748408 w 10735192"/>
              <a:gd name="connsiteY12" fmla="*/ 2176167 h 3104066"/>
              <a:gd name="connsiteX13" fmla="*/ 5830279 w 10735192"/>
              <a:gd name="connsiteY13" fmla="*/ 1784188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830279 w 10735192"/>
              <a:gd name="connsiteY13" fmla="*/ 1784188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9895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9895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9895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9895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9942712"/>
              <a:gd name="connsiteY0" fmla="*/ 335175 h 3104066"/>
              <a:gd name="connsiteX1" fmla="*/ 189112 w 9942712"/>
              <a:gd name="connsiteY1" fmla="*/ 1828695 h 3104066"/>
              <a:gd name="connsiteX2" fmla="*/ 2030104 w 9942712"/>
              <a:gd name="connsiteY2" fmla="*/ 2980839 h 3104066"/>
              <a:gd name="connsiteX3" fmla="*/ 3779656 w 9942712"/>
              <a:gd name="connsiteY3" fmla="*/ 2852823 h 3104066"/>
              <a:gd name="connsiteX4" fmla="*/ 5011048 w 9942712"/>
              <a:gd name="connsiteY4" fmla="*/ 1042311 h 3104066"/>
              <a:gd name="connsiteX5" fmla="*/ 4153169 w 9942712"/>
              <a:gd name="connsiteY5" fmla="*/ 287413 h 3104066"/>
              <a:gd name="connsiteX6" fmla="*/ 3654836 w 9942712"/>
              <a:gd name="connsiteY6" fmla="*/ 1064978 h 3104066"/>
              <a:gd name="connsiteX7" fmla="*/ 4396062 w 9942712"/>
              <a:gd name="connsiteY7" fmla="*/ 1737433 h 3104066"/>
              <a:gd name="connsiteX8" fmla="*/ 5315848 w 9942712"/>
              <a:gd name="connsiteY8" fmla="*/ 1261767 h 3104066"/>
              <a:gd name="connsiteX9" fmla="*/ 6102232 w 9942712"/>
              <a:gd name="connsiteY9" fmla="*/ 249831 h 3104066"/>
              <a:gd name="connsiteX10" fmla="*/ 6980056 w 9942712"/>
              <a:gd name="connsiteY10" fmla="*/ 134007 h 3104066"/>
              <a:gd name="connsiteX11" fmla="*/ 6993254 w 9942712"/>
              <a:gd name="connsiteY11" fmla="*/ 1568579 h 3104066"/>
              <a:gd name="connsiteX12" fmla="*/ 6419934 w 9942712"/>
              <a:gd name="connsiteY12" fmla="*/ 2087390 h 3104066"/>
              <a:gd name="connsiteX13" fmla="*/ 5923495 w 9942712"/>
              <a:gd name="connsiteY13" fmla="*/ 1371377 h 3104066"/>
              <a:gd name="connsiteX14" fmla="*/ 6760600 w 9942712"/>
              <a:gd name="connsiteY14" fmla="*/ 835047 h 3104066"/>
              <a:gd name="connsiteX15" fmla="*/ 7437256 w 9942712"/>
              <a:gd name="connsiteY15" fmla="*/ 670455 h 3104066"/>
              <a:gd name="connsiteX16" fmla="*/ 8339464 w 9942712"/>
              <a:gd name="connsiteY16" fmla="*/ 938679 h 3104066"/>
              <a:gd name="connsiteX17" fmla="*/ 9406264 w 9942712"/>
              <a:gd name="connsiteY17" fmla="*/ 1511703 h 3104066"/>
              <a:gd name="connsiteX18" fmla="*/ 9942712 w 9942712"/>
              <a:gd name="connsiteY18" fmla="*/ 1481223 h 3104066"/>
              <a:gd name="connsiteX0" fmla="*/ 79384 w 9406264"/>
              <a:gd name="connsiteY0" fmla="*/ 335175 h 3104066"/>
              <a:gd name="connsiteX1" fmla="*/ 189112 w 9406264"/>
              <a:gd name="connsiteY1" fmla="*/ 1828695 h 3104066"/>
              <a:gd name="connsiteX2" fmla="*/ 2030104 w 9406264"/>
              <a:gd name="connsiteY2" fmla="*/ 2980839 h 3104066"/>
              <a:gd name="connsiteX3" fmla="*/ 3779656 w 9406264"/>
              <a:gd name="connsiteY3" fmla="*/ 2852823 h 3104066"/>
              <a:gd name="connsiteX4" fmla="*/ 5011048 w 9406264"/>
              <a:gd name="connsiteY4" fmla="*/ 1042311 h 3104066"/>
              <a:gd name="connsiteX5" fmla="*/ 4153169 w 9406264"/>
              <a:gd name="connsiteY5" fmla="*/ 287413 h 3104066"/>
              <a:gd name="connsiteX6" fmla="*/ 3654836 w 9406264"/>
              <a:gd name="connsiteY6" fmla="*/ 1064978 h 3104066"/>
              <a:gd name="connsiteX7" fmla="*/ 4396062 w 9406264"/>
              <a:gd name="connsiteY7" fmla="*/ 1737433 h 3104066"/>
              <a:gd name="connsiteX8" fmla="*/ 5315848 w 9406264"/>
              <a:gd name="connsiteY8" fmla="*/ 1261767 h 3104066"/>
              <a:gd name="connsiteX9" fmla="*/ 6102232 w 9406264"/>
              <a:gd name="connsiteY9" fmla="*/ 249831 h 3104066"/>
              <a:gd name="connsiteX10" fmla="*/ 6980056 w 9406264"/>
              <a:gd name="connsiteY10" fmla="*/ 134007 h 3104066"/>
              <a:gd name="connsiteX11" fmla="*/ 6993254 w 9406264"/>
              <a:gd name="connsiteY11" fmla="*/ 1568579 h 3104066"/>
              <a:gd name="connsiteX12" fmla="*/ 6419934 w 9406264"/>
              <a:gd name="connsiteY12" fmla="*/ 2087390 h 3104066"/>
              <a:gd name="connsiteX13" fmla="*/ 5923495 w 9406264"/>
              <a:gd name="connsiteY13" fmla="*/ 1371377 h 3104066"/>
              <a:gd name="connsiteX14" fmla="*/ 6760600 w 9406264"/>
              <a:gd name="connsiteY14" fmla="*/ 835047 h 3104066"/>
              <a:gd name="connsiteX15" fmla="*/ 7437256 w 9406264"/>
              <a:gd name="connsiteY15" fmla="*/ 670455 h 3104066"/>
              <a:gd name="connsiteX16" fmla="*/ 8339464 w 9406264"/>
              <a:gd name="connsiteY16" fmla="*/ 938679 h 3104066"/>
              <a:gd name="connsiteX17" fmla="*/ 9406264 w 9406264"/>
              <a:gd name="connsiteY17" fmla="*/ 1511703 h 3104066"/>
              <a:gd name="connsiteX0" fmla="*/ 79384 w 8339464"/>
              <a:gd name="connsiteY0" fmla="*/ 335175 h 3104066"/>
              <a:gd name="connsiteX1" fmla="*/ 189112 w 8339464"/>
              <a:gd name="connsiteY1" fmla="*/ 1828695 h 3104066"/>
              <a:gd name="connsiteX2" fmla="*/ 2030104 w 8339464"/>
              <a:gd name="connsiteY2" fmla="*/ 2980839 h 3104066"/>
              <a:gd name="connsiteX3" fmla="*/ 3779656 w 8339464"/>
              <a:gd name="connsiteY3" fmla="*/ 2852823 h 3104066"/>
              <a:gd name="connsiteX4" fmla="*/ 5011048 w 8339464"/>
              <a:gd name="connsiteY4" fmla="*/ 1042311 h 3104066"/>
              <a:gd name="connsiteX5" fmla="*/ 4153169 w 8339464"/>
              <a:gd name="connsiteY5" fmla="*/ 287413 h 3104066"/>
              <a:gd name="connsiteX6" fmla="*/ 3654836 w 8339464"/>
              <a:gd name="connsiteY6" fmla="*/ 1064978 h 3104066"/>
              <a:gd name="connsiteX7" fmla="*/ 4396062 w 8339464"/>
              <a:gd name="connsiteY7" fmla="*/ 1737433 h 3104066"/>
              <a:gd name="connsiteX8" fmla="*/ 5315848 w 8339464"/>
              <a:gd name="connsiteY8" fmla="*/ 1261767 h 3104066"/>
              <a:gd name="connsiteX9" fmla="*/ 6102232 w 8339464"/>
              <a:gd name="connsiteY9" fmla="*/ 249831 h 3104066"/>
              <a:gd name="connsiteX10" fmla="*/ 6980056 w 8339464"/>
              <a:gd name="connsiteY10" fmla="*/ 134007 h 3104066"/>
              <a:gd name="connsiteX11" fmla="*/ 6993254 w 8339464"/>
              <a:gd name="connsiteY11" fmla="*/ 1568579 h 3104066"/>
              <a:gd name="connsiteX12" fmla="*/ 6419934 w 8339464"/>
              <a:gd name="connsiteY12" fmla="*/ 2087390 h 3104066"/>
              <a:gd name="connsiteX13" fmla="*/ 5923495 w 8339464"/>
              <a:gd name="connsiteY13" fmla="*/ 1371377 h 3104066"/>
              <a:gd name="connsiteX14" fmla="*/ 6760600 w 8339464"/>
              <a:gd name="connsiteY14" fmla="*/ 835047 h 3104066"/>
              <a:gd name="connsiteX15" fmla="*/ 7437256 w 8339464"/>
              <a:gd name="connsiteY15" fmla="*/ 670455 h 3104066"/>
              <a:gd name="connsiteX16" fmla="*/ 8339464 w 8339464"/>
              <a:gd name="connsiteY16" fmla="*/ 938679 h 3104066"/>
              <a:gd name="connsiteX0" fmla="*/ 79384 w 7437256"/>
              <a:gd name="connsiteY0" fmla="*/ 335175 h 3104066"/>
              <a:gd name="connsiteX1" fmla="*/ 189112 w 7437256"/>
              <a:gd name="connsiteY1" fmla="*/ 1828695 h 3104066"/>
              <a:gd name="connsiteX2" fmla="*/ 2030104 w 7437256"/>
              <a:gd name="connsiteY2" fmla="*/ 2980839 h 3104066"/>
              <a:gd name="connsiteX3" fmla="*/ 3779656 w 7437256"/>
              <a:gd name="connsiteY3" fmla="*/ 2852823 h 3104066"/>
              <a:gd name="connsiteX4" fmla="*/ 5011048 w 7437256"/>
              <a:gd name="connsiteY4" fmla="*/ 1042311 h 3104066"/>
              <a:gd name="connsiteX5" fmla="*/ 4153169 w 7437256"/>
              <a:gd name="connsiteY5" fmla="*/ 287413 h 3104066"/>
              <a:gd name="connsiteX6" fmla="*/ 3654836 w 7437256"/>
              <a:gd name="connsiteY6" fmla="*/ 1064978 h 3104066"/>
              <a:gd name="connsiteX7" fmla="*/ 4396062 w 7437256"/>
              <a:gd name="connsiteY7" fmla="*/ 1737433 h 3104066"/>
              <a:gd name="connsiteX8" fmla="*/ 5315848 w 7437256"/>
              <a:gd name="connsiteY8" fmla="*/ 1261767 h 3104066"/>
              <a:gd name="connsiteX9" fmla="*/ 6102232 w 7437256"/>
              <a:gd name="connsiteY9" fmla="*/ 249831 h 3104066"/>
              <a:gd name="connsiteX10" fmla="*/ 6980056 w 7437256"/>
              <a:gd name="connsiteY10" fmla="*/ 134007 h 3104066"/>
              <a:gd name="connsiteX11" fmla="*/ 6993254 w 7437256"/>
              <a:gd name="connsiteY11" fmla="*/ 1568579 h 3104066"/>
              <a:gd name="connsiteX12" fmla="*/ 6419934 w 7437256"/>
              <a:gd name="connsiteY12" fmla="*/ 2087390 h 3104066"/>
              <a:gd name="connsiteX13" fmla="*/ 5923495 w 7437256"/>
              <a:gd name="connsiteY13" fmla="*/ 1371377 h 3104066"/>
              <a:gd name="connsiteX14" fmla="*/ 6760600 w 7437256"/>
              <a:gd name="connsiteY14" fmla="*/ 835047 h 3104066"/>
              <a:gd name="connsiteX15" fmla="*/ 7437256 w 7437256"/>
              <a:gd name="connsiteY15" fmla="*/ 670455 h 3104066"/>
              <a:gd name="connsiteX0" fmla="*/ 79384 w 7077668"/>
              <a:gd name="connsiteY0" fmla="*/ 335175 h 3104066"/>
              <a:gd name="connsiteX1" fmla="*/ 189112 w 7077668"/>
              <a:gd name="connsiteY1" fmla="*/ 1828695 h 3104066"/>
              <a:gd name="connsiteX2" fmla="*/ 2030104 w 7077668"/>
              <a:gd name="connsiteY2" fmla="*/ 2980839 h 3104066"/>
              <a:gd name="connsiteX3" fmla="*/ 3779656 w 7077668"/>
              <a:gd name="connsiteY3" fmla="*/ 2852823 h 3104066"/>
              <a:gd name="connsiteX4" fmla="*/ 5011048 w 7077668"/>
              <a:gd name="connsiteY4" fmla="*/ 1042311 h 3104066"/>
              <a:gd name="connsiteX5" fmla="*/ 4153169 w 7077668"/>
              <a:gd name="connsiteY5" fmla="*/ 287413 h 3104066"/>
              <a:gd name="connsiteX6" fmla="*/ 3654836 w 7077668"/>
              <a:gd name="connsiteY6" fmla="*/ 1064978 h 3104066"/>
              <a:gd name="connsiteX7" fmla="*/ 4396062 w 7077668"/>
              <a:gd name="connsiteY7" fmla="*/ 1737433 h 3104066"/>
              <a:gd name="connsiteX8" fmla="*/ 5315848 w 7077668"/>
              <a:gd name="connsiteY8" fmla="*/ 1261767 h 3104066"/>
              <a:gd name="connsiteX9" fmla="*/ 6102232 w 7077668"/>
              <a:gd name="connsiteY9" fmla="*/ 249831 h 3104066"/>
              <a:gd name="connsiteX10" fmla="*/ 6980056 w 7077668"/>
              <a:gd name="connsiteY10" fmla="*/ 134007 h 3104066"/>
              <a:gd name="connsiteX11" fmla="*/ 6993254 w 7077668"/>
              <a:gd name="connsiteY11" fmla="*/ 1568579 h 3104066"/>
              <a:gd name="connsiteX12" fmla="*/ 6419934 w 7077668"/>
              <a:gd name="connsiteY12" fmla="*/ 2087390 h 3104066"/>
              <a:gd name="connsiteX13" fmla="*/ 5923495 w 7077668"/>
              <a:gd name="connsiteY13" fmla="*/ 1371377 h 3104066"/>
              <a:gd name="connsiteX14" fmla="*/ 6760600 w 7077668"/>
              <a:gd name="connsiteY14" fmla="*/ 835047 h 3104066"/>
              <a:gd name="connsiteX0" fmla="*/ 79384 w 7077668"/>
              <a:gd name="connsiteY0" fmla="*/ 335175 h 3104066"/>
              <a:gd name="connsiteX1" fmla="*/ 189112 w 7077668"/>
              <a:gd name="connsiteY1" fmla="*/ 1828695 h 3104066"/>
              <a:gd name="connsiteX2" fmla="*/ 2030104 w 7077668"/>
              <a:gd name="connsiteY2" fmla="*/ 2980839 h 3104066"/>
              <a:gd name="connsiteX3" fmla="*/ 3779656 w 7077668"/>
              <a:gd name="connsiteY3" fmla="*/ 2852823 h 3104066"/>
              <a:gd name="connsiteX4" fmla="*/ 5011048 w 7077668"/>
              <a:gd name="connsiteY4" fmla="*/ 1042311 h 3104066"/>
              <a:gd name="connsiteX5" fmla="*/ 4153169 w 7077668"/>
              <a:gd name="connsiteY5" fmla="*/ 287413 h 3104066"/>
              <a:gd name="connsiteX6" fmla="*/ 3654836 w 7077668"/>
              <a:gd name="connsiteY6" fmla="*/ 1064978 h 3104066"/>
              <a:gd name="connsiteX7" fmla="*/ 4396062 w 7077668"/>
              <a:gd name="connsiteY7" fmla="*/ 1737433 h 3104066"/>
              <a:gd name="connsiteX8" fmla="*/ 5315848 w 7077668"/>
              <a:gd name="connsiteY8" fmla="*/ 1261767 h 3104066"/>
              <a:gd name="connsiteX9" fmla="*/ 6102232 w 7077668"/>
              <a:gd name="connsiteY9" fmla="*/ 249831 h 3104066"/>
              <a:gd name="connsiteX10" fmla="*/ 6980056 w 7077668"/>
              <a:gd name="connsiteY10" fmla="*/ 134007 h 3104066"/>
              <a:gd name="connsiteX11" fmla="*/ 6993254 w 7077668"/>
              <a:gd name="connsiteY11" fmla="*/ 1568579 h 3104066"/>
              <a:gd name="connsiteX12" fmla="*/ 6419934 w 7077668"/>
              <a:gd name="connsiteY12" fmla="*/ 2087390 h 3104066"/>
              <a:gd name="connsiteX13" fmla="*/ 5923495 w 7077668"/>
              <a:gd name="connsiteY13" fmla="*/ 1371377 h 3104066"/>
              <a:gd name="connsiteX0" fmla="*/ 0 w 6888556"/>
              <a:gd name="connsiteY0" fmla="*/ 1828695 h 3104066"/>
              <a:gd name="connsiteX1" fmla="*/ 1840992 w 6888556"/>
              <a:gd name="connsiteY1" fmla="*/ 2980839 h 3104066"/>
              <a:gd name="connsiteX2" fmla="*/ 3590544 w 6888556"/>
              <a:gd name="connsiteY2" fmla="*/ 2852823 h 3104066"/>
              <a:gd name="connsiteX3" fmla="*/ 4821936 w 6888556"/>
              <a:gd name="connsiteY3" fmla="*/ 1042311 h 3104066"/>
              <a:gd name="connsiteX4" fmla="*/ 3964057 w 6888556"/>
              <a:gd name="connsiteY4" fmla="*/ 287413 h 3104066"/>
              <a:gd name="connsiteX5" fmla="*/ 3465724 w 6888556"/>
              <a:gd name="connsiteY5" fmla="*/ 1064978 h 3104066"/>
              <a:gd name="connsiteX6" fmla="*/ 4206950 w 6888556"/>
              <a:gd name="connsiteY6" fmla="*/ 1737433 h 3104066"/>
              <a:gd name="connsiteX7" fmla="*/ 5126736 w 6888556"/>
              <a:gd name="connsiteY7" fmla="*/ 1261767 h 3104066"/>
              <a:gd name="connsiteX8" fmla="*/ 5913120 w 6888556"/>
              <a:gd name="connsiteY8" fmla="*/ 249831 h 3104066"/>
              <a:gd name="connsiteX9" fmla="*/ 6790944 w 6888556"/>
              <a:gd name="connsiteY9" fmla="*/ 134007 h 3104066"/>
              <a:gd name="connsiteX10" fmla="*/ 6804142 w 6888556"/>
              <a:gd name="connsiteY10" fmla="*/ 1568579 h 3104066"/>
              <a:gd name="connsiteX11" fmla="*/ 6230822 w 6888556"/>
              <a:gd name="connsiteY11" fmla="*/ 2087390 h 3104066"/>
              <a:gd name="connsiteX12" fmla="*/ 5734383 w 6888556"/>
              <a:gd name="connsiteY12" fmla="*/ 1371377 h 3104066"/>
              <a:gd name="connsiteX0" fmla="*/ 0 w 5047564"/>
              <a:gd name="connsiteY0" fmla="*/ 2980839 h 3104066"/>
              <a:gd name="connsiteX1" fmla="*/ 1749552 w 5047564"/>
              <a:gd name="connsiteY1" fmla="*/ 2852823 h 3104066"/>
              <a:gd name="connsiteX2" fmla="*/ 2980944 w 5047564"/>
              <a:gd name="connsiteY2" fmla="*/ 1042311 h 3104066"/>
              <a:gd name="connsiteX3" fmla="*/ 2123065 w 5047564"/>
              <a:gd name="connsiteY3" fmla="*/ 287413 h 3104066"/>
              <a:gd name="connsiteX4" fmla="*/ 1624732 w 5047564"/>
              <a:gd name="connsiteY4" fmla="*/ 1064978 h 3104066"/>
              <a:gd name="connsiteX5" fmla="*/ 2365958 w 5047564"/>
              <a:gd name="connsiteY5" fmla="*/ 1737433 h 3104066"/>
              <a:gd name="connsiteX6" fmla="*/ 3285744 w 5047564"/>
              <a:gd name="connsiteY6" fmla="*/ 1261767 h 3104066"/>
              <a:gd name="connsiteX7" fmla="*/ 4072128 w 5047564"/>
              <a:gd name="connsiteY7" fmla="*/ 249831 h 3104066"/>
              <a:gd name="connsiteX8" fmla="*/ 4949952 w 5047564"/>
              <a:gd name="connsiteY8" fmla="*/ 134007 h 3104066"/>
              <a:gd name="connsiteX9" fmla="*/ 4963150 w 5047564"/>
              <a:gd name="connsiteY9" fmla="*/ 1568579 h 3104066"/>
              <a:gd name="connsiteX10" fmla="*/ 4389830 w 5047564"/>
              <a:gd name="connsiteY10" fmla="*/ 2087390 h 3104066"/>
              <a:gd name="connsiteX11" fmla="*/ 3893391 w 5047564"/>
              <a:gd name="connsiteY11" fmla="*/ 1371377 h 3104066"/>
              <a:gd name="connsiteX0" fmla="*/ 129562 w 3427574"/>
              <a:gd name="connsiteY0" fmla="*/ 2852823 h 2852823"/>
              <a:gd name="connsiteX1" fmla="*/ 1360954 w 3427574"/>
              <a:gd name="connsiteY1" fmla="*/ 1042311 h 2852823"/>
              <a:gd name="connsiteX2" fmla="*/ 503075 w 3427574"/>
              <a:gd name="connsiteY2" fmla="*/ 287413 h 2852823"/>
              <a:gd name="connsiteX3" fmla="*/ 4742 w 3427574"/>
              <a:gd name="connsiteY3" fmla="*/ 1064978 h 2852823"/>
              <a:gd name="connsiteX4" fmla="*/ 745968 w 3427574"/>
              <a:gd name="connsiteY4" fmla="*/ 1737433 h 2852823"/>
              <a:gd name="connsiteX5" fmla="*/ 1665754 w 3427574"/>
              <a:gd name="connsiteY5" fmla="*/ 1261767 h 2852823"/>
              <a:gd name="connsiteX6" fmla="*/ 2452138 w 3427574"/>
              <a:gd name="connsiteY6" fmla="*/ 249831 h 2852823"/>
              <a:gd name="connsiteX7" fmla="*/ 3329962 w 3427574"/>
              <a:gd name="connsiteY7" fmla="*/ 134007 h 2852823"/>
              <a:gd name="connsiteX8" fmla="*/ 3343160 w 3427574"/>
              <a:gd name="connsiteY8" fmla="*/ 1568579 h 2852823"/>
              <a:gd name="connsiteX9" fmla="*/ 2769840 w 3427574"/>
              <a:gd name="connsiteY9" fmla="*/ 2087390 h 2852823"/>
              <a:gd name="connsiteX10" fmla="*/ 2273401 w 3427574"/>
              <a:gd name="connsiteY10" fmla="*/ 1371377 h 2852823"/>
              <a:gd name="connsiteX0" fmla="*/ 1360954 w 3427574"/>
              <a:gd name="connsiteY0" fmla="*/ 1042311 h 2087397"/>
              <a:gd name="connsiteX1" fmla="*/ 503075 w 3427574"/>
              <a:gd name="connsiteY1" fmla="*/ 287413 h 2087397"/>
              <a:gd name="connsiteX2" fmla="*/ 4742 w 3427574"/>
              <a:gd name="connsiteY2" fmla="*/ 1064978 h 2087397"/>
              <a:gd name="connsiteX3" fmla="*/ 745968 w 3427574"/>
              <a:gd name="connsiteY3" fmla="*/ 1737433 h 2087397"/>
              <a:gd name="connsiteX4" fmla="*/ 1665754 w 3427574"/>
              <a:gd name="connsiteY4" fmla="*/ 1261767 h 2087397"/>
              <a:gd name="connsiteX5" fmla="*/ 2452138 w 3427574"/>
              <a:gd name="connsiteY5" fmla="*/ 249831 h 2087397"/>
              <a:gd name="connsiteX6" fmla="*/ 3329962 w 3427574"/>
              <a:gd name="connsiteY6" fmla="*/ 134007 h 2087397"/>
              <a:gd name="connsiteX7" fmla="*/ 3343160 w 3427574"/>
              <a:gd name="connsiteY7" fmla="*/ 1568579 h 2087397"/>
              <a:gd name="connsiteX8" fmla="*/ 2769840 w 3427574"/>
              <a:gd name="connsiteY8" fmla="*/ 2087390 h 2087397"/>
              <a:gd name="connsiteX9" fmla="*/ 2273401 w 3427574"/>
              <a:gd name="connsiteY9" fmla="*/ 1371377 h 2087397"/>
              <a:gd name="connsiteX0" fmla="*/ 503075 w 3427574"/>
              <a:gd name="connsiteY0" fmla="*/ 287413 h 2087397"/>
              <a:gd name="connsiteX1" fmla="*/ 4742 w 3427574"/>
              <a:gd name="connsiteY1" fmla="*/ 1064978 h 2087397"/>
              <a:gd name="connsiteX2" fmla="*/ 745968 w 3427574"/>
              <a:gd name="connsiteY2" fmla="*/ 1737433 h 2087397"/>
              <a:gd name="connsiteX3" fmla="*/ 1665754 w 3427574"/>
              <a:gd name="connsiteY3" fmla="*/ 1261767 h 2087397"/>
              <a:gd name="connsiteX4" fmla="*/ 2452138 w 3427574"/>
              <a:gd name="connsiteY4" fmla="*/ 249831 h 2087397"/>
              <a:gd name="connsiteX5" fmla="*/ 3329962 w 3427574"/>
              <a:gd name="connsiteY5" fmla="*/ 134007 h 2087397"/>
              <a:gd name="connsiteX6" fmla="*/ 3343160 w 3427574"/>
              <a:gd name="connsiteY6" fmla="*/ 1568579 h 2087397"/>
              <a:gd name="connsiteX7" fmla="*/ 2769840 w 3427574"/>
              <a:gd name="connsiteY7" fmla="*/ 2087390 h 2087397"/>
              <a:gd name="connsiteX8" fmla="*/ 2273401 w 3427574"/>
              <a:gd name="connsiteY8" fmla="*/ 1371377 h 2087397"/>
              <a:gd name="connsiteX0" fmla="*/ 0 w 3422832"/>
              <a:gd name="connsiteY0" fmla="*/ 1064978 h 2087397"/>
              <a:gd name="connsiteX1" fmla="*/ 741226 w 3422832"/>
              <a:gd name="connsiteY1" fmla="*/ 1737433 h 2087397"/>
              <a:gd name="connsiteX2" fmla="*/ 1661012 w 3422832"/>
              <a:gd name="connsiteY2" fmla="*/ 1261767 h 2087397"/>
              <a:gd name="connsiteX3" fmla="*/ 2447396 w 3422832"/>
              <a:gd name="connsiteY3" fmla="*/ 249831 h 2087397"/>
              <a:gd name="connsiteX4" fmla="*/ 3325220 w 3422832"/>
              <a:gd name="connsiteY4" fmla="*/ 134007 h 2087397"/>
              <a:gd name="connsiteX5" fmla="*/ 3338418 w 3422832"/>
              <a:gd name="connsiteY5" fmla="*/ 1568579 h 2087397"/>
              <a:gd name="connsiteX6" fmla="*/ 2765098 w 3422832"/>
              <a:gd name="connsiteY6" fmla="*/ 2087390 h 2087397"/>
              <a:gd name="connsiteX7" fmla="*/ 2268659 w 3422832"/>
              <a:gd name="connsiteY7" fmla="*/ 1371377 h 2087397"/>
              <a:gd name="connsiteX0" fmla="*/ 0 w 2681606"/>
              <a:gd name="connsiteY0" fmla="*/ 1737433 h 2087397"/>
              <a:gd name="connsiteX1" fmla="*/ 919786 w 2681606"/>
              <a:gd name="connsiteY1" fmla="*/ 1261767 h 2087397"/>
              <a:gd name="connsiteX2" fmla="*/ 1706170 w 2681606"/>
              <a:gd name="connsiteY2" fmla="*/ 249831 h 2087397"/>
              <a:gd name="connsiteX3" fmla="*/ 2583994 w 2681606"/>
              <a:gd name="connsiteY3" fmla="*/ 134007 h 2087397"/>
              <a:gd name="connsiteX4" fmla="*/ 2597192 w 2681606"/>
              <a:gd name="connsiteY4" fmla="*/ 1568579 h 2087397"/>
              <a:gd name="connsiteX5" fmla="*/ 2023872 w 2681606"/>
              <a:gd name="connsiteY5" fmla="*/ 2087390 h 2087397"/>
              <a:gd name="connsiteX6" fmla="*/ 1527433 w 2681606"/>
              <a:gd name="connsiteY6" fmla="*/ 1371377 h 2087397"/>
              <a:gd name="connsiteX0" fmla="*/ 0 w 1761820"/>
              <a:gd name="connsiteY0" fmla="*/ 1261767 h 2087397"/>
              <a:gd name="connsiteX1" fmla="*/ 786384 w 1761820"/>
              <a:gd name="connsiteY1" fmla="*/ 249831 h 2087397"/>
              <a:gd name="connsiteX2" fmla="*/ 1664208 w 1761820"/>
              <a:gd name="connsiteY2" fmla="*/ 134007 h 2087397"/>
              <a:gd name="connsiteX3" fmla="*/ 1677406 w 1761820"/>
              <a:gd name="connsiteY3" fmla="*/ 1568579 h 2087397"/>
              <a:gd name="connsiteX4" fmla="*/ 1104086 w 1761820"/>
              <a:gd name="connsiteY4" fmla="*/ 2087390 h 2087397"/>
              <a:gd name="connsiteX5" fmla="*/ 607647 w 1761820"/>
              <a:gd name="connsiteY5" fmla="*/ 1371377 h 2087397"/>
              <a:gd name="connsiteX0" fmla="*/ 206258 w 1181694"/>
              <a:gd name="connsiteY0" fmla="*/ 249831 h 2087397"/>
              <a:gd name="connsiteX1" fmla="*/ 1084082 w 1181694"/>
              <a:gd name="connsiteY1" fmla="*/ 134007 h 2087397"/>
              <a:gd name="connsiteX2" fmla="*/ 1097280 w 1181694"/>
              <a:gd name="connsiteY2" fmla="*/ 1568579 h 2087397"/>
              <a:gd name="connsiteX3" fmla="*/ 523960 w 1181694"/>
              <a:gd name="connsiteY3" fmla="*/ 2087390 h 2087397"/>
              <a:gd name="connsiteX4" fmla="*/ 27521 w 1181694"/>
              <a:gd name="connsiteY4" fmla="*/ 1371377 h 2087397"/>
              <a:gd name="connsiteX0" fmla="*/ 312790 w 1174769"/>
              <a:gd name="connsiteY0" fmla="*/ 128890 h 2294930"/>
              <a:gd name="connsiteX1" fmla="*/ 1084082 w 1174769"/>
              <a:gd name="connsiteY1" fmla="*/ 341540 h 2294930"/>
              <a:gd name="connsiteX2" fmla="*/ 1097280 w 1174769"/>
              <a:gd name="connsiteY2" fmla="*/ 1776112 h 2294930"/>
              <a:gd name="connsiteX3" fmla="*/ 523960 w 1174769"/>
              <a:gd name="connsiteY3" fmla="*/ 2294923 h 2294930"/>
              <a:gd name="connsiteX4" fmla="*/ 27521 w 1174769"/>
              <a:gd name="connsiteY4" fmla="*/ 1578910 h 2294930"/>
              <a:gd name="connsiteX0" fmla="*/ 0 w 1809861"/>
              <a:gd name="connsiteY0" fmla="*/ 128890 h 2398989"/>
              <a:gd name="connsiteX1" fmla="*/ 771292 w 1809861"/>
              <a:gd name="connsiteY1" fmla="*/ 341540 h 2398989"/>
              <a:gd name="connsiteX2" fmla="*/ 784490 w 1809861"/>
              <a:gd name="connsiteY2" fmla="*/ 1776112 h 2398989"/>
              <a:gd name="connsiteX3" fmla="*/ 211170 w 1809861"/>
              <a:gd name="connsiteY3" fmla="*/ 2294923 h 2398989"/>
              <a:gd name="connsiteX4" fmla="*/ 1809861 w 1809861"/>
              <a:gd name="connsiteY4" fmla="*/ 2058304 h 2398989"/>
              <a:gd name="connsiteX0" fmla="*/ 0 w 1809861"/>
              <a:gd name="connsiteY0" fmla="*/ 128890 h 2058304"/>
              <a:gd name="connsiteX1" fmla="*/ 771292 w 1809861"/>
              <a:gd name="connsiteY1" fmla="*/ 341540 h 2058304"/>
              <a:gd name="connsiteX2" fmla="*/ 784490 w 1809861"/>
              <a:gd name="connsiteY2" fmla="*/ 1776112 h 2058304"/>
              <a:gd name="connsiteX3" fmla="*/ 1809861 w 1809861"/>
              <a:gd name="connsiteY3" fmla="*/ 2058304 h 2058304"/>
              <a:gd name="connsiteX0" fmla="*/ 0 w 1809861"/>
              <a:gd name="connsiteY0" fmla="*/ 108028 h 2037442"/>
              <a:gd name="connsiteX1" fmla="*/ 771292 w 1809861"/>
              <a:gd name="connsiteY1" fmla="*/ 320678 h 2037442"/>
              <a:gd name="connsiteX2" fmla="*/ 1183985 w 1809861"/>
              <a:gd name="connsiteY2" fmla="*/ 1107180 h 2037442"/>
              <a:gd name="connsiteX3" fmla="*/ 1809861 w 1809861"/>
              <a:gd name="connsiteY3" fmla="*/ 2037442 h 2037442"/>
              <a:gd name="connsiteX0" fmla="*/ 0 w 1929709"/>
              <a:gd name="connsiteY0" fmla="*/ 108028 h 1107440"/>
              <a:gd name="connsiteX1" fmla="*/ 771292 w 1929709"/>
              <a:gd name="connsiteY1" fmla="*/ 320678 h 1107440"/>
              <a:gd name="connsiteX2" fmla="*/ 1183985 w 1929709"/>
              <a:gd name="connsiteY2" fmla="*/ 1107180 h 1107440"/>
              <a:gd name="connsiteX3" fmla="*/ 1929709 w 1929709"/>
              <a:gd name="connsiteY3" fmla="*/ 230836 h 1107440"/>
              <a:gd name="connsiteX0" fmla="*/ 0 w 2006589"/>
              <a:gd name="connsiteY0" fmla="*/ 108028 h 1107440"/>
              <a:gd name="connsiteX1" fmla="*/ 771292 w 2006589"/>
              <a:gd name="connsiteY1" fmla="*/ 320678 h 1107440"/>
              <a:gd name="connsiteX2" fmla="*/ 1183985 w 2006589"/>
              <a:gd name="connsiteY2" fmla="*/ 1107180 h 1107440"/>
              <a:gd name="connsiteX3" fmla="*/ 1929709 w 2006589"/>
              <a:gd name="connsiteY3" fmla="*/ 230836 h 1107440"/>
              <a:gd name="connsiteX0" fmla="*/ 0 w 2006589"/>
              <a:gd name="connsiteY0" fmla="*/ 30563 h 1029975"/>
              <a:gd name="connsiteX1" fmla="*/ 771292 w 2006589"/>
              <a:gd name="connsiteY1" fmla="*/ 243213 h 1029975"/>
              <a:gd name="connsiteX2" fmla="*/ 1183985 w 2006589"/>
              <a:gd name="connsiteY2" fmla="*/ 1029715 h 1029975"/>
              <a:gd name="connsiteX3" fmla="*/ 1929709 w 2006589"/>
              <a:gd name="connsiteY3" fmla="*/ 153371 h 1029975"/>
              <a:gd name="connsiteX0" fmla="*/ 0 w 2042070"/>
              <a:gd name="connsiteY0" fmla="*/ 30563 h 1110589"/>
              <a:gd name="connsiteX1" fmla="*/ 771292 w 2042070"/>
              <a:gd name="connsiteY1" fmla="*/ 243213 h 1110589"/>
              <a:gd name="connsiteX2" fmla="*/ 1183985 w 2042070"/>
              <a:gd name="connsiteY2" fmla="*/ 1029715 h 1110589"/>
              <a:gd name="connsiteX3" fmla="*/ 1929709 w 2042070"/>
              <a:gd name="connsiteY3" fmla="*/ 153371 h 1110589"/>
              <a:gd name="connsiteX0" fmla="*/ 0 w 2002989"/>
              <a:gd name="connsiteY0" fmla="*/ 108190 h 1108440"/>
              <a:gd name="connsiteX1" fmla="*/ 1130837 w 2002989"/>
              <a:gd name="connsiteY1" fmla="*/ 94460 h 1108440"/>
              <a:gd name="connsiteX2" fmla="*/ 1183985 w 2002989"/>
              <a:gd name="connsiteY2" fmla="*/ 1107342 h 1108440"/>
              <a:gd name="connsiteX3" fmla="*/ 1929709 w 2002989"/>
              <a:gd name="connsiteY3" fmla="*/ 230998 h 1108440"/>
              <a:gd name="connsiteX0" fmla="*/ 0 w 2048696"/>
              <a:gd name="connsiteY0" fmla="*/ 73911 h 615627"/>
              <a:gd name="connsiteX1" fmla="*/ 1130837 w 2048696"/>
              <a:gd name="connsiteY1" fmla="*/ 60181 h 615627"/>
              <a:gd name="connsiteX2" fmla="*/ 1650062 w 2048696"/>
              <a:gd name="connsiteY2" fmla="*/ 575914 h 615627"/>
              <a:gd name="connsiteX3" fmla="*/ 1929709 w 2048696"/>
              <a:gd name="connsiteY3" fmla="*/ 196719 h 615627"/>
              <a:gd name="connsiteX0" fmla="*/ 0 w 1900591"/>
              <a:gd name="connsiteY0" fmla="*/ 73911 h 619355"/>
              <a:gd name="connsiteX1" fmla="*/ 1130837 w 1900591"/>
              <a:gd name="connsiteY1" fmla="*/ 60181 h 619355"/>
              <a:gd name="connsiteX2" fmla="*/ 1650062 w 1900591"/>
              <a:gd name="connsiteY2" fmla="*/ 575914 h 619355"/>
              <a:gd name="connsiteX3" fmla="*/ 1752156 w 1900591"/>
              <a:gd name="connsiteY3" fmla="*/ 205597 h 619355"/>
              <a:gd name="connsiteX0" fmla="*/ 0 w 1917541"/>
              <a:gd name="connsiteY0" fmla="*/ 73911 h 687197"/>
              <a:gd name="connsiteX1" fmla="*/ 1130837 w 1917541"/>
              <a:gd name="connsiteY1" fmla="*/ 60181 h 687197"/>
              <a:gd name="connsiteX2" fmla="*/ 1650062 w 1917541"/>
              <a:gd name="connsiteY2" fmla="*/ 575914 h 687197"/>
              <a:gd name="connsiteX3" fmla="*/ 1752156 w 1917541"/>
              <a:gd name="connsiteY3" fmla="*/ 205597 h 687197"/>
              <a:gd name="connsiteX0" fmla="*/ 0 w 2272648"/>
              <a:gd name="connsiteY0" fmla="*/ 234826 h 635048"/>
              <a:gd name="connsiteX1" fmla="*/ 1485944 w 2272648"/>
              <a:gd name="connsiteY1" fmla="*/ 8032 h 635048"/>
              <a:gd name="connsiteX2" fmla="*/ 2005169 w 2272648"/>
              <a:gd name="connsiteY2" fmla="*/ 523765 h 635048"/>
              <a:gd name="connsiteX3" fmla="*/ 2107263 w 2272648"/>
              <a:gd name="connsiteY3" fmla="*/ 153448 h 635048"/>
              <a:gd name="connsiteX0" fmla="*/ 0 w 2272648"/>
              <a:gd name="connsiteY0" fmla="*/ 305421 h 705643"/>
              <a:gd name="connsiteX1" fmla="*/ 1485944 w 2272648"/>
              <a:gd name="connsiteY1" fmla="*/ 78627 h 705643"/>
              <a:gd name="connsiteX2" fmla="*/ 2005169 w 2272648"/>
              <a:gd name="connsiteY2" fmla="*/ 594360 h 705643"/>
              <a:gd name="connsiteX3" fmla="*/ 2107263 w 2272648"/>
              <a:gd name="connsiteY3" fmla="*/ 224043 h 705643"/>
              <a:gd name="connsiteX0" fmla="*/ 0 w 2272648"/>
              <a:gd name="connsiteY0" fmla="*/ 396028 h 796250"/>
              <a:gd name="connsiteX1" fmla="*/ 1485944 w 2272648"/>
              <a:gd name="connsiteY1" fmla="*/ 169234 h 796250"/>
              <a:gd name="connsiteX2" fmla="*/ 2005169 w 2272648"/>
              <a:gd name="connsiteY2" fmla="*/ 684967 h 796250"/>
              <a:gd name="connsiteX3" fmla="*/ 2107263 w 2272648"/>
              <a:gd name="connsiteY3" fmla="*/ 314650 h 796250"/>
              <a:gd name="connsiteX0" fmla="*/ 0 w 2320931"/>
              <a:gd name="connsiteY0" fmla="*/ 81378 h 397544"/>
              <a:gd name="connsiteX1" fmla="*/ 2005169 w 2320931"/>
              <a:gd name="connsiteY1" fmla="*/ 370317 h 397544"/>
              <a:gd name="connsiteX2" fmla="*/ 2107263 w 2320931"/>
              <a:gd name="connsiteY2" fmla="*/ 0 h 397544"/>
              <a:gd name="connsiteX0" fmla="*/ 0 w 2283726"/>
              <a:gd name="connsiteY0" fmla="*/ 340709 h 781520"/>
              <a:gd name="connsiteX1" fmla="*/ 2005169 w 2283726"/>
              <a:gd name="connsiteY1" fmla="*/ 629648 h 781520"/>
              <a:gd name="connsiteX2" fmla="*/ 2107263 w 2283726"/>
              <a:gd name="connsiteY2" fmla="*/ 259331 h 781520"/>
              <a:gd name="connsiteX0" fmla="*/ 0 w 2283726"/>
              <a:gd name="connsiteY0" fmla="*/ 479995 h 920806"/>
              <a:gd name="connsiteX1" fmla="*/ 2005169 w 2283726"/>
              <a:gd name="connsiteY1" fmla="*/ 768934 h 920806"/>
              <a:gd name="connsiteX2" fmla="*/ 2107263 w 2283726"/>
              <a:gd name="connsiteY2" fmla="*/ 398617 h 920806"/>
              <a:gd name="connsiteX0" fmla="*/ 0 w 2458966"/>
              <a:gd name="connsiteY0" fmla="*/ 449801 h 744007"/>
              <a:gd name="connsiteX1" fmla="*/ 2005169 w 2458966"/>
              <a:gd name="connsiteY1" fmla="*/ 738740 h 744007"/>
              <a:gd name="connsiteX2" fmla="*/ 2298133 w 2458966"/>
              <a:gd name="connsiteY2" fmla="*/ 0 h 744007"/>
              <a:gd name="connsiteX0" fmla="*/ 0 w 2458966"/>
              <a:gd name="connsiteY0" fmla="*/ 449801 h 741552"/>
              <a:gd name="connsiteX1" fmla="*/ 2005169 w 2458966"/>
              <a:gd name="connsiteY1" fmla="*/ 738740 h 741552"/>
              <a:gd name="connsiteX2" fmla="*/ 2298133 w 2458966"/>
              <a:gd name="connsiteY2" fmla="*/ 0 h 741552"/>
              <a:gd name="connsiteX0" fmla="*/ 0 w 2276497"/>
              <a:gd name="connsiteY0" fmla="*/ 416146 h 705529"/>
              <a:gd name="connsiteX1" fmla="*/ 2005169 w 2276497"/>
              <a:gd name="connsiteY1" fmla="*/ 705085 h 705529"/>
              <a:gd name="connsiteX2" fmla="*/ 2036242 w 2276497"/>
              <a:gd name="connsiteY2" fmla="*/ 241553 h 705529"/>
              <a:gd name="connsiteX0" fmla="*/ 0 w 2255009"/>
              <a:gd name="connsiteY0" fmla="*/ 462796 h 865534"/>
              <a:gd name="connsiteX1" fmla="*/ 2005169 w 2255009"/>
              <a:gd name="connsiteY1" fmla="*/ 751735 h 865534"/>
              <a:gd name="connsiteX2" fmla="*/ 2036242 w 2255009"/>
              <a:gd name="connsiteY2" fmla="*/ 288203 h 865534"/>
              <a:gd name="connsiteX0" fmla="*/ 0 w 2005169"/>
              <a:gd name="connsiteY0" fmla="*/ 462796 h 751735"/>
              <a:gd name="connsiteX1" fmla="*/ 2005169 w 2005169"/>
              <a:gd name="connsiteY1" fmla="*/ 751735 h 751735"/>
              <a:gd name="connsiteX0" fmla="*/ 0 w 1619089"/>
              <a:gd name="connsiteY0" fmla="*/ 573101 h 573101"/>
              <a:gd name="connsiteX1" fmla="*/ 1619089 w 1619089"/>
              <a:gd name="connsiteY1" fmla="*/ 470880 h 573101"/>
              <a:gd name="connsiteX0" fmla="*/ 0 w 1639323"/>
              <a:gd name="connsiteY0" fmla="*/ 665160 h 665160"/>
              <a:gd name="connsiteX1" fmla="*/ 1619089 w 1639323"/>
              <a:gd name="connsiteY1" fmla="*/ 562939 h 665160"/>
              <a:gd name="connsiteX0" fmla="*/ 0 w 1622578"/>
              <a:gd name="connsiteY0" fmla="*/ 718976 h 718976"/>
              <a:gd name="connsiteX1" fmla="*/ 1619089 w 1622578"/>
              <a:gd name="connsiteY1" fmla="*/ 616755 h 718976"/>
              <a:gd name="connsiteX0" fmla="*/ 0 w 719459"/>
              <a:gd name="connsiteY0" fmla="*/ 721303 h 721303"/>
              <a:gd name="connsiteX1" fmla="*/ 694529 w 719459"/>
              <a:gd name="connsiteY1" fmla="*/ 614002 h 721303"/>
              <a:gd name="connsiteX0" fmla="*/ 0 w 703626"/>
              <a:gd name="connsiteY0" fmla="*/ 241287 h 728176"/>
              <a:gd name="connsiteX1" fmla="*/ 694529 w 703626"/>
              <a:gd name="connsiteY1" fmla="*/ 133986 h 728176"/>
              <a:gd name="connsiteX0" fmla="*/ 0 w 1044321"/>
              <a:gd name="connsiteY0" fmla="*/ 107301 h 856357"/>
              <a:gd name="connsiteX1" fmla="*/ 694529 w 1044321"/>
              <a:gd name="connsiteY1" fmla="*/ 0 h 856357"/>
              <a:gd name="connsiteX0" fmla="*/ 0 w 1470878"/>
              <a:gd name="connsiteY0" fmla="*/ 473061 h 1115031"/>
              <a:gd name="connsiteX1" fmla="*/ 1192369 w 1470878"/>
              <a:gd name="connsiteY1" fmla="*/ 0 h 1115031"/>
              <a:gd name="connsiteX0" fmla="*/ 0 w 1501106"/>
              <a:gd name="connsiteY0" fmla="*/ 473061 h 1223615"/>
              <a:gd name="connsiteX1" fmla="*/ 1192369 w 1501106"/>
              <a:gd name="connsiteY1" fmla="*/ 0 h 1223615"/>
              <a:gd name="connsiteX0" fmla="*/ 0 w 1517372"/>
              <a:gd name="connsiteY0" fmla="*/ 473061 h 1162929"/>
              <a:gd name="connsiteX1" fmla="*/ 1192369 w 1517372"/>
              <a:gd name="connsiteY1" fmla="*/ 0 h 1162929"/>
              <a:gd name="connsiteX0" fmla="*/ 0 w 1521825"/>
              <a:gd name="connsiteY0" fmla="*/ 574661 h 1236610"/>
              <a:gd name="connsiteX1" fmla="*/ 1197449 w 1521825"/>
              <a:gd name="connsiteY1" fmla="*/ 0 h 1236610"/>
              <a:gd name="connsiteX0" fmla="*/ 0 w 1539292"/>
              <a:gd name="connsiteY0" fmla="*/ 574661 h 1149817"/>
              <a:gd name="connsiteX1" fmla="*/ 1438999 w 1539292"/>
              <a:gd name="connsiteY1" fmla="*/ 245684 h 1149817"/>
              <a:gd name="connsiteX2" fmla="*/ 1197449 w 1539292"/>
              <a:gd name="connsiteY2" fmla="*/ 0 h 1149817"/>
              <a:gd name="connsiteX0" fmla="*/ 0 w 1459442"/>
              <a:gd name="connsiteY0" fmla="*/ 574661 h 1891324"/>
              <a:gd name="connsiteX1" fmla="*/ 719671 w 1459442"/>
              <a:gd name="connsiteY1" fmla="*/ 1227140 h 1891324"/>
              <a:gd name="connsiteX2" fmla="*/ 1197449 w 1459442"/>
              <a:gd name="connsiteY2" fmla="*/ 0 h 1891324"/>
              <a:gd name="connsiteX0" fmla="*/ 0 w 1694860"/>
              <a:gd name="connsiteY0" fmla="*/ 574661 h 1278352"/>
              <a:gd name="connsiteX1" fmla="*/ 719671 w 1694860"/>
              <a:gd name="connsiteY1" fmla="*/ 1227140 h 1278352"/>
              <a:gd name="connsiteX2" fmla="*/ 1197449 w 1694860"/>
              <a:gd name="connsiteY2" fmla="*/ 0 h 1278352"/>
              <a:gd name="connsiteX0" fmla="*/ 0 w 1316856"/>
              <a:gd name="connsiteY0" fmla="*/ 599045 h 1301416"/>
              <a:gd name="connsiteX1" fmla="*/ 719671 w 1316856"/>
              <a:gd name="connsiteY1" fmla="*/ 1251524 h 1301416"/>
              <a:gd name="connsiteX2" fmla="*/ 606137 w 1316856"/>
              <a:gd name="connsiteY2" fmla="*/ 0 h 1301416"/>
              <a:gd name="connsiteX0" fmla="*/ 0 w 1141309"/>
              <a:gd name="connsiteY0" fmla="*/ 599045 h 1251524"/>
              <a:gd name="connsiteX1" fmla="*/ 719671 w 1141309"/>
              <a:gd name="connsiteY1" fmla="*/ 1251524 h 1251524"/>
              <a:gd name="connsiteX2" fmla="*/ 1140294 w 1141309"/>
              <a:gd name="connsiteY2" fmla="*/ 526100 h 1251524"/>
              <a:gd name="connsiteX3" fmla="*/ 606137 w 1141309"/>
              <a:gd name="connsiteY3" fmla="*/ 0 h 1251524"/>
              <a:gd name="connsiteX0" fmla="*/ 0 w 1141309"/>
              <a:gd name="connsiteY0" fmla="*/ 586853 h 1239332"/>
              <a:gd name="connsiteX1" fmla="*/ 719671 w 1141309"/>
              <a:gd name="connsiteY1" fmla="*/ 1239332 h 1239332"/>
              <a:gd name="connsiteX2" fmla="*/ 1140294 w 1141309"/>
              <a:gd name="connsiteY2" fmla="*/ 513908 h 1239332"/>
              <a:gd name="connsiteX3" fmla="*/ 203801 w 1141309"/>
              <a:gd name="connsiteY3" fmla="*/ 0 h 1239332"/>
              <a:gd name="connsiteX0" fmla="*/ 0 w 1141309"/>
              <a:gd name="connsiteY0" fmla="*/ 586853 h 1239332"/>
              <a:gd name="connsiteX1" fmla="*/ 719671 w 1141309"/>
              <a:gd name="connsiteY1" fmla="*/ 1239332 h 1239332"/>
              <a:gd name="connsiteX2" fmla="*/ 1140294 w 1141309"/>
              <a:gd name="connsiteY2" fmla="*/ 513908 h 1239332"/>
              <a:gd name="connsiteX3" fmla="*/ 506311 w 1141309"/>
              <a:gd name="connsiteY3" fmla="*/ 142052 h 1239332"/>
              <a:gd name="connsiteX4" fmla="*/ 203801 w 1141309"/>
              <a:gd name="connsiteY4" fmla="*/ 0 h 1239332"/>
              <a:gd name="connsiteX0" fmla="*/ 0 w 1141309"/>
              <a:gd name="connsiteY0" fmla="*/ 451391 h 1103870"/>
              <a:gd name="connsiteX1" fmla="*/ 719671 w 1141309"/>
              <a:gd name="connsiteY1" fmla="*/ 1103870 h 1103870"/>
              <a:gd name="connsiteX2" fmla="*/ 1140294 w 1141309"/>
              <a:gd name="connsiteY2" fmla="*/ 378446 h 1103870"/>
              <a:gd name="connsiteX3" fmla="*/ 506311 w 1141309"/>
              <a:gd name="connsiteY3" fmla="*/ 6590 h 1103870"/>
              <a:gd name="connsiteX4" fmla="*/ 849977 w 1141309"/>
              <a:gd name="connsiteY4" fmla="*/ 675306 h 1103870"/>
              <a:gd name="connsiteX0" fmla="*/ 0 w 1173344"/>
              <a:gd name="connsiteY0" fmla="*/ 451391 h 1204589"/>
              <a:gd name="connsiteX1" fmla="*/ 719671 w 1173344"/>
              <a:gd name="connsiteY1" fmla="*/ 1103870 h 1204589"/>
              <a:gd name="connsiteX2" fmla="*/ 1140294 w 1173344"/>
              <a:gd name="connsiteY2" fmla="*/ 378446 h 1204589"/>
              <a:gd name="connsiteX3" fmla="*/ 506311 w 1173344"/>
              <a:gd name="connsiteY3" fmla="*/ 6590 h 1204589"/>
              <a:gd name="connsiteX4" fmla="*/ 849977 w 1173344"/>
              <a:gd name="connsiteY4" fmla="*/ 675306 h 1204589"/>
              <a:gd name="connsiteX0" fmla="*/ 0 w 1181357"/>
              <a:gd name="connsiteY0" fmla="*/ 451391 h 1001586"/>
              <a:gd name="connsiteX1" fmla="*/ 744055 w 1181357"/>
              <a:gd name="connsiteY1" fmla="*/ 878318 h 1001586"/>
              <a:gd name="connsiteX2" fmla="*/ 1140294 w 1181357"/>
              <a:gd name="connsiteY2" fmla="*/ 378446 h 1001586"/>
              <a:gd name="connsiteX3" fmla="*/ 506311 w 1181357"/>
              <a:gd name="connsiteY3" fmla="*/ 6590 h 1001586"/>
              <a:gd name="connsiteX4" fmla="*/ 849977 w 1181357"/>
              <a:gd name="connsiteY4" fmla="*/ 675306 h 1001586"/>
              <a:gd name="connsiteX0" fmla="*/ 0 w 1181357"/>
              <a:gd name="connsiteY0" fmla="*/ 451391 h 1001586"/>
              <a:gd name="connsiteX1" fmla="*/ 744055 w 1181357"/>
              <a:gd name="connsiteY1" fmla="*/ 878318 h 1001586"/>
              <a:gd name="connsiteX2" fmla="*/ 1140294 w 1181357"/>
              <a:gd name="connsiteY2" fmla="*/ 378446 h 1001586"/>
              <a:gd name="connsiteX3" fmla="*/ 506311 w 1181357"/>
              <a:gd name="connsiteY3" fmla="*/ 6590 h 1001586"/>
              <a:gd name="connsiteX4" fmla="*/ 849977 w 1181357"/>
              <a:gd name="connsiteY4" fmla="*/ 675306 h 1001586"/>
              <a:gd name="connsiteX0" fmla="*/ 0 w 1370333"/>
              <a:gd name="connsiteY0" fmla="*/ 201455 h 1001586"/>
              <a:gd name="connsiteX1" fmla="*/ 933031 w 1370333"/>
              <a:gd name="connsiteY1" fmla="*/ 878318 h 1001586"/>
              <a:gd name="connsiteX2" fmla="*/ 1329270 w 1370333"/>
              <a:gd name="connsiteY2" fmla="*/ 378446 h 1001586"/>
              <a:gd name="connsiteX3" fmla="*/ 695287 w 1370333"/>
              <a:gd name="connsiteY3" fmla="*/ 6590 h 1001586"/>
              <a:gd name="connsiteX4" fmla="*/ 1038953 w 1370333"/>
              <a:gd name="connsiteY4" fmla="*/ 675306 h 1001586"/>
              <a:gd name="connsiteX0" fmla="*/ 0 w 1370333"/>
              <a:gd name="connsiteY0" fmla="*/ 201455 h 1001586"/>
              <a:gd name="connsiteX1" fmla="*/ 933031 w 1370333"/>
              <a:gd name="connsiteY1" fmla="*/ 878318 h 1001586"/>
              <a:gd name="connsiteX2" fmla="*/ 1329270 w 1370333"/>
              <a:gd name="connsiteY2" fmla="*/ 378446 h 1001586"/>
              <a:gd name="connsiteX3" fmla="*/ 695287 w 1370333"/>
              <a:gd name="connsiteY3" fmla="*/ 6590 h 1001586"/>
              <a:gd name="connsiteX4" fmla="*/ 1038953 w 1370333"/>
              <a:gd name="connsiteY4" fmla="*/ 675306 h 1001586"/>
              <a:gd name="connsiteX0" fmla="*/ 0 w 1420283"/>
              <a:gd name="connsiteY0" fmla="*/ 201455 h 878318"/>
              <a:gd name="connsiteX1" fmla="*/ 933031 w 1420283"/>
              <a:gd name="connsiteY1" fmla="*/ 878318 h 878318"/>
              <a:gd name="connsiteX2" fmla="*/ 1329270 w 1420283"/>
              <a:gd name="connsiteY2" fmla="*/ 378446 h 878318"/>
              <a:gd name="connsiteX3" fmla="*/ 695287 w 1420283"/>
              <a:gd name="connsiteY3" fmla="*/ 6590 h 878318"/>
              <a:gd name="connsiteX4" fmla="*/ 1038953 w 1420283"/>
              <a:gd name="connsiteY4" fmla="*/ 675306 h 878318"/>
              <a:gd name="connsiteX0" fmla="*/ 0 w 2448086"/>
              <a:gd name="connsiteY0" fmla="*/ 201552 h 878415"/>
              <a:gd name="connsiteX1" fmla="*/ 933031 w 2448086"/>
              <a:gd name="connsiteY1" fmla="*/ 878415 h 878415"/>
              <a:gd name="connsiteX2" fmla="*/ 1329270 w 2448086"/>
              <a:gd name="connsiteY2" fmla="*/ 378543 h 878415"/>
              <a:gd name="connsiteX3" fmla="*/ 695287 w 2448086"/>
              <a:gd name="connsiteY3" fmla="*/ 6687 h 878415"/>
              <a:gd name="connsiteX4" fmla="*/ 2447129 w 2448086"/>
              <a:gd name="connsiteY4" fmla="*/ 663211 h 878415"/>
              <a:gd name="connsiteX0" fmla="*/ 0 w 2448086"/>
              <a:gd name="connsiteY0" fmla="*/ 201552 h 878415"/>
              <a:gd name="connsiteX1" fmla="*/ 933031 w 2448086"/>
              <a:gd name="connsiteY1" fmla="*/ 878415 h 878415"/>
              <a:gd name="connsiteX2" fmla="*/ 1329270 w 2448086"/>
              <a:gd name="connsiteY2" fmla="*/ 378543 h 878415"/>
              <a:gd name="connsiteX3" fmla="*/ 695287 w 2448086"/>
              <a:gd name="connsiteY3" fmla="*/ 6687 h 878415"/>
              <a:gd name="connsiteX4" fmla="*/ 2447129 w 2448086"/>
              <a:gd name="connsiteY4" fmla="*/ 663211 h 878415"/>
              <a:gd name="connsiteX0" fmla="*/ 0 w 2448041"/>
              <a:gd name="connsiteY0" fmla="*/ 194865 h 871728"/>
              <a:gd name="connsiteX1" fmla="*/ 933031 w 2448041"/>
              <a:gd name="connsiteY1" fmla="*/ 871728 h 871728"/>
              <a:gd name="connsiteX2" fmla="*/ 1329270 w 2448041"/>
              <a:gd name="connsiteY2" fmla="*/ 371856 h 871728"/>
              <a:gd name="connsiteX3" fmla="*/ 695287 w 2448041"/>
              <a:gd name="connsiteY3" fmla="*/ 0 h 871728"/>
              <a:gd name="connsiteX4" fmla="*/ 2447129 w 2448041"/>
              <a:gd name="connsiteY4" fmla="*/ 656524 h 871728"/>
              <a:gd name="connsiteX0" fmla="*/ 0 w 2448041"/>
              <a:gd name="connsiteY0" fmla="*/ 248590 h 925453"/>
              <a:gd name="connsiteX1" fmla="*/ 933031 w 2448041"/>
              <a:gd name="connsiteY1" fmla="*/ 925453 h 925453"/>
              <a:gd name="connsiteX2" fmla="*/ 1329270 w 2448041"/>
              <a:gd name="connsiteY2" fmla="*/ 425581 h 925453"/>
              <a:gd name="connsiteX3" fmla="*/ 695287 w 2448041"/>
              <a:gd name="connsiteY3" fmla="*/ 53725 h 925453"/>
              <a:gd name="connsiteX4" fmla="*/ 2447129 w 2448041"/>
              <a:gd name="connsiteY4" fmla="*/ 710249 h 925453"/>
              <a:gd name="connsiteX0" fmla="*/ 0 w 2448041"/>
              <a:gd name="connsiteY0" fmla="*/ 248590 h 925453"/>
              <a:gd name="connsiteX1" fmla="*/ 933031 w 2448041"/>
              <a:gd name="connsiteY1" fmla="*/ 925453 h 925453"/>
              <a:gd name="connsiteX2" fmla="*/ 1329270 w 2448041"/>
              <a:gd name="connsiteY2" fmla="*/ 425581 h 925453"/>
              <a:gd name="connsiteX3" fmla="*/ 695287 w 2448041"/>
              <a:gd name="connsiteY3" fmla="*/ 53725 h 925453"/>
              <a:gd name="connsiteX4" fmla="*/ 2447129 w 2448041"/>
              <a:gd name="connsiteY4" fmla="*/ 710249 h 925453"/>
              <a:gd name="connsiteX0" fmla="*/ 0 w 2448041"/>
              <a:gd name="connsiteY0" fmla="*/ 248590 h 932574"/>
              <a:gd name="connsiteX1" fmla="*/ 933031 w 2448041"/>
              <a:gd name="connsiteY1" fmla="*/ 925453 h 932574"/>
              <a:gd name="connsiteX2" fmla="*/ 1329270 w 2448041"/>
              <a:gd name="connsiteY2" fmla="*/ 425581 h 932574"/>
              <a:gd name="connsiteX3" fmla="*/ 695287 w 2448041"/>
              <a:gd name="connsiteY3" fmla="*/ 53725 h 932574"/>
              <a:gd name="connsiteX4" fmla="*/ 2447129 w 2448041"/>
              <a:gd name="connsiteY4" fmla="*/ 710249 h 932574"/>
              <a:gd name="connsiteX0" fmla="*/ 0 w 2448041"/>
              <a:gd name="connsiteY0" fmla="*/ 248590 h 1137681"/>
              <a:gd name="connsiteX1" fmla="*/ 774535 w 2448041"/>
              <a:gd name="connsiteY1" fmla="*/ 1132717 h 1137681"/>
              <a:gd name="connsiteX2" fmla="*/ 1329270 w 2448041"/>
              <a:gd name="connsiteY2" fmla="*/ 425581 h 1137681"/>
              <a:gd name="connsiteX3" fmla="*/ 695287 w 2448041"/>
              <a:gd name="connsiteY3" fmla="*/ 53725 h 1137681"/>
              <a:gd name="connsiteX4" fmla="*/ 2447129 w 2448041"/>
              <a:gd name="connsiteY4" fmla="*/ 710249 h 1137681"/>
              <a:gd name="connsiteX0" fmla="*/ 0 w 2448041"/>
              <a:gd name="connsiteY0" fmla="*/ 278858 h 1167949"/>
              <a:gd name="connsiteX1" fmla="*/ 774535 w 2448041"/>
              <a:gd name="connsiteY1" fmla="*/ 1162985 h 1167949"/>
              <a:gd name="connsiteX2" fmla="*/ 1329270 w 2448041"/>
              <a:gd name="connsiteY2" fmla="*/ 455849 h 1167949"/>
              <a:gd name="connsiteX3" fmla="*/ 695287 w 2448041"/>
              <a:gd name="connsiteY3" fmla="*/ 83993 h 1167949"/>
              <a:gd name="connsiteX4" fmla="*/ 2447129 w 2448041"/>
              <a:gd name="connsiteY4" fmla="*/ 740517 h 1167949"/>
              <a:gd name="connsiteX0" fmla="*/ 0 w 2448041"/>
              <a:gd name="connsiteY0" fmla="*/ 278858 h 1167949"/>
              <a:gd name="connsiteX1" fmla="*/ 774535 w 2448041"/>
              <a:gd name="connsiteY1" fmla="*/ 1162985 h 1167949"/>
              <a:gd name="connsiteX2" fmla="*/ 1329270 w 2448041"/>
              <a:gd name="connsiteY2" fmla="*/ 455849 h 1167949"/>
              <a:gd name="connsiteX3" fmla="*/ 695287 w 2448041"/>
              <a:gd name="connsiteY3" fmla="*/ 83993 h 1167949"/>
              <a:gd name="connsiteX4" fmla="*/ 2447129 w 2448041"/>
              <a:gd name="connsiteY4" fmla="*/ 740517 h 1167949"/>
              <a:gd name="connsiteX0" fmla="*/ 0 w 2158481"/>
              <a:gd name="connsiteY0" fmla="*/ 728438 h 1167949"/>
              <a:gd name="connsiteX1" fmla="*/ 484975 w 2158481"/>
              <a:gd name="connsiteY1" fmla="*/ 1162985 h 1167949"/>
              <a:gd name="connsiteX2" fmla="*/ 1039710 w 2158481"/>
              <a:gd name="connsiteY2" fmla="*/ 455849 h 1167949"/>
              <a:gd name="connsiteX3" fmla="*/ 405727 w 2158481"/>
              <a:gd name="connsiteY3" fmla="*/ 83993 h 1167949"/>
              <a:gd name="connsiteX4" fmla="*/ 2157569 w 2158481"/>
              <a:gd name="connsiteY4" fmla="*/ 740517 h 1167949"/>
              <a:gd name="connsiteX0" fmla="*/ 0 w 2158481"/>
              <a:gd name="connsiteY0" fmla="*/ 728438 h 1167949"/>
              <a:gd name="connsiteX1" fmla="*/ 484975 w 2158481"/>
              <a:gd name="connsiteY1" fmla="*/ 1162985 h 1167949"/>
              <a:gd name="connsiteX2" fmla="*/ 1039710 w 2158481"/>
              <a:gd name="connsiteY2" fmla="*/ 455849 h 1167949"/>
              <a:gd name="connsiteX3" fmla="*/ 405727 w 2158481"/>
              <a:gd name="connsiteY3" fmla="*/ 83993 h 1167949"/>
              <a:gd name="connsiteX4" fmla="*/ 2157569 w 2158481"/>
              <a:gd name="connsiteY4" fmla="*/ 740517 h 1167949"/>
              <a:gd name="connsiteX0" fmla="*/ 0 w 2158481"/>
              <a:gd name="connsiteY0" fmla="*/ 728438 h 1167949"/>
              <a:gd name="connsiteX1" fmla="*/ 484975 w 2158481"/>
              <a:gd name="connsiteY1" fmla="*/ 1162985 h 1167949"/>
              <a:gd name="connsiteX2" fmla="*/ 1039710 w 2158481"/>
              <a:gd name="connsiteY2" fmla="*/ 455849 h 1167949"/>
              <a:gd name="connsiteX3" fmla="*/ 405727 w 2158481"/>
              <a:gd name="connsiteY3" fmla="*/ 83993 h 1167949"/>
              <a:gd name="connsiteX4" fmla="*/ 2157569 w 2158481"/>
              <a:gd name="connsiteY4" fmla="*/ 740517 h 1167949"/>
              <a:gd name="connsiteX0" fmla="*/ 0 w 2158481"/>
              <a:gd name="connsiteY0" fmla="*/ 728438 h 1167949"/>
              <a:gd name="connsiteX1" fmla="*/ 484975 w 2158481"/>
              <a:gd name="connsiteY1" fmla="*/ 1162985 h 1167949"/>
              <a:gd name="connsiteX2" fmla="*/ 1039710 w 2158481"/>
              <a:gd name="connsiteY2" fmla="*/ 455849 h 1167949"/>
              <a:gd name="connsiteX3" fmla="*/ 405727 w 2158481"/>
              <a:gd name="connsiteY3" fmla="*/ 83993 h 1167949"/>
              <a:gd name="connsiteX4" fmla="*/ 2157569 w 2158481"/>
              <a:gd name="connsiteY4" fmla="*/ 740517 h 1167949"/>
              <a:gd name="connsiteX0" fmla="*/ 0 w 2115301"/>
              <a:gd name="connsiteY0" fmla="*/ 903698 h 1167949"/>
              <a:gd name="connsiteX1" fmla="*/ 441795 w 2115301"/>
              <a:gd name="connsiteY1" fmla="*/ 1162985 h 1167949"/>
              <a:gd name="connsiteX2" fmla="*/ 996530 w 2115301"/>
              <a:gd name="connsiteY2" fmla="*/ 455849 h 1167949"/>
              <a:gd name="connsiteX3" fmla="*/ 362547 w 2115301"/>
              <a:gd name="connsiteY3" fmla="*/ 83993 h 1167949"/>
              <a:gd name="connsiteX4" fmla="*/ 2114389 w 2115301"/>
              <a:gd name="connsiteY4" fmla="*/ 740517 h 1167949"/>
              <a:gd name="connsiteX0" fmla="*/ 0 w 2115301"/>
              <a:gd name="connsiteY0" fmla="*/ 903698 h 1167949"/>
              <a:gd name="connsiteX1" fmla="*/ 441795 w 2115301"/>
              <a:gd name="connsiteY1" fmla="*/ 1162985 h 1167949"/>
              <a:gd name="connsiteX2" fmla="*/ 996530 w 2115301"/>
              <a:gd name="connsiteY2" fmla="*/ 455849 h 1167949"/>
              <a:gd name="connsiteX3" fmla="*/ 362547 w 2115301"/>
              <a:gd name="connsiteY3" fmla="*/ 83993 h 1167949"/>
              <a:gd name="connsiteX4" fmla="*/ 2114389 w 2115301"/>
              <a:gd name="connsiteY4" fmla="*/ 740517 h 1167949"/>
              <a:gd name="connsiteX0" fmla="*/ 0 w 2115301"/>
              <a:gd name="connsiteY0" fmla="*/ 903698 h 1167949"/>
              <a:gd name="connsiteX1" fmla="*/ 441795 w 2115301"/>
              <a:gd name="connsiteY1" fmla="*/ 1162985 h 1167949"/>
              <a:gd name="connsiteX2" fmla="*/ 996530 w 2115301"/>
              <a:gd name="connsiteY2" fmla="*/ 455849 h 1167949"/>
              <a:gd name="connsiteX3" fmla="*/ 362547 w 2115301"/>
              <a:gd name="connsiteY3" fmla="*/ 83993 h 1167949"/>
              <a:gd name="connsiteX4" fmla="*/ 2114389 w 2115301"/>
              <a:gd name="connsiteY4" fmla="*/ 740517 h 1167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5301" h="1167949">
                <a:moveTo>
                  <a:pt x="0" y="903698"/>
                </a:moveTo>
                <a:cubicBezTo>
                  <a:pt x="145402" y="1076487"/>
                  <a:pt x="221717" y="1139040"/>
                  <a:pt x="441795" y="1162985"/>
                </a:cubicBezTo>
                <a:cubicBezTo>
                  <a:pt x="991508" y="1230076"/>
                  <a:pt x="1033740" y="597380"/>
                  <a:pt x="996530" y="455849"/>
                </a:cubicBezTo>
                <a:cubicBezTo>
                  <a:pt x="967066" y="41321"/>
                  <a:pt x="555205" y="-110772"/>
                  <a:pt x="362547" y="83993"/>
                </a:cubicBezTo>
                <a:cubicBezTo>
                  <a:pt x="108929" y="961510"/>
                  <a:pt x="2164807" y="764192"/>
                  <a:pt x="2114389" y="740517"/>
                </a:cubicBezTo>
              </a:path>
            </a:pathLst>
          </a:custGeom>
          <a:noFill/>
          <a:ln w="38100">
            <a:solidFill>
              <a:srgbClr val="F3570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921E8D-B31A-4D4C-9264-9457525E2A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49143">
            <a:off x="6725195" y="3993906"/>
            <a:ext cx="2043312" cy="20433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33D61F-FCD7-403F-BF0B-2748B67454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650" y="2914611"/>
            <a:ext cx="2424685" cy="242468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06A6F80-91EB-47AF-871A-2E922FC93D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05265">
            <a:off x="8676670" y="3053057"/>
            <a:ext cx="920208" cy="996679"/>
          </a:xfrm>
          <a:prstGeom prst="rect">
            <a:avLst/>
          </a:prstGeom>
        </p:spPr>
      </p:pic>
      <p:sp>
        <p:nvSpPr>
          <p:cNvPr id="44" name="Полилиния: фигура 43">
            <a:extLst>
              <a:ext uri="{FF2B5EF4-FFF2-40B4-BE49-F238E27FC236}">
                <a16:creationId xmlns:a16="http://schemas.microsoft.com/office/drawing/2014/main" id="{F68EF96A-B67D-4601-8341-5F9BC501C200}"/>
              </a:ext>
            </a:extLst>
          </p:cNvPr>
          <p:cNvSpPr/>
          <p:nvPr/>
        </p:nvSpPr>
        <p:spPr>
          <a:xfrm>
            <a:off x="11074479" y="4416594"/>
            <a:ext cx="4153" cy="329772"/>
          </a:xfrm>
          <a:custGeom>
            <a:avLst/>
            <a:gdLst>
              <a:gd name="connsiteX0" fmla="*/ 37712 w 10407008"/>
              <a:gd name="connsiteY0" fmla="*/ 481584 h 3014990"/>
              <a:gd name="connsiteX1" fmla="*/ 25520 w 10407008"/>
              <a:gd name="connsiteY1" fmla="*/ 1609344 h 3014990"/>
              <a:gd name="connsiteX2" fmla="*/ 116960 w 10407008"/>
              <a:gd name="connsiteY2" fmla="*/ 1901952 h 3014990"/>
              <a:gd name="connsiteX3" fmla="*/ 257168 w 10407008"/>
              <a:gd name="connsiteY3" fmla="*/ 2170176 h 3014990"/>
              <a:gd name="connsiteX4" fmla="*/ 982592 w 10407008"/>
              <a:gd name="connsiteY4" fmla="*/ 2657856 h 3014990"/>
              <a:gd name="connsiteX5" fmla="*/ 1701920 w 10407008"/>
              <a:gd name="connsiteY5" fmla="*/ 2901696 h 3014990"/>
              <a:gd name="connsiteX6" fmla="*/ 2287136 w 10407008"/>
              <a:gd name="connsiteY6" fmla="*/ 3011424 h 3014990"/>
              <a:gd name="connsiteX7" fmla="*/ 2878448 w 10407008"/>
              <a:gd name="connsiteY7" fmla="*/ 2993136 h 3014990"/>
              <a:gd name="connsiteX8" fmla="*/ 3451472 w 10407008"/>
              <a:gd name="connsiteY8" fmla="*/ 2773680 h 3014990"/>
              <a:gd name="connsiteX9" fmla="*/ 4189088 w 10407008"/>
              <a:gd name="connsiteY9" fmla="*/ 2097024 h 3014990"/>
              <a:gd name="connsiteX10" fmla="*/ 4439024 w 10407008"/>
              <a:gd name="connsiteY10" fmla="*/ 1627632 h 3014990"/>
              <a:gd name="connsiteX11" fmla="*/ 4481696 w 10407008"/>
              <a:gd name="connsiteY11" fmla="*/ 1335024 h 3014990"/>
              <a:gd name="connsiteX12" fmla="*/ 4469504 w 10407008"/>
              <a:gd name="connsiteY12" fmla="*/ 682752 h 3014990"/>
              <a:gd name="connsiteX13" fmla="*/ 4365872 w 10407008"/>
              <a:gd name="connsiteY13" fmla="*/ 445008 h 3014990"/>
              <a:gd name="connsiteX14" fmla="*/ 4182992 w 10407008"/>
              <a:gd name="connsiteY14" fmla="*/ 365760 h 3014990"/>
              <a:gd name="connsiteX15" fmla="*/ 3829424 w 10407008"/>
              <a:gd name="connsiteY15" fmla="*/ 292608 h 3014990"/>
              <a:gd name="connsiteX16" fmla="*/ 3158864 w 10407008"/>
              <a:gd name="connsiteY16" fmla="*/ 457200 h 3014990"/>
              <a:gd name="connsiteX17" fmla="*/ 3110096 w 10407008"/>
              <a:gd name="connsiteY17" fmla="*/ 633984 h 3014990"/>
              <a:gd name="connsiteX18" fmla="*/ 3122288 w 10407008"/>
              <a:gd name="connsiteY18" fmla="*/ 938784 h 3014990"/>
              <a:gd name="connsiteX19" fmla="*/ 3414896 w 10407008"/>
              <a:gd name="connsiteY19" fmla="*/ 1292352 h 3014990"/>
              <a:gd name="connsiteX20" fmla="*/ 3658736 w 10407008"/>
              <a:gd name="connsiteY20" fmla="*/ 1432560 h 3014990"/>
              <a:gd name="connsiteX21" fmla="*/ 4396352 w 10407008"/>
              <a:gd name="connsiteY21" fmla="*/ 1511808 h 3014990"/>
              <a:gd name="connsiteX22" fmla="*/ 4987664 w 10407008"/>
              <a:gd name="connsiteY22" fmla="*/ 1182624 h 3014990"/>
              <a:gd name="connsiteX23" fmla="*/ 5536304 w 10407008"/>
              <a:gd name="connsiteY23" fmla="*/ 463296 h 3014990"/>
              <a:gd name="connsiteX24" fmla="*/ 5774048 w 10407008"/>
              <a:gd name="connsiteY24" fmla="*/ 170688 h 3014990"/>
              <a:gd name="connsiteX25" fmla="*/ 6401936 w 10407008"/>
              <a:gd name="connsiteY25" fmla="*/ 0 h 3014990"/>
              <a:gd name="connsiteX26" fmla="*/ 6651872 w 10407008"/>
              <a:gd name="connsiteY26" fmla="*/ 54864 h 3014990"/>
              <a:gd name="connsiteX27" fmla="*/ 6871328 w 10407008"/>
              <a:gd name="connsiteY27" fmla="*/ 256032 h 3014990"/>
              <a:gd name="connsiteX28" fmla="*/ 7145648 w 10407008"/>
              <a:gd name="connsiteY28" fmla="*/ 859536 h 3014990"/>
              <a:gd name="connsiteX29" fmla="*/ 7206608 w 10407008"/>
              <a:gd name="connsiteY29" fmla="*/ 1200912 h 3014990"/>
              <a:gd name="connsiteX30" fmla="*/ 7029824 w 10407008"/>
              <a:gd name="connsiteY30" fmla="*/ 1840992 h 3014990"/>
              <a:gd name="connsiteX31" fmla="*/ 6810368 w 10407008"/>
              <a:gd name="connsiteY31" fmla="*/ 2023872 h 3014990"/>
              <a:gd name="connsiteX32" fmla="*/ 6420224 w 10407008"/>
              <a:gd name="connsiteY32" fmla="*/ 2097024 h 3014990"/>
              <a:gd name="connsiteX33" fmla="*/ 5920352 w 10407008"/>
              <a:gd name="connsiteY33" fmla="*/ 1999488 h 3014990"/>
              <a:gd name="connsiteX34" fmla="*/ 5835008 w 10407008"/>
              <a:gd name="connsiteY34" fmla="*/ 1847088 h 3014990"/>
              <a:gd name="connsiteX35" fmla="*/ 5822816 w 10407008"/>
              <a:gd name="connsiteY35" fmla="*/ 1645920 h 3014990"/>
              <a:gd name="connsiteX36" fmla="*/ 6066656 w 10407008"/>
              <a:gd name="connsiteY36" fmla="*/ 1109472 h 3014990"/>
              <a:gd name="connsiteX37" fmla="*/ 6432416 w 10407008"/>
              <a:gd name="connsiteY37" fmla="*/ 755904 h 3014990"/>
              <a:gd name="connsiteX38" fmla="*/ 7109072 w 10407008"/>
              <a:gd name="connsiteY38" fmla="*/ 591312 h 3014990"/>
              <a:gd name="connsiteX39" fmla="*/ 7572368 w 10407008"/>
              <a:gd name="connsiteY39" fmla="*/ 652272 h 3014990"/>
              <a:gd name="connsiteX40" fmla="*/ 8011280 w 10407008"/>
              <a:gd name="connsiteY40" fmla="*/ 859536 h 3014990"/>
              <a:gd name="connsiteX41" fmla="*/ 9078080 w 10407008"/>
              <a:gd name="connsiteY41" fmla="*/ 1432560 h 3014990"/>
              <a:gd name="connsiteX42" fmla="*/ 9328016 w 10407008"/>
              <a:gd name="connsiteY42" fmla="*/ 1469136 h 3014990"/>
              <a:gd name="connsiteX43" fmla="*/ 9614528 w 10407008"/>
              <a:gd name="connsiteY43" fmla="*/ 1402080 h 3014990"/>
              <a:gd name="connsiteX44" fmla="*/ 10321664 w 10407008"/>
              <a:gd name="connsiteY44" fmla="*/ 804672 h 3014990"/>
              <a:gd name="connsiteX45" fmla="*/ 10407008 w 10407008"/>
              <a:gd name="connsiteY45" fmla="*/ 640080 h 3014990"/>
              <a:gd name="connsiteX0" fmla="*/ 71281 w 10440577"/>
              <a:gd name="connsiteY0" fmla="*/ 481584 h 3014990"/>
              <a:gd name="connsiteX1" fmla="*/ 16417 w 10440577"/>
              <a:gd name="connsiteY1" fmla="*/ 1139952 h 3014990"/>
              <a:gd name="connsiteX2" fmla="*/ 150529 w 10440577"/>
              <a:gd name="connsiteY2" fmla="*/ 1901952 h 3014990"/>
              <a:gd name="connsiteX3" fmla="*/ 290737 w 10440577"/>
              <a:gd name="connsiteY3" fmla="*/ 2170176 h 3014990"/>
              <a:gd name="connsiteX4" fmla="*/ 1016161 w 10440577"/>
              <a:gd name="connsiteY4" fmla="*/ 2657856 h 3014990"/>
              <a:gd name="connsiteX5" fmla="*/ 1735489 w 10440577"/>
              <a:gd name="connsiteY5" fmla="*/ 2901696 h 3014990"/>
              <a:gd name="connsiteX6" fmla="*/ 2320705 w 10440577"/>
              <a:gd name="connsiteY6" fmla="*/ 3011424 h 3014990"/>
              <a:gd name="connsiteX7" fmla="*/ 2912017 w 10440577"/>
              <a:gd name="connsiteY7" fmla="*/ 2993136 h 3014990"/>
              <a:gd name="connsiteX8" fmla="*/ 3485041 w 10440577"/>
              <a:gd name="connsiteY8" fmla="*/ 2773680 h 3014990"/>
              <a:gd name="connsiteX9" fmla="*/ 4222657 w 10440577"/>
              <a:gd name="connsiteY9" fmla="*/ 2097024 h 3014990"/>
              <a:gd name="connsiteX10" fmla="*/ 4472593 w 10440577"/>
              <a:gd name="connsiteY10" fmla="*/ 1627632 h 3014990"/>
              <a:gd name="connsiteX11" fmla="*/ 4515265 w 10440577"/>
              <a:gd name="connsiteY11" fmla="*/ 1335024 h 3014990"/>
              <a:gd name="connsiteX12" fmla="*/ 4503073 w 10440577"/>
              <a:gd name="connsiteY12" fmla="*/ 682752 h 3014990"/>
              <a:gd name="connsiteX13" fmla="*/ 4399441 w 10440577"/>
              <a:gd name="connsiteY13" fmla="*/ 445008 h 3014990"/>
              <a:gd name="connsiteX14" fmla="*/ 4216561 w 10440577"/>
              <a:gd name="connsiteY14" fmla="*/ 365760 h 3014990"/>
              <a:gd name="connsiteX15" fmla="*/ 3862993 w 10440577"/>
              <a:gd name="connsiteY15" fmla="*/ 292608 h 3014990"/>
              <a:gd name="connsiteX16" fmla="*/ 3192433 w 10440577"/>
              <a:gd name="connsiteY16" fmla="*/ 457200 h 3014990"/>
              <a:gd name="connsiteX17" fmla="*/ 3143665 w 10440577"/>
              <a:gd name="connsiteY17" fmla="*/ 633984 h 3014990"/>
              <a:gd name="connsiteX18" fmla="*/ 3155857 w 10440577"/>
              <a:gd name="connsiteY18" fmla="*/ 938784 h 3014990"/>
              <a:gd name="connsiteX19" fmla="*/ 3448465 w 10440577"/>
              <a:gd name="connsiteY19" fmla="*/ 1292352 h 3014990"/>
              <a:gd name="connsiteX20" fmla="*/ 3692305 w 10440577"/>
              <a:gd name="connsiteY20" fmla="*/ 1432560 h 3014990"/>
              <a:gd name="connsiteX21" fmla="*/ 4429921 w 10440577"/>
              <a:gd name="connsiteY21" fmla="*/ 1511808 h 3014990"/>
              <a:gd name="connsiteX22" fmla="*/ 5021233 w 10440577"/>
              <a:gd name="connsiteY22" fmla="*/ 1182624 h 3014990"/>
              <a:gd name="connsiteX23" fmla="*/ 5569873 w 10440577"/>
              <a:gd name="connsiteY23" fmla="*/ 463296 h 3014990"/>
              <a:gd name="connsiteX24" fmla="*/ 5807617 w 10440577"/>
              <a:gd name="connsiteY24" fmla="*/ 170688 h 3014990"/>
              <a:gd name="connsiteX25" fmla="*/ 6435505 w 10440577"/>
              <a:gd name="connsiteY25" fmla="*/ 0 h 3014990"/>
              <a:gd name="connsiteX26" fmla="*/ 6685441 w 10440577"/>
              <a:gd name="connsiteY26" fmla="*/ 54864 h 3014990"/>
              <a:gd name="connsiteX27" fmla="*/ 6904897 w 10440577"/>
              <a:gd name="connsiteY27" fmla="*/ 256032 h 3014990"/>
              <a:gd name="connsiteX28" fmla="*/ 7179217 w 10440577"/>
              <a:gd name="connsiteY28" fmla="*/ 859536 h 3014990"/>
              <a:gd name="connsiteX29" fmla="*/ 7240177 w 10440577"/>
              <a:gd name="connsiteY29" fmla="*/ 1200912 h 3014990"/>
              <a:gd name="connsiteX30" fmla="*/ 7063393 w 10440577"/>
              <a:gd name="connsiteY30" fmla="*/ 1840992 h 3014990"/>
              <a:gd name="connsiteX31" fmla="*/ 6843937 w 10440577"/>
              <a:gd name="connsiteY31" fmla="*/ 2023872 h 3014990"/>
              <a:gd name="connsiteX32" fmla="*/ 6453793 w 10440577"/>
              <a:gd name="connsiteY32" fmla="*/ 2097024 h 3014990"/>
              <a:gd name="connsiteX33" fmla="*/ 5953921 w 10440577"/>
              <a:gd name="connsiteY33" fmla="*/ 1999488 h 3014990"/>
              <a:gd name="connsiteX34" fmla="*/ 5868577 w 10440577"/>
              <a:gd name="connsiteY34" fmla="*/ 1847088 h 3014990"/>
              <a:gd name="connsiteX35" fmla="*/ 5856385 w 10440577"/>
              <a:gd name="connsiteY35" fmla="*/ 1645920 h 3014990"/>
              <a:gd name="connsiteX36" fmla="*/ 6100225 w 10440577"/>
              <a:gd name="connsiteY36" fmla="*/ 1109472 h 3014990"/>
              <a:gd name="connsiteX37" fmla="*/ 6465985 w 10440577"/>
              <a:gd name="connsiteY37" fmla="*/ 755904 h 3014990"/>
              <a:gd name="connsiteX38" fmla="*/ 7142641 w 10440577"/>
              <a:gd name="connsiteY38" fmla="*/ 591312 h 3014990"/>
              <a:gd name="connsiteX39" fmla="*/ 7605937 w 10440577"/>
              <a:gd name="connsiteY39" fmla="*/ 652272 h 3014990"/>
              <a:gd name="connsiteX40" fmla="*/ 8044849 w 10440577"/>
              <a:gd name="connsiteY40" fmla="*/ 859536 h 3014990"/>
              <a:gd name="connsiteX41" fmla="*/ 9111649 w 10440577"/>
              <a:gd name="connsiteY41" fmla="*/ 1432560 h 3014990"/>
              <a:gd name="connsiteX42" fmla="*/ 9361585 w 10440577"/>
              <a:gd name="connsiteY42" fmla="*/ 1469136 h 3014990"/>
              <a:gd name="connsiteX43" fmla="*/ 9648097 w 10440577"/>
              <a:gd name="connsiteY43" fmla="*/ 1402080 h 3014990"/>
              <a:gd name="connsiteX44" fmla="*/ 10355233 w 10440577"/>
              <a:gd name="connsiteY44" fmla="*/ 804672 h 3014990"/>
              <a:gd name="connsiteX45" fmla="*/ 10440577 w 10440577"/>
              <a:gd name="connsiteY45" fmla="*/ 640080 h 3014990"/>
              <a:gd name="connsiteX0" fmla="*/ 9724 w 10476556"/>
              <a:gd name="connsiteY0" fmla="*/ 323088 h 3014990"/>
              <a:gd name="connsiteX1" fmla="*/ 52396 w 10476556"/>
              <a:gd name="connsiteY1" fmla="*/ 1139952 h 3014990"/>
              <a:gd name="connsiteX2" fmla="*/ 186508 w 10476556"/>
              <a:gd name="connsiteY2" fmla="*/ 1901952 h 3014990"/>
              <a:gd name="connsiteX3" fmla="*/ 326716 w 10476556"/>
              <a:gd name="connsiteY3" fmla="*/ 2170176 h 3014990"/>
              <a:gd name="connsiteX4" fmla="*/ 1052140 w 10476556"/>
              <a:gd name="connsiteY4" fmla="*/ 2657856 h 3014990"/>
              <a:gd name="connsiteX5" fmla="*/ 1771468 w 10476556"/>
              <a:gd name="connsiteY5" fmla="*/ 2901696 h 3014990"/>
              <a:gd name="connsiteX6" fmla="*/ 2356684 w 10476556"/>
              <a:gd name="connsiteY6" fmla="*/ 3011424 h 3014990"/>
              <a:gd name="connsiteX7" fmla="*/ 2947996 w 10476556"/>
              <a:gd name="connsiteY7" fmla="*/ 2993136 h 3014990"/>
              <a:gd name="connsiteX8" fmla="*/ 3521020 w 10476556"/>
              <a:gd name="connsiteY8" fmla="*/ 2773680 h 3014990"/>
              <a:gd name="connsiteX9" fmla="*/ 4258636 w 10476556"/>
              <a:gd name="connsiteY9" fmla="*/ 2097024 h 3014990"/>
              <a:gd name="connsiteX10" fmla="*/ 4508572 w 10476556"/>
              <a:gd name="connsiteY10" fmla="*/ 1627632 h 3014990"/>
              <a:gd name="connsiteX11" fmla="*/ 4551244 w 10476556"/>
              <a:gd name="connsiteY11" fmla="*/ 1335024 h 3014990"/>
              <a:gd name="connsiteX12" fmla="*/ 4539052 w 10476556"/>
              <a:gd name="connsiteY12" fmla="*/ 682752 h 3014990"/>
              <a:gd name="connsiteX13" fmla="*/ 4435420 w 10476556"/>
              <a:gd name="connsiteY13" fmla="*/ 445008 h 3014990"/>
              <a:gd name="connsiteX14" fmla="*/ 4252540 w 10476556"/>
              <a:gd name="connsiteY14" fmla="*/ 365760 h 3014990"/>
              <a:gd name="connsiteX15" fmla="*/ 3898972 w 10476556"/>
              <a:gd name="connsiteY15" fmla="*/ 292608 h 3014990"/>
              <a:gd name="connsiteX16" fmla="*/ 3228412 w 10476556"/>
              <a:gd name="connsiteY16" fmla="*/ 457200 h 3014990"/>
              <a:gd name="connsiteX17" fmla="*/ 3179644 w 10476556"/>
              <a:gd name="connsiteY17" fmla="*/ 633984 h 3014990"/>
              <a:gd name="connsiteX18" fmla="*/ 3191836 w 10476556"/>
              <a:gd name="connsiteY18" fmla="*/ 938784 h 3014990"/>
              <a:gd name="connsiteX19" fmla="*/ 3484444 w 10476556"/>
              <a:gd name="connsiteY19" fmla="*/ 1292352 h 3014990"/>
              <a:gd name="connsiteX20" fmla="*/ 3728284 w 10476556"/>
              <a:gd name="connsiteY20" fmla="*/ 1432560 h 3014990"/>
              <a:gd name="connsiteX21" fmla="*/ 4465900 w 10476556"/>
              <a:gd name="connsiteY21" fmla="*/ 1511808 h 3014990"/>
              <a:gd name="connsiteX22" fmla="*/ 5057212 w 10476556"/>
              <a:gd name="connsiteY22" fmla="*/ 1182624 h 3014990"/>
              <a:gd name="connsiteX23" fmla="*/ 5605852 w 10476556"/>
              <a:gd name="connsiteY23" fmla="*/ 463296 h 3014990"/>
              <a:gd name="connsiteX24" fmla="*/ 5843596 w 10476556"/>
              <a:gd name="connsiteY24" fmla="*/ 170688 h 3014990"/>
              <a:gd name="connsiteX25" fmla="*/ 6471484 w 10476556"/>
              <a:gd name="connsiteY25" fmla="*/ 0 h 3014990"/>
              <a:gd name="connsiteX26" fmla="*/ 6721420 w 10476556"/>
              <a:gd name="connsiteY26" fmla="*/ 54864 h 3014990"/>
              <a:gd name="connsiteX27" fmla="*/ 6940876 w 10476556"/>
              <a:gd name="connsiteY27" fmla="*/ 256032 h 3014990"/>
              <a:gd name="connsiteX28" fmla="*/ 7215196 w 10476556"/>
              <a:gd name="connsiteY28" fmla="*/ 859536 h 3014990"/>
              <a:gd name="connsiteX29" fmla="*/ 7276156 w 10476556"/>
              <a:gd name="connsiteY29" fmla="*/ 1200912 h 3014990"/>
              <a:gd name="connsiteX30" fmla="*/ 7099372 w 10476556"/>
              <a:gd name="connsiteY30" fmla="*/ 1840992 h 3014990"/>
              <a:gd name="connsiteX31" fmla="*/ 6879916 w 10476556"/>
              <a:gd name="connsiteY31" fmla="*/ 2023872 h 3014990"/>
              <a:gd name="connsiteX32" fmla="*/ 6489772 w 10476556"/>
              <a:gd name="connsiteY32" fmla="*/ 2097024 h 3014990"/>
              <a:gd name="connsiteX33" fmla="*/ 5989900 w 10476556"/>
              <a:gd name="connsiteY33" fmla="*/ 1999488 h 3014990"/>
              <a:gd name="connsiteX34" fmla="*/ 5904556 w 10476556"/>
              <a:gd name="connsiteY34" fmla="*/ 1847088 h 3014990"/>
              <a:gd name="connsiteX35" fmla="*/ 5892364 w 10476556"/>
              <a:gd name="connsiteY35" fmla="*/ 1645920 h 3014990"/>
              <a:gd name="connsiteX36" fmla="*/ 6136204 w 10476556"/>
              <a:gd name="connsiteY36" fmla="*/ 1109472 h 3014990"/>
              <a:gd name="connsiteX37" fmla="*/ 6501964 w 10476556"/>
              <a:gd name="connsiteY37" fmla="*/ 755904 h 3014990"/>
              <a:gd name="connsiteX38" fmla="*/ 7178620 w 10476556"/>
              <a:gd name="connsiteY38" fmla="*/ 591312 h 3014990"/>
              <a:gd name="connsiteX39" fmla="*/ 7641916 w 10476556"/>
              <a:gd name="connsiteY39" fmla="*/ 652272 h 3014990"/>
              <a:gd name="connsiteX40" fmla="*/ 8080828 w 10476556"/>
              <a:gd name="connsiteY40" fmla="*/ 859536 h 3014990"/>
              <a:gd name="connsiteX41" fmla="*/ 9147628 w 10476556"/>
              <a:gd name="connsiteY41" fmla="*/ 1432560 h 3014990"/>
              <a:gd name="connsiteX42" fmla="*/ 9397564 w 10476556"/>
              <a:gd name="connsiteY42" fmla="*/ 1469136 h 3014990"/>
              <a:gd name="connsiteX43" fmla="*/ 9684076 w 10476556"/>
              <a:gd name="connsiteY43" fmla="*/ 1402080 h 3014990"/>
              <a:gd name="connsiteX44" fmla="*/ 10391212 w 10476556"/>
              <a:gd name="connsiteY44" fmla="*/ 804672 h 3014990"/>
              <a:gd name="connsiteX45" fmla="*/ 10476556 w 10476556"/>
              <a:gd name="connsiteY45" fmla="*/ 640080 h 3014990"/>
              <a:gd name="connsiteX0" fmla="*/ 13584 w 10480416"/>
              <a:gd name="connsiteY0" fmla="*/ 323088 h 3014990"/>
              <a:gd name="connsiteX1" fmla="*/ 56256 w 10480416"/>
              <a:gd name="connsiteY1" fmla="*/ 1139952 h 3014990"/>
              <a:gd name="connsiteX2" fmla="*/ 330576 w 10480416"/>
              <a:gd name="connsiteY2" fmla="*/ 2170176 h 3014990"/>
              <a:gd name="connsiteX3" fmla="*/ 1056000 w 10480416"/>
              <a:gd name="connsiteY3" fmla="*/ 2657856 h 3014990"/>
              <a:gd name="connsiteX4" fmla="*/ 1775328 w 10480416"/>
              <a:gd name="connsiteY4" fmla="*/ 2901696 h 3014990"/>
              <a:gd name="connsiteX5" fmla="*/ 2360544 w 10480416"/>
              <a:gd name="connsiteY5" fmla="*/ 3011424 h 3014990"/>
              <a:gd name="connsiteX6" fmla="*/ 2951856 w 10480416"/>
              <a:gd name="connsiteY6" fmla="*/ 2993136 h 3014990"/>
              <a:gd name="connsiteX7" fmla="*/ 3524880 w 10480416"/>
              <a:gd name="connsiteY7" fmla="*/ 2773680 h 3014990"/>
              <a:gd name="connsiteX8" fmla="*/ 4262496 w 10480416"/>
              <a:gd name="connsiteY8" fmla="*/ 2097024 h 3014990"/>
              <a:gd name="connsiteX9" fmla="*/ 4512432 w 10480416"/>
              <a:gd name="connsiteY9" fmla="*/ 1627632 h 3014990"/>
              <a:gd name="connsiteX10" fmla="*/ 4555104 w 10480416"/>
              <a:gd name="connsiteY10" fmla="*/ 1335024 h 3014990"/>
              <a:gd name="connsiteX11" fmla="*/ 4542912 w 10480416"/>
              <a:gd name="connsiteY11" fmla="*/ 682752 h 3014990"/>
              <a:gd name="connsiteX12" fmla="*/ 4439280 w 10480416"/>
              <a:gd name="connsiteY12" fmla="*/ 445008 h 3014990"/>
              <a:gd name="connsiteX13" fmla="*/ 4256400 w 10480416"/>
              <a:gd name="connsiteY13" fmla="*/ 365760 h 3014990"/>
              <a:gd name="connsiteX14" fmla="*/ 3902832 w 10480416"/>
              <a:gd name="connsiteY14" fmla="*/ 292608 h 3014990"/>
              <a:gd name="connsiteX15" fmla="*/ 3232272 w 10480416"/>
              <a:gd name="connsiteY15" fmla="*/ 457200 h 3014990"/>
              <a:gd name="connsiteX16" fmla="*/ 3183504 w 10480416"/>
              <a:gd name="connsiteY16" fmla="*/ 633984 h 3014990"/>
              <a:gd name="connsiteX17" fmla="*/ 3195696 w 10480416"/>
              <a:gd name="connsiteY17" fmla="*/ 938784 h 3014990"/>
              <a:gd name="connsiteX18" fmla="*/ 3488304 w 10480416"/>
              <a:gd name="connsiteY18" fmla="*/ 1292352 h 3014990"/>
              <a:gd name="connsiteX19" fmla="*/ 3732144 w 10480416"/>
              <a:gd name="connsiteY19" fmla="*/ 1432560 h 3014990"/>
              <a:gd name="connsiteX20" fmla="*/ 4469760 w 10480416"/>
              <a:gd name="connsiteY20" fmla="*/ 1511808 h 3014990"/>
              <a:gd name="connsiteX21" fmla="*/ 5061072 w 10480416"/>
              <a:gd name="connsiteY21" fmla="*/ 1182624 h 3014990"/>
              <a:gd name="connsiteX22" fmla="*/ 5609712 w 10480416"/>
              <a:gd name="connsiteY22" fmla="*/ 463296 h 3014990"/>
              <a:gd name="connsiteX23" fmla="*/ 5847456 w 10480416"/>
              <a:gd name="connsiteY23" fmla="*/ 170688 h 3014990"/>
              <a:gd name="connsiteX24" fmla="*/ 6475344 w 10480416"/>
              <a:gd name="connsiteY24" fmla="*/ 0 h 3014990"/>
              <a:gd name="connsiteX25" fmla="*/ 6725280 w 10480416"/>
              <a:gd name="connsiteY25" fmla="*/ 54864 h 3014990"/>
              <a:gd name="connsiteX26" fmla="*/ 6944736 w 10480416"/>
              <a:gd name="connsiteY26" fmla="*/ 256032 h 3014990"/>
              <a:gd name="connsiteX27" fmla="*/ 7219056 w 10480416"/>
              <a:gd name="connsiteY27" fmla="*/ 859536 h 3014990"/>
              <a:gd name="connsiteX28" fmla="*/ 7280016 w 10480416"/>
              <a:gd name="connsiteY28" fmla="*/ 1200912 h 3014990"/>
              <a:gd name="connsiteX29" fmla="*/ 7103232 w 10480416"/>
              <a:gd name="connsiteY29" fmla="*/ 1840992 h 3014990"/>
              <a:gd name="connsiteX30" fmla="*/ 6883776 w 10480416"/>
              <a:gd name="connsiteY30" fmla="*/ 2023872 h 3014990"/>
              <a:gd name="connsiteX31" fmla="*/ 6493632 w 10480416"/>
              <a:gd name="connsiteY31" fmla="*/ 2097024 h 3014990"/>
              <a:gd name="connsiteX32" fmla="*/ 5993760 w 10480416"/>
              <a:gd name="connsiteY32" fmla="*/ 1999488 h 3014990"/>
              <a:gd name="connsiteX33" fmla="*/ 5908416 w 10480416"/>
              <a:gd name="connsiteY33" fmla="*/ 1847088 h 3014990"/>
              <a:gd name="connsiteX34" fmla="*/ 5896224 w 10480416"/>
              <a:gd name="connsiteY34" fmla="*/ 1645920 h 3014990"/>
              <a:gd name="connsiteX35" fmla="*/ 6140064 w 10480416"/>
              <a:gd name="connsiteY35" fmla="*/ 1109472 h 3014990"/>
              <a:gd name="connsiteX36" fmla="*/ 6505824 w 10480416"/>
              <a:gd name="connsiteY36" fmla="*/ 755904 h 3014990"/>
              <a:gd name="connsiteX37" fmla="*/ 7182480 w 10480416"/>
              <a:gd name="connsiteY37" fmla="*/ 591312 h 3014990"/>
              <a:gd name="connsiteX38" fmla="*/ 7645776 w 10480416"/>
              <a:gd name="connsiteY38" fmla="*/ 652272 h 3014990"/>
              <a:gd name="connsiteX39" fmla="*/ 8084688 w 10480416"/>
              <a:gd name="connsiteY39" fmla="*/ 859536 h 3014990"/>
              <a:gd name="connsiteX40" fmla="*/ 9151488 w 10480416"/>
              <a:gd name="connsiteY40" fmla="*/ 1432560 h 3014990"/>
              <a:gd name="connsiteX41" fmla="*/ 9401424 w 10480416"/>
              <a:gd name="connsiteY41" fmla="*/ 1469136 h 3014990"/>
              <a:gd name="connsiteX42" fmla="*/ 9687936 w 10480416"/>
              <a:gd name="connsiteY42" fmla="*/ 1402080 h 3014990"/>
              <a:gd name="connsiteX43" fmla="*/ 10395072 w 10480416"/>
              <a:gd name="connsiteY43" fmla="*/ 804672 h 3014990"/>
              <a:gd name="connsiteX44" fmla="*/ 10480416 w 10480416"/>
              <a:gd name="connsiteY44" fmla="*/ 640080 h 3014990"/>
              <a:gd name="connsiteX0" fmla="*/ 56195 w 10523027"/>
              <a:gd name="connsiteY0" fmla="*/ 323088 h 3014990"/>
              <a:gd name="connsiteX1" fmla="*/ 98867 w 10523027"/>
              <a:gd name="connsiteY1" fmla="*/ 1139952 h 3014990"/>
              <a:gd name="connsiteX2" fmla="*/ 1098611 w 10523027"/>
              <a:gd name="connsiteY2" fmla="*/ 2657856 h 3014990"/>
              <a:gd name="connsiteX3" fmla="*/ 1817939 w 10523027"/>
              <a:gd name="connsiteY3" fmla="*/ 2901696 h 3014990"/>
              <a:gd name="connsiteX4" fmla="*/ 2403155 w 10523027"/>
              <a:gd name="connsiteY4" fmla="*/ 3011424 h 3014990"/>
              <a:gd name="connsiteX5" fmla="*/ 2994467 w 10523027"/>
              <a:gd name="connsiteY5" fmla="*/ 2993136 h 3014990"/>
              <a:gd name="connsiteX6" fmla="*/ 3567491 w 10523027"/>
              <a:gd name="connsiteY6" fmla="*/ 2773680 h 3014990"/>
              <a:gd name="connsiteX7" fmla="*/ 4305107 w 10523027"/>
              <a:gd name="connsiteY7" fmla="*/ 2097024 h 3014990"/>
              <a:gd name="connsiteX8" fmla="*/ 4555043 w 10523027"/>
              <a:gd name="connsiteY8" fmla="*/ 1627632 h 3014990"/>
              <a:gd name="connsiteX9" fmla="*/ 4597715 w 10523027"/>
              <a:gd name="connsiteY9" fmla="*/ 1335024 h 3014990"/>
              <a:gd name="connsiteX10" fmla="*/ 4585523 w 10523027"/>
              <a:gd name="connsiteY10" fmla="*/ 682752 h 3014990"/>
              <a:gd name="connsiteX11" fmla="*/ 4481891 w 10523027"/>
              <a:gd name="connsiteY11" fmla="*/ 445008 h 3014990"/>
              <a:gd name="connsiteX12" fmla="*/ 4299011 w 10523027"/>
              <a:gd name="connsiteY12" fmla="*/ 365760 h 3014990"/>
              <a:gd name="connsiteX13" fmla="*/ 3945443 w 10523027"/>
              <a:gd name="connsiteY13" fmla="*/ 292608 h 3014990"/>
              <a:gd name="connsiteX14" fmla="*/ 3274883 w 10523027"/>
              <a:gd name="connsiteY14" fmla="*/ 457200 h 3014990"/>
              <a:gd name="connsiteX15" fmla="*/ 3226115 w 10523027"/>
              <a:gd name="connsiteY15" fmla="*/ 633984 h 3014990"/>
              <a:gd name="connsiteX16" fmla="*/ 3238307 w 10523027"/>
              <a:gd name="connsiteY16" fmla="*/ 938784 h 3014990"/>
              <a:gd name="connsiteX17" fmla="*/ 3530915 w 10523027"/>
              <a:gd name="connsiteY17" fmla="*/ 1292352 h 3014990"/>
              <a:gd name="connsiteX18" fmla="*/ 3774755 w 10523027"/>
              <a:gd name="connsiteY18" fmla="*/ 1432560 h 3014990"/>
              <a:gd name="connsiteX19" fmla="*/ 4512371 w 10523027"/>
              <a:gd name="connsiteY19" fmla="*/ 1511808 h 3014990"/>
              <a:gd name="connsiteX20" fmla="*/ 5103683 w 10523027"/>
              <a:gd name="connsiteY20" fmla="*/ 1182624 h 3014990"/>
              <a:gd name="connsiteX21" fmla="*/ 5652323 w 10523027"/>
              <a:gd name="connsiteY21" fmla="*/ 463296 h 3014990"/>
              <a:gd name="connsiteX22" fmla="*/ 5890067 w 10523027"/>
              <a:gd name="connsiteY22" fmla="*/ 170688 h 3014990"/>
              <a:gd name="connsiteX23" fmla="*/ 6517955 w 10523027"/>
              <a:gd name="connsiteY23" fmla="*/ 0 h 3014990"/>
              <a:gd name="connsiteX24" fmla="*/ 6767891 w 10523027"/>
              <a:gd name="connsiteY24" fmla="*/ 54864 h 3014990"/>
              <a:gd name="connsiteX25" fmla="*/ 6987347 w 10523027"/>
              <a:gd name="connsiteY25" fmla="*/ 256032 h 3014990"/>
              <a:gd name="connsiteX26" fmla="*/ 7261667 w 10523027"/>
              <a:gd name="connsiteY26" fmla="*/ 859536 h 3014990"/>
              <a:gd name="connsiteX27" fmla="*/ 7322627 w 10523027"/>
              <a:gd name="connsiteY27" fmla="*/ 1200912 h 3014990"/>
              <a:gd name="connsiteX28" fmla="*/ 7145843 w 10523027"/>
              <a:gd name="connsiteY28" fmla="*/ 1840992 h 3014990"/>
              <a:gd name="connsiteX29" fmla="*/ 6926387 w 10523027"/>
              <a:gd name="connsiteY29" fmla="*/ 2023872 h 3014990"/>
              <a:gd name="connsiteX30" fmla="*/ 6536243 w 10523027"/>
              <a:gd name="connsiteY30" fmla="*/ 2097024 h 3014990"/>
              <a:gd name="connsiteX31" fmla="*/ 6036371 w 10523027"/>
              <a:gd name="connsiteY31" fmla="*/ 1999488 h 3014990"/>
              <a:gd name="connsiteX32" fmla="*/ 5951027 w 10523027"/>
              <a:gd name="connsiteY32" fmla="*/ 1847088 h 3014990"/>
              <a:gd name="connsiteX33" fmla="*/ 5938835 w 10523027"/>
              <a:gd name="connsiteY33" fmla="*/ 1645920 h 3014990"/>
              <a:gd name="connsiteX34" fmla="*/ 6182675 w 10523027"/>
              <a:gd name="connsiteY34" fmla="*/ 1109472 h 3014990"/>
              <a:gd name="connsiteX35" fmla="*/ 6548435 w 10523027"/>
              <a:gd name="connsiteY35" fmla="*/ 755904 h 3014990"/>
              <a:gd name="connsiteX36" fmla="*/ 7225091 w 10523027"/>
              <a:gd name="connsiteY36" fmla="*/ 591312 h 3014990"/>
              <a:gd name="connsiteX37" fmla="*/ 7688387 w 10523027"/>
              <a:gd name="connsiteY37" fmla="*/ 652272 h 3014990"/>
              <a:gd name="connsiteX38" fmla="*/ 8127299 w 10523027"/>
              <a:gd name="connsiteY38" fmla="*/ 859536 h 3014990"/>
              <a:gd name="connsiteX39" fmla="*/ 9194099 w 10523027"/>
              <a:gd name="connsiteY39" fmla="*/ 1432560 h 3014990"/>
              <a:gd name="connsiteX40" fmla="*/ 9444035 w 10523027"/>
              <a:gd name="connsiteY40" fmla="*/ 1469136 h 3014990"/>
              <a:gd name="connsiteX41" fmla="*/ 9730547 w 10523027"/>
              <a:gd name="connsiteY41" fmla="*/ 1402080 h 3014990"/>
              <a:gd name="connsiteX42" fmla="*/ 10437683 w 10523027"/>
              <a:gd name="connsiteY42" fmla="*/ 804672 h 3014990"/>
              <a:gd name="connsiteX43" fmla="*/ 10523027 w 10523027"/>
              <a:gd name="connsiteY43" fmla="*/ 640080 h 3014990"/>
              <a:gd name="connsiteX0" fmla="*/ 107633 w 10574465"/>
              <a:gd name="connsiteY0" fmla="*/ 323088 h 3064575"/>
              <a:gd name="connsiteX1" fmla="*/ 150305 w 10574465"/>
              <a:gd name="connsiteY1" fmla="*/ 1139952 h 3064575"/>
              <a:gd name="connsiteX2" fmla="*/ 1869377 w 10574465"/>
              <a:gd name="connsiteY2" fmla="*/ 2901696 h 3064575"/>
              <a:gd name="connsiteX3" fmla="*/ 2454593 w 10574465"/>
              <a:gd name="connsiteY3" fmla="*/ 3011424 h 3064575"/>
              <a:gd name="connsiteX4" fmla="*/ 3045905 w 10574465"/>
              <a:gd name="connsiteY4" fmla="*/ 2993136 h 3064575"/>
              <a:gd name="connsiteX5" fmla="*/ 3618929 w 10574465"/>
              <a:gd name="connsiteY5" fmla="*/ 2773680 h 3064575"/>
              <a:gd name="connsiteX6" fmla="*/ 4356545 w 10574465"/>
              <a:gd name="connsiteY6" fmla="*/ 2097024 h 3064575"/>
              <a:gd name="connsiteX7" fmla="*/ 4606481 w 10574465"/>
              <a:gd name="connsiteY7" fmla="*/ 1627632 h 3064575"/>
              <a:gd name="connsiteX8" fmla="*/ 4649153 w 10574465"/>
              <a:gd name="connsiteY8" fmla="*/ 1335024 h 3064575"/>
              <a:gd name="connsiteX9" fmla="*/ 4636961 w 10574465"/>
              <a:gd name="connsiteY9" fmla="*/ 682752 h 3064575"/>
              <a:gd name="connsiteX10" fmla="*/ 4533329 w 10574465"/>
              <a:gd name="connsiteY10" fmla="*/ 445008 h 3064575"/>
              <a:gd name="connsiteX11" fmla="*/ 4350449 w 10574465"/>
              <a:gd name="connsiteY11" fmla="*/ 365760 h 3064575"/>
              <a:gd name="connsiteX12" fmla="*/ 3996881 w 10574465"/>
              <a:gd name="connsiteY12" fmla="*/ 292608 h 3064575"/>
              <a:gd name="connsiteX13" fmla="*/ 3326321 w 10574465"/>
              <a:gd name="connsiteY13" fmla="*/ 457200 h 3064575"/>
              <a:gd name="connsiteX14" fmla="*/ 3277553 w 10574465"/>
              <a:gd name="connsiteY14" fmla="*/ 633984 h 3064575"/>
              <a:gd name="connsiteX15" fmla="*/ 3289745 w 10574465"/>
              <a:gd name="connsiteY15" fmla="*/ 938784 h 3064575"/>
              <a:gd name="connsiteX16" fmla="*/ 3582353 w 10574465"/>
              <a:gd name="connsiteY16" fmla="*/ 1292352 h 3064575"/>
              <a:gd name="connsiteX17" fmla="*/ 3826193 w 10574465"/>
              <a:gd name="connsiteY17" fmla="*/ 1432560 h 3064575"/>
              <a:gd name="connsiteX18" fmla="*/ 4563809 w 10574465"/>
              <a:gd name="connsiteY18" fmla="*/ 1511808 h 3064575"/>
              <a:gd name="connsiteX19" fmla="*/ 5155121 w 10574465"/>
              <a:gd name="connsiteY19" fmla="*/ 1182624 h 3064575"/>
              <a:gd name="connsiteX20" fmla="*/ 5703761 w 10574465"/>
              <a:gd name="connsiteY20" fmla="*/ 463296 h 3064575"/>
              <a:gd name="connsiteX21" fmla="*/ 5941505 w 10574465"/>
              <a:gd name="connsiteY21" fmla="*/ 170688 h 3064575"/>
              <a:gd name="connsiteX22" fmla="*/ 6569393 w 10574465"/>
              <a:gd name="connsiteY22" fmla="*/ 0 h 3064575"/>
              <a:gd name="connsiteX23" fmla="*/ 6819329 w 10574465"/>
              <a:gd name="connsiteY23" fmla="*/ 54864 h 3064575"/>
              <a:gd name="connsiteX24" fmla="*/ 7038785 w 10574465"/>
              <a:gd name="connsiteY24" fmla="*/ 256032 h 3064575"/>
              <a:gd name="connsiteX25" fmla="*/ 7313105 w 10574465"/>
              <a:gd name="connsiteY25" fmla="*/ 859536 h 3064575"/>
              <a:gd name="connsiteX26" fmla="*/ 7374065 w 10574465"/>
              <a:gd name="connsiteY26" fmla="*/ 1200912 h 3064575"/>
              <a:gd name="connsiteX27" fmla="*/ 7197281 w 10574465"/>
              <a:gd name="connsiteY27" fmla="*/ 1840992 h 3064575"/>
              <a:gd name="connsiteX28" fmla="*/ 6977825 w 10574465"/>
              <a:gd name="connsiteY28" fmla="*/ 2023872 h 3064575"/>
              <a:gd name="connsiteX29" fmla="*/ 6587681 w 10574465"/>
              <a:gd name="connsiteY29" fmla="*/ 2097024 h 3064575"/>
              <a:gd name="connsiteX30" fmla="*/ 6087809 w 10574465"/>
              <a:gd name="connsiteY30" fmla="*/ 1999488 h 3064575"/>
              <a:gd name="connsiteX31" fmla="*/ 6002465 w 10574465"/>
              <a:gd name="connsiteY31" fmla="*/ 1847088 h 3064575"/>
              <a:gd name="connsiteX32" fmla="*/ 5990273 w 10574465"/>
              <a:gd name="connsiteY32" fmla="*/ 1645920 h 3064575"/>
              <a:gd name="connsiteX33" fmla="*/ 6234113 w 10574465"/>
              <a:gd name="connsiteY33" fmla="*/ 1109472 h 3064575"/>
              <a:gd name="connsiteX34" fmla="*/ 6599873 w 10574465"/>
              <a:gd name="connsiteY34" fmla="*/ 755904 h 3064575"/>
              <a:gd name="connsiteX35" fmla="*/ 7276529 w 10574465"/>
              <a:gd name="connsiteY35" fmla="*/ 591312 h 3064575"/>
              <a:gd name="connsiteX36" fmla="*/ 7739825 w 10574465"/>
              <a:gd name="connsiteY36" fmla="*/ 652272 h 3064575"/>
              <a:gd name="connsiteX37" fmla="*/ 8178737 w 10574465"/>
              <a:gd name="connsiteY37" fmla="*/ 859536 h 3064575"/>
              <a:gd name="connsiteX38" fmla="*/ 9245537 w 10574465"/>
              <a:gd name="connsiteY38" fmla="*/ 1432560 h 3064575"/>
              <a:gd name="connsiteX39" fmla="*/ 9495473 w 10574465"/>
              <a:gd name="connsiteY39" fmla="*/ 1469136 h 3064575"/>
              <a:gd name="connsiteX40" fmla="*/ 9781985 w 10574465"/>
              <a:gd name="connsiteY40" fmla="*/ 1402080 h 3064575"/>
              <a:gd name="connsiteX41" fmla="*/ 10489121 w 10574465"/>
              <a:gd name="connsiteY41" fmla="*/ 804672 h 3064575"/>
              <a:gd name="connsiteX42" fmla="*/ 10574465 w 10574465"/>
              <a:gd name="connsiteY42" fmla="*/ 640080 h 3064575"/>
              <a:gd name="connsiteX0" fmla="*/ 107633 w 10574465"/>
              <a:gd name="connsiteY0" fmla="*/ 323088 h 3074075"/>
              <a:gd name="connsiteX1" fmla="*/ 150305 w 10574465"/>
              <a:gd name="connsiteY1" fmla="*/ 1139952 h 3074075"/>
              <a:gd name="connsiteX2" fmla="*/ 1869377 w 10574465"/>
              <a:gd name="connsiteY2" fmla="*/ 2901696 h 3074075"/>
              <a:gd name="connsiteX3" fmla="*/ 3045905 w 10574465"/>
              <a:gd name="connsiteY3" fmla="*/ 2993136 h 3074075"/>
              <a:gd name="connsiteX4" fmla="*/ 3618929 w 10574465"/>
              <a:gd name="connsiteY4" fmla="*/ 2773680 h 3074075"/>
              <a:gd name="connsiteX5" fmla="*/ 4356545 w 10574465"/>
              <a:gd name="connsiteY5" fmla="*/ 2097024 h 3074075"/>
              <a:gd name="connsiteX6" fmla="*/ 4606481 w 10574465"/>
              <a:gd name="connsiteY6" fmla="*/ 1627632 h 3074075"/>
              <a:gd name="connsiteX7" fmla="*/ 4649153 w 10574465"/>
              <a:gd name="connsiteY7" fmla="*/ 1335024 h 3074075"/>
              <a:gd name="connsiteX8" fmla="*/ 4636961 w 10574465"/>
              <a:gd name="connsiteY8" fmla="*/ 682752 h 3074075"/>
              <a:gd name="connsiteX9" fmla="*/ 4533329 w 10574465"/>
              <a:gd name="connsiteY9" fmla="*/ 445008 h 3074075"/>
              <a:gd name="connsiteX10" fmla="*/ 4350449 w 10574465"/>
              <a:gd name="connsiteY10" fmla="*/ 365760 h 3074075"/>
              <a:gd name="connsiteX11" fmla="*/ 3996881 w 10574465"/>
              <a:gd name="connsiteY11" fmla="*/ 292608 h 3074075"/>
              <a:gd name="connsiteX12" fmla="*/ 3326321 w 10574465"/>
              <a:gd name="connsiteY12" fmla="*/ 457200 h 3074075"/>
              <a:gd name="connsiteX13" fmla="*/ 3277553 w 10574465"/>
              <a:gd name="connsiteY13" fmla="*/ 633984 h 3074075"/>
              <a:gd name="connsiteX14" fmla="*/ 3289745 w 10574465"/>
              <a:gd name="connsiteY14" fmla="*/ 938784 h 3074075"/>
              <a:gd name="connsiteX15" fmla="*/ 3582353 w 10574465"/>
              <a:gd name="connsiteY15" fmla="*/ 1292352 h 3074075"/>
              <a:gd name="connsiteX16" fmla="*/ 3826193 w 10574465"/>
              <a:gd name="connsiteY16" fmla="*/ 1432560 h 3074075"/>
              <a:gd name="connsiteX17" fmla="*/ 4563809 w 10574465"/>
              <a:gd name="connsiteY17" fmla="*/ 1511808 h 3074075"/>
              <a:gd name="connsiteX18" fmla="*/ 5155121 w 10574465"/>
              <a:gd name="connsiteY18" fmla="*/ 1182624 h 3074075"/>
              <a:gd name="connsiteX19" fmla="*/ 5703761 w 10574465"/>
              <a:gd name="connsiteY19" fmla="*/ 463296 h 3074075"/>
              <a:gd name="connsiteX20" fmla="*/ 5941505 w 10574465"/>
              <a:gd name="connsiteY20" fmla="*/ 170688 h 3074075"/>
              <a:gd name="connsiteX21" fmla="*/ 6569393 w 10574465"/>
              <a:gd name="connsiteY21" fmla="*/ 0 h 3074075"/>
              <a:gd name="connsiteX22" fmla="*/ 6819329 w 10574465"/>
              <a:gd name="connsiteY22" fmla="*/ 54864 h 3074075"/>
              <a:gd name="connsiteX23" fmla="*/ 7038785 w 10574465"/>
              <a:gd name="connsiteY23" fmla="*/ 256032 h 3074075"/>
              <a:gd name="connsiteX24" fmla="*/ 7313105 w 10574465"/>
              <a:gd name="connsiteY24" fmla="*/ 859536 h 3074075"/>
              <a:gd name="connsiteX25" fmla="*/ 7374065 w 10574465"/>
              <a:gd name="connsiteY25" fmla="*/ 1200912 h 3074075"/>
              <a:gd name="connsiteX26" fmla="*/ 7197281 w 10574465"/>
              <a:gd name="connsiteY26" fmla="*/ 1840992 h 3074075"/>
              <a:gd name="connsiteX27" fmla="*/ 6977825 w 10574465"/>
              <a:gd name="connsiteY27" fmla="*/ 2023872 h 3074075"/>
              <a:gd name="connsiteX28" fmla="*/ 6587681 w 10574465"/>
              <a:gd name="connsiteY28" fmla="*/ 2097024 h 3074075"/>
              <a:gd name="connsiteX29" fmla="*/ 6087809 w 10574465"/>
              <a:gd name="connsiteY29" fmla="*/ 1999488 h 3074075"/>
              <a:gd name="connsiteX30" fmla="*/ 6002465 w 10574465"/>
              <a:gd name="connsiteY30" fmla="*/ 1847088 h 3074075"/>
              <a:gd name="connsiteX31" fmla="*/ 5990273 w 10574465"/>
              <a:gd name="connsiteY31" fmla="*/ 1645920 h 3074075"/>
              <a:gd name="connsiteX32" fmla="*/ 6234113 w 10574465"/>
              <a:gd name="connsiteY32" fmla="*/ 1109472 h 3074075"/>
              <a:gd name="connsiteX33" fmla="*/ 6599873 w 10574465"/>
              <a:gd name="connsiteY33" fmla="*/ 755904 h 3074075"/>
              <a:gd name="connsiteX34" fmla="*/ 7276529 w 10574465"/>
              <a:gd name="connsiteY34" fmla="*/ 591312 h 3074075"/>
              <a:gd name="connsiteX35" fmla="*/ 7739825 w 10574465"/>
              <a:gd name="connsiteY35" fmla="*/ 652272 h 3074075"/>
              <a:gd name="connsiteX36" fmla="*/ 8178737 w 10574465"/>
              <a:gd name="connsiteY36" fmla="*/ 859536 h 3074075"/>
              <a:gd name="connsiteX37" fmla="*/ 9245537 w 10574465"/>
              <a:gd name="connsiteY37" fmla="*/ 1432560 h 3074075"/>
              <a:gd name="connsiteX38" fmla="*/ 9495473 w 10574465"/>
              <a:gd name="connsiteY38" fmla="*/ 1469136 h 3074075"/>
              <a:gd name="connsiteX39" fmla="*/ 9781985 w 10574465"/>
              <a:gd name="connsiteY39" fmla="*/ 1402080 h 3074075"/>
              <a:gd name="connsiteX40" fmla="*/ 10489121 w 10574465"/>
              <a:gd name="connsiteY40" fmla="*/ 804672 h 3074075"/>
              <a:gd name="connsiteX41" fmla="*/ 10574465 w 10574465"/>
              <a:gd name="connsiteY41" fmla="*/ 640080 h 3074075"/>
              <a:gd name="connsiteX0" fmla="*/ 107633 w 10574465"/>
              <a:gd name="connsiteY0" fmla="*/ 323088 h 3019675"/>
              <a:gd name="connsiteX1" fmla="*/ 150305 w 10574465"/>
              <a:gd name="connsiteY1" fmla="*/ 1139952 h 3019675"/>
              <a:gd name="connsiteX2" fmla="*/ 1869377 w 10574465"/>
              <a:gd name="connsiteY2" fmla="*/ 2901696 h 3019675"/>
              <a:gd name="connsiteX3" fmla="*/ 3618929 w 10574465"/>
              <a:gd name="connsiteY3" fmla="*/ 2773680 h 3019675"/>
              <a:gd name="connsiteX4" fmla="*/ 4356545 w 10574465"/>
              <a:gd name="connsiteY4" fmla="*/ 2097024 h 3019675"/>
              <a:gd name="connsiteX5" fmla="*/ 4606481 w 10574465"/>
              <a:gd name="connsiteY5" fmla="*/ 1627632 h 3019675"/>
              <a:gd name="connsiteX6" fmla="*/ 4649153 w 10574465"/>
              <a:gd name="connsiteY6" fmla="*/ 1335024 h 3019675"/>
              <a:gd name="connsiteX7" fmla="*/ 4636961 w 10574465"/>
              <a:gd name="connsiteY7" fmla="*/ 682752 h 3019675"/>
              <a:gd name="connsiteX8" fmla="*/ 4533329 w 10574465"/>
              <a:gd name="connsiteY8" fmla="*/ 445008 h 3019675"/>
              <a:gd name="connsiteX9" fmla="*/ 4350449 w 10574465"/>
              <a:gd name="connsiteY9" fmla="*/ 365760 h 3019675"/>
              <a:gd name="connsiteX10" fmla="*/ 3996881 w 10574465"/>
              <a:gd name="connsiteY10" fmla="*/ 292608 h 3019675"/>
              <a:gd name="connsiteX11" fmla="*/ 3326321 w 10574465"/>
              <a:gd name="connsiteY11" fmla="*/ 457200 h 3019675"/>
              <a:gd name="connsiteX12" fmla="*/ 3277553 w 10574465"/>
              <a:gd name="connsiteY12" fmla="*/ 633984 h 3019675"/>
              <a:gd name="connsiteX13" fmla="*/ 3289745 w 10574465"/>
              <a:gd name="connsiteY13" fmla="*/ 938784 h 3019675"/>
              <a:gd name="connsiteX14" fmla="*/ 3582353 w 10574465"/>
              <a:gd name="connsiteY14" fmla="*/ 1292352 h 3019675"/>
              <a:gd name="connsiteX15" fmla="*/ 3826193 w 10574465"/>
              <a:gd name="connsiteY15" fmla="*/ 1432560 h 3019675"/>
              <a:gd name="connsiteX16" fmla="*/ 4563809 w 10574465"/>
              <a:gd name="connsiteY16" fmla="*/ 1511808 h 3019675"/>
              <a:gd name="connsiteX17" fmla="*/ 5155121 w 10574465"/>
              <a:gd name="connsiteY17" fmla="*/ 1182624 h 3019675"/>
              <a:gd name="connsiteX18" fmla="*/ 5703761 w 10574465"/>
              <a:gd name="connsiteY18" fmla="*/ 463296 h 3019675"/>
              <a:gd name="connsiteX19" fmla="*/ 5941505 w 10574465"/>
              <a:gd name="connsiteY19" fmla="*/ 170688 h 3019675"/>
              <a:gd name="connsiteX20" fmla="*/ 6569393 w 10574465"/>
              <a:gd name="connsiteY20" fmla="*/ 0 h 3019675"/>
              <a:gd name="connsiteX21" fmla="*/ 6819329 w 10574465"/>
              <a:gd name="connsiteY21" fmla="*/ 54864 h 3019675"/>
              <a:gd name="connsiteX22" fmla="*/ 7038785 w 10574465"/>
              <a:gd name="connsiteY22" fmla="*/ 256032 h 3019675"/>
              <a:gd name="connsiteX23" fmla="*/ 7313105 w 10574465"/>
              <a:gd name="connsiteY23" fmla="*/ 859536 h 3019675"/>
              <a:gd name="connsiteX24" fmla="*/ 7374065 w 10574465"/>
              <a:gd name="connsiteY24" fmla="*/ 1200912 h 3019675"/>
              <a:gd name="connsiteX25" fmla="*/ 7197281 w 10574465"/>
              <a:gd name="connsiteY25" fmla="*/ 1840992 h 3019675"/>
              <a:gd name="connsiteX26" fmla="*/ 6977825 w 10574465"/>
              <a:gd name="connsiteY26" fmla="*/ 2023872 h 3019675"/>
              <a:gd name="connsiteX27" fmla="*/ 6587681 w 10574465"/>
              <a:gd name="connsiteY27" fmla="*/ 2097024 h 3019675"/>
              <a:gd name="connsiteX28" fmla="*/ 6087809 w 10574465"/>
              <a:gd name="connsiteY28" fmla="*/ 1999488 h 3019675"/>
              <a:gd name="connsiteX29" fmla="*/ 6002465 w 10574465"/>
              <a:gd name="connsiteY29" fmla="*/ 1847088 h 3019675"/>
              <a:gd name="connsiteX30" fmla="*/ 5990273 w 10574465"/>
              <a:gd name="connsiteY30" fmla="*/ 1645920 h 3019675"/>
              <a:gd name="connsiteX31" fmla="*/ 6234113 w 10574465"/>
              <a:gd name="connsiteY31" fmla="*/ 1109472 h 3019675"/>
              <a:gd name="connsiteX32" fmla="*/ 6599873 w 10574465"/>
              <a:gd name="connsiteY32" fmla="*/ 755904 h 3019675"/>
              <a:gd name="connsiteX33" fmla="*/ 7276529 w 10574465"/>
              <a:gd name="connsiteY33" fmla="*/ 591312 h 3019675"/>
              <a:gd name="connsiteX34" fmla="*/ 7739825 w 10574465"/>
              <a:gd name="connsiteY34" fmla="*/ 652272 h 3019675"/>
              <a:gd name="connsiteX35" fmla="*/ 8178737 w 10574465"/>
              <a:gd name="connsiteY35" fmla="*/ 859536 h 3019675"/>
              <a:gd name="connsiteX36" fmla="*/ 9245537 w 10574465"/>
              <a:gd name="connsiteY36" fmla="*/ 1432560 h 3019675"/>
              <a:gd name="connsiteX37" fmla="*/ 9495473 w 10574465"/>
              <a:gd name="connsiteY37" fmla="*/ 1469136 h 3019675"/>
              <a:gd name="connsiteX38" fmla="*/ 9781985 w 10574465"/>
              <a:gd name="connsiteY38" fmla="*/ 1402080 h 3019675"/>
              <a:gd name="connsiteX39" fmla="*/ 10489121 w 10574465"/>
              <a:gd name="connsiteY39" fmla="*/ 804672 h 3019675"/>
              <a:gd name="connsiteX40" fmla="*/ 10574465 w 10574465"/>
              <a:gd name="connsiteY40" fmla="*/ 640080 h 30196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49153 w 10574465"/>
              <a:gd name="connsiteY5" fmla="*/ 1335024 h 3037175"/>
              <a:gd name="connsiteX6" fmla="*/ 4636961 w 10574465"/>
              <a:gd name="connsiteY6" fmla="*/ 682752 h 3037175"/>
              <a:gd name="connsiteX7" fmla="*/ 4533329 w 10574465"/>
              <a:gd name="connsiteY7" fmla="*/ 445008 h 3037175"/>
              <a:gd name="connsiteX8" fmla="*/ 4350449 w 10574465"/>
              <a:gd name="connsiteY8" fmla="*/ 365760 h 3037175"/>
              <a:gd name="connsiteX9" fmla="*/ 3996881 w 10574465"/>
              <a:gd name="connsiteY9" fmla="*/ 292608 h 3037175"/>
              <a:gd name="connsiteX10" fmla="*/ 3326321 w 10574465"/>
              <a:gd name="connsiteY10" fmla="*/ 457200 h 3037175"/>
              <a:gd name="connsiteX11" fmla="*/ 3277553 w 10574465"/>
              <a:gd name="connsiteY11" fmla="*/ 633984 h 3037175"/>
              <a:gd name="connsiteX12" fmla="*/ 3289745 w 10574465"/>
              <a:gd name="connsiteY12" fmla="*/ 938784 h 3037175"/>
              <a:gd name="connsiteX13" fmla="*/ 3582353 w 10574465"/>
              <a:gd name="connsiteY13" fmla="*/ 1292352 h 3037175"/>
              <a:gd name="connsiteX14" fmla="*/ 3826193 w 10574465"/>
              <a:gd name="connsiteY14" fmla="*/ 1432560 h 3037175"/>
              <a:gd name="connsiteX15" fmla="*/ 4563809 w 10574465"/>
              <a:gd name="connsiteY15" fmla="*/ 1511808 h 3037175"/>
              <a:gd name="connsiteX16" fmla="*/ 5155121 w 10574465"/>
              <a:gd name="connsiteY16" fmla="*/ 1182624 h 3037175"/>
              <a:gd name="connsiteX17" fmla="*/ 5703761 w 10574465"/>
              <a:gd name="connsiteY17" fmla="*/ 463296 h 3037175"/>
              <a:gd name="connsiteX18" fmla="*/ 5941505 w 10574465"/>
              <a:gd name="connsiteY18" fmla="*/ 170688 h 3037175"/>
              <a:gd name="connsiteX19" fmla="*/ 6569393 w 10574465"/>
              <a:gd name="connsiteY19" fmla="*/ 0 h 3037175"/>
              <a:gd name="connsiteX20" fmla="*/ 6819329 w 10574465"/>
              <a:gd name="connsiteY20" fmla="*/ 54864 h 3037175"/>
              <a:gd name="connsiteX21" fmla="*/ 7038785 w 10574465"/>
              <a:gd name="connsiteY21" fmla="*/ 256032 h 3037175"/>
              <a:gd name="connsiteX22" fmla="*/ 7313105 w 10574465"/>
              <a:gd name="connsiteY22" fmla="*/ 859536 h 3037175"/>
              <a:gd name="connsiteX23" fmla="*/ 7374065 w 10574465"/>
              <a:gd name="connsiteY23" fmla="*/ 1200912 h 3037175"/>
              <a:gd name="connsiteX24" fmla="*/ 7197281 w 10574465"/>
              <a:gd name="connsiteY24" fmla="*/ 1840992 h 3037175"/>
              <a:gd name="connsiteX25" fmla="*/ 6977825 w 10574465"/>
              <a:gd name="connsiteY25" fmla="*/ 2023872 h 3037175"/>
              <a:gd name="connsiteX26" fmla="*/ 6587681 w 10574465"/>
              <a:gd name="connsiteY26" fmla="*/ 2097024 h 3037175"/>
              <a:gd name="connsiteX27" fmla="*/ 6087809 w 10574465"/>
              <a:gd name="connsiteY27" fmla="*/ 1999488 h 3037175"/>
              <a:gd name="connsiteX28" fmla="*/ 6002465 w 10574465"/>
              <a:gd name="connsiteY28" fmla="*/ 1847088 h 3037175"/>
              <a:gd name="connsiteX29" fmla="*/ 5990273 w 10574465"/>
              <a:gd name="connsiteY29" fmla="*/ 1645920 h 3037175"/>
              <a:gd name="connsiteX30" fmla="*/ 6234113 w 10574465"/>
              <a:gd name="connsiteY30" fmla="*/ 1109472 h 3037175"/>
              <a:gd name="connsiteX31" fmla="*/ 6599873 w 10574465"/>
              <a:gd name="connsiteY31" fmla="*/ 755904 h 3037175"/>
              <a:gd name="connsiteX32" fmla="*/ 7276529 w 10574465"/>
              <a:gd name="connsiteY32" fmla="*/ 591312 h 3037175"/>
              <a:gd name="connsiteX33" fmla="*/ 7739825 w 10574465"/>
              <a:gd name="connsiteY33" fmla="*/ 652272 h 3037175"/>
              <a:gd name="connsiteX34" fmla="*/ 8178737 w 10574465"/>
              <a:gd name="connsiteY34" fmla="*/ 859536 h 3037175"/>
              <a:gd name="connsiteX35" fmla="*/ 9245537 w 10574465"/>
              <a:gd name="connsiteY35" fmla="*/ 1432560 h 3037175"/>
              <a:gd name="connsiteX36" fmla="*/ 9495473 w 10574465"/>
              <a:gd name="connsiteY36" fmla="*/ 1469136 h 3037175"/>
              <a:gd name="connsiteX37" fmla="*/ 9781985 w 10574465"/>
              <a:gd name="connsiteY37" fmla="*/ 1402080 h 3037175"/>
              <a:gd name="connsiteX38" fmla="*/ 10489121 w 10574465"/>
              <a:gd name="connsiteY38" fmla="*/ 804672 h 3037175"/>
              <a:gd name="connsiteX39" fmla="*/ 10574465 w 10574465"/>
              <a:gd name="connsiteY39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36961 w 10574465"/>
              <a:gd name="connsiteY5" fmla="*/ 682752 h 3037175"/>
              <a:gd name="connsiteX6" fmla="*/ 4533329 w 10574465"/>
              <a:gd name="connsiteY6" fmla="*/ 445008 h 3037175"/>
              <a:gd name="connsiteX7" fmla="*/ 4350449 w 10574465"/>
              <a:gd name="connsiteY7" fmla="*/ 365760 h 3037175"/>
              <a:gd name="connsiteX8" fmla="*/ 3996881 w 10574465"/>
              <a:gd name="connsiteY8" fmla="*/ 292608 h 3037175"/>
              <a:gd name="connsiteX9" fmla="*/ 3326321 w 10574465"/>
              <a:gd name="connsiteY9" fmla="*/ 457200 h 3037175"/>
              <a:gd name="connsiteX10" fmla="*/ 3277553 w 10574465"/>
              <a:gd name="connsiteY10" fmla="*/ 633984 h 3037175"/>
              <a:gd name="connsiteX11" fmla="*/ 3289745 w 10574465"/>
              <a:gd name="connsiteY11" fmla="*/ 938784 h 3037175"/>
              <a:gd name="connsiteX12" fmla="*/ 3582353 w 10574465"/>
              <a:gd name="connsiteY12" fmla="*/ 1292352 h 3037175"/>
              <a:gd name="connsiteX13" fmla="*/ 3826193 w 10574465"/>
              <a:gd name="connsiteY13" fmla="*/ 1432560 h 3037175"/>
              <a:gd name="connsiteX14" fmla="*/ 4563809 w 10574465"/>
              <a:gd name="connsiteY14" fmla="*/ 1511808 h 3037175"/>
              <a:gd name="connsiteX15" fmla="*/ 5155121 w 10574465"/>
              <a:gd name="connsiteY15" fmla="*/ 1182624 h 3037175"/>
              <a:gd name="connsiteX16" fmla="*/ 5703761 w 10574465"/>
              <a:gd name="connsiteY16" fmla="*/ 463296 h 3037175"/>
              <a:gd name="connsiteX17" fmla="*/ 5941505 w 10574465"/>
              <a:gd name="connsiteY17" fmla="*/ 170688 h 3037175"/>
              <a:gd name="connsiteX18" fmla="*/ 6569393 w 10574465"/>
              <a:gd name="connsiteY18" fmla="*/ 0 h 3037175"/>
              <a:gd name="connsiteX19" fmla="*/ 6819329 w 10574465"/>
              <a:gd name="connsiteY19" fmla="*/ 54864 h 3037175"/>
              <a:gd name="connsiteX20" fmla="*/ 7038785 w 10574465"/>
              <a:gd name="connsiteY20" fmla="*/ 256032 h 3037175"/>
              <a:gd name="connsiteX21" fmla="*/ 7313105 w 10574465"/>
              <a:gd name="connsiteY21" fmla="*/ 859536 h 3037175"/>
              <a:gd name="connsiteX22" fmla="*/ 7374065 w 10574465"/>
              <a:gd name="connsiteY22" fmla="*/ 1200912 h 3037175"/>
              <a:gd name="connsiteX23" fmla="*/ 7197281 w 10574465"/>
              <a:gd name="connsiteY23" fmla="*/ 1840992 h 3037175"/>
              <a:gd name="connsiteX24" fmla="*/ 6977825 w 10574465"/>
              <a:gd name="connsiteY24" fmla="*/ 2023872 h 3037175"/>
              <a:gd name="connsiteX25" fmla="*/ 6587681 w 10574465"/>
              <a:gd name="connsiteY25" fmla="*/ 2097024 h 3037175"/>
              <a:gd name="connsiteX26" fmla="*/ 6087809 w 10574465"/>
              <a:gd name="connsiteY26" fmla="*/ 1999488 h 3037175"/>
              <a:gd name="connsiteX27" fmla="*/ 6002465 w 10574465"/>
              <a:gd name="connsiteY27" fmla="*/ 1847088 h 3037175"/>
              <a:gd name="connsiteX28" fmla="*/ 5990273 w 10574465"/>
              <a:gd name="connsiteY28" fmla="*/ 1645920 h 3037175"/>
              <a:gd name="connsiteX29" fmla="*/ 6234113 w 10574465"/>
              <a:gd name="connsiteY29" fmla="*/ 1109472 h 3037175"/>
              <a:gd name="connsiteX30" fmla="*/ 6599873 w 10574465"/>
              <a:gd name="connsiteY30" fmla="*/ 755904 h 3037175"/>
              <a:gd name="connsiteX31" fmla="*/ 7276529 w 10574465"/>
              <a:gd name="connsiteY31" fmla="*/ 591312 h 3037175"/>
              <a:gd name="connsiteX32" fmla="*/ 7739825 w 10574465"/>
              <a:gd name="connsiteY32" fmla="*/ 652272 h 3037175"/>
              <a:gd name="connsiteX33" fmla="*/ 8178737 w 10574465"/>
              <a:gd name="connsiteY33" fmla="*/ 859536 h 3037175"/>
              <a:gd name="connsiteX34" fmla="*/ 9245537 w 10574465"/>
              <a:gd name="connsiteY34" fmla="*/ 1432560 h 3037175"/>
              <a:gd name="connsiteX35" fmla="*/ 9495473 w 10574465"/>
              <a:gd name="connsiteY35" fmla="*/ 1469136 h 3037175"/>
              <a:gd name="connsiteX36" fmla="*/ 9781985 w 10574465"/>
              <a:gd name="connsiteY36" fmla="*/ 1402080 h 3037175"/>
              <a:gd name="connsiteX37" fmla="*/ 10489121 w 10574465"/>
              <a:gd name="connsiteY37" fmla="*/ 804672 h 3037175"/>
              <a:gd name="connsiteX38" fmla="*/ 10574465 w 10574465"/>
              <a:gd name="connsiteY38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533329 w 10574465"/>
              <a:gd name="connsiteY5" fmla="*/ 445008 h 3037175"/>
              <a:gd name="connsiteX6" fmla="*/ 4350449 w 10574465"/>
              <a:gd name="connsiteY6" fmla="*/ 365760 h 3037175"/>
              <a:gd name="connsiteX7" fmla="*/ 3996881 w 10574465"/>
              <a:gd name="connsiteY7" fmla="*/ 292608 h 3037175"/>
              <a:gd name="connsiteX8" fmla="*/ 3326321 w 10574465"/>
              <a:gd name="connsiteY8" fmla="*/ 457200 h 3037175"/>
              <a:gd name="connsiteX9" fmla="*/ 3277553 w 10574465"/>
              <a:gd name="connsiteY9" fmla="*/ 633984 h 3037175"/>
              <a:gd name="connsiteX10" fmla="*/ 3289745 w 10574465"/>
              <a:gd name="connsiteY10" fmla="*/ 938784 h 3037175"/>
              <a:gd name="connsiteX11" fmla="*/ 3582353 w 10574465"/>
              <a:gd name="connsiteY11" fmla="*/ 1292352 h 3037175"/>
              <a:gd name="connsiteX12" fmla="*/ 3826193 w 10574465"/>
              <a:gd name="connsiteY12" fmla="*/ 1432560 h 3037175"/>
              <a:gd name="connsiteX13" fmla="*/ 4563809 w 10574465"/>
              <a:gd name="connsiteY13" fmla="*/ 1511808 h 3037175"/>
              <a:gd name="connsiteX14" fmla="*/ 5155121 w 10574465"/>
              <a:gd name="connsiteY14" fmla="*/ 1182624 h 3037175"/>
              <a:gd name="connsiteX15" fmla="*/ 5703761 w 10574465"/>
              <a:gd name="connsiteY15" fmla="*/ 463296 h 3037175"/>
              <a:gd name="connsiteX16" fmla="*/ 5941505 w 10574465"/>
              <a:gd name="connsiteY16" fmla="*/ 170688 h 3037175"/>
              <a:gd name="connsiteX17" fmla="*/ 6569393 w 10574465"/>
              <a:gd name="connsiteY17" fmla="*/ 0 h 3037175"/>
              <a:gd name="connsiteX18" fmla="*/ 6819329 w 10574465"/>
              <a:gd name="connsiteY18" fmla="*/ 54864 h 3037175"/>
              <a:gd name="connsiteX19" fmla="*/ 7038785 w 10574465"/>
              <a:gd name="connsiteY19" fmla="*/ 256032 h 3037175"/>
              <a:gd name="connsiteX20" fmla="*/ 7313105 w 10574465"/>
              <a:gd name="connsiteY20" fmla="*/ 859536 h 3037175"/>
              <a:gd name="connsiteX21" fmla="*/ 7374065 w 10574465"/>
              <a:gd name="connsiteY21" fmla="*/ 1200912 h 3037175"/>
              <a:gd name="connsiteX22" fmla="*/ 7197281 w 10574465"/>
              <a:gd name="connsiteY22" fmla="*/ 1840992 h 3037175"/>
              <a:gd name="connsiteX23" fmla="*/ 6977825 w 10574465"/>
              <a:gd name="connsiteY23" fmla="*/ 2023872 h 3037175"/>
              <a:gd name="connsiteX24" fmla="*/ 6587681 w 10574465"/>
              <a:gd name="connsiteY24" fmla="*/ 2097024 h 3037175"/>
              <a:gd name="connsiteX25" fmla="*/ 6087809 w 10574465"/>
              <a:gd name="connsiteY25" fmla="*/ 1999488 h 3037175"/>
              <a:gd name="connsiteX26" fmla="*/ 6002465 w 10574465"/>
              <a:gd name="connsiteY26" fmla="*/ 1847088 h 3037175"/>
              <a:gd name="connsiteX27" fmla="*/ 5990273 w 10574465"/>
              <a:gd name="connsiteY27" fmla="*/ 1645920 h 3037175"/>
              <a:gd name="connsiteX28" fmla="*/ 6234113 w 10574465"/>
              <a:gd name="connsiteY28" fmla="*/ 1109472 h 3037175"/>
              <a:gd name="connsiteX29" fmla="*/ 6599873 w 10574465"/>
              <a:gd name="connsiteY29" fmla="*/ 755904 h 3037175"/>
              <a:gd name="connsiteX30" fmla="*/ 7276529 w 10574465"/>
              <a:gd name="connsiteY30" fmla="*/ 591312 h 3037175"/>
              <a:gd name="connsiteX31" fmla="*/ 7739825 w 10574465"/>
              <a:gd name="connsiteY31" fmla="*/ 652272 h 3037175"/>
              <a:gd name="connsiteX32" fmla="*/ 8178737 w 10574465"/>
              <a:gd name="connsiteY32" fmla="*/ 859536 h 3037175"/>
              <a:gd name="connsiteX33" fmla="*/ 9245537 w 10574465"/>
              <a:gd name="connsiteY33" fmla="*/ 1432560 h 3037175"/>
              <a:gd name="connsiteX34" fmla="*/ 9495473 w 10574465"/>
              <a:gd name="connsiteY34" fmla="*/ 1469136 h 3037175"/>
              <a:gd name="connsiteX35" fmla="*/ 9781985 w 10574465"/>
              <a:gd name="connsiteY35" fmla="*/ 1402080 h 3037175"/>
              <a:gd name="connsiteX36" fmla="*/ 10489121 w 10574465"/>
              <a:gd name="connsiteY36" fmla="*/ 804672 h 3037175"/>
              <a:gd name="connsiteX37" fmla="*/ 10574465 w 10574465"/>
              <a:gd name="connsiteY37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4350449 w 10574465"/>
              <a:gd name="connsiteY6" fmla="*/ 365760 h 3037175"/>
              <a:gd name="connsiteX7" fmla="*/ 3996881 w 10574465"/>
              <a:gd name="connsiteY7" fmla="*/ 292608 h 3037175"/>
              <a:gd name="connsiteX8" fmla="*/ 3326321 w 10574465"/>
              <a:gd name="connsiteY8" fmla="*/ 457200 h 3037175"/>
              <a:gd name="connsiteX9" fmla="*/ 3277553 w 10574465"/>
              <a:gd name="connsiteY9" fmla="*/ 633984 h 3037175"/>
              <a:gd name="connsiteX10" fmla="*/ 3289745 w 10574465"/>
              <a:gd name="connsiteY10" fmla="*/ 938784 h 3037175"/>
              <a:gd name="connsiteX11" fmla="*/ 3582353 w 10574465"/>
              <a:gd name="connsiteY11" fmla="*/ 1292352 h 3037175"/>
              <a:gd name="connsiteX12" fmla="*/ 3826193 w 10574465"/>
              <a:gd name="connsiteY12" fmla="*/ 1432560 h 3037175"/>
              <a:gd name="connsiteX13" fmla="*/ 4563809 w 10574465"/>
              <a:gd name="connsiteY13" fmla="*/ 1511808 h 3037175"/>
              <a:gd name="connsiteX14" fmla="*/ 5155121 w 10574465"/>
              <a:gd name="connsiteY14" fmla="*/ 1182624 h 3037175"/>
              <a:gd name="connsiteX15" fmla="*/ 5703761 w 10574465"/>
              <a:gd name="connsiteY15" fmla="*/ 463296 h 3037175"/>
              <a:gd name="connsiteX16" fmla="*/ 5941505 w 10574465"/>
              <a:gd name="connsiteY16" fmla="*/ 170688 h 3037175"/>
              <a:gd name="connsiteX17" fmla="*/ 6569393 w 10574465"/>
              <a:gd name="connsiteY17" fmla="*/ 0 h 3037175"/>
              <a:gd name="connsiteX18" fmla="*/ 6819329 w 10574465"/>
              <a:gd name="connsiteY18" fmla="*/ 54864 h 3037175"/>
              <a:gd name="connsiteX19" fmla="*/ 7038785 w 10574465"/>
              <a:gd name="connsiteY19" fmla="*/ 256032 h 3037175"/>
              <a:gd name="connsiteX20" fmla="*/ 7313105 w 10574465"/>
              <a:gd name="connsiteY20" fmla="*/ 859536 h 3037175"/>
              <a:gd name="connsiteX21" fmla="*/ 7374065 w 10574465"/>
              <a:gd name="connsiteY21" fmla="*/ 1200912 h 3037175"/>
              <a:gd name="connsiteX22" fmla="*/ 7197281 w 10574465"/>
              <a:gd name="connsiteY22" fmla="*/ 1840992 h 3037175"/>
              <a:gd name="connsiteX23" fmla="*/ 6977825 w 10574465"/>
              <a:gd name="connsiteY23" fmla="*/ 2023872 h 3037175"/>
              <a:gd name="connsiteX24" fmla="*/ 6587681 w 10574465"/>
              <a:gd name="connsiteY24" fmla="*/ 2097024 h 3037175"/>
              <a:gd name="connsiteX25" fmla="*/ 6087809 w 10574465"/>
              <a:gd name="connsiteY25" fmla="*/ 1999488 h 3037175"/>
              <a:gd name="connsiteX26" fmla="*/ 6002465 w 10574465"/>
              <a:gd name="connsiteY26" fmla="*/ 1847088 h 3037175"/>
              <a:gd name="connsiteX27" fmla="*/ 5990273 w 10574465"/>
              <a:gd name="connsiteY27" fmla="*/ 1645920 h 3037175"/>
              <a:gd name="connsiteX28" fmla="*/ 6234113 w 10574465"/>
              <a:gd name="connsiteY28" fmla="*/ 1109472 h 3037175"/>
              <a:gd name="connsiteX29" fmla="*/ 6599873 w 10574465"/>
              <a:gd name="connsiteY29" fmla="*/ 755904 h 3037175"/>
              <a:gd name="connsiteX30" fmla="*/ 7276529 w 10574465"/>
              <a:gd name="connsiteY30" fmla="*/ 591312 h 3037175"/>
              <a:gd name="connsiteX31" fmla="*/ 7739825 w 10574465"/>
              <a:gd name="connsiteY31" fmla="*/ 652272 h 3037175"/>
              <a:gd name="connsiteX32" fmla="*/ 8178737 w 10574465"/>
              <a:gd name="connsiteY32" fmla="*/ 859536 h 3037175"/>
              <a:gd name="connsiteX33" fmla="*/ 9245537 w 10574465"/>
              <a:gd name="connsiteY33" fmla="*/ 1432560 h 3037175"/>
              <a:gd name="connsiteX34" fmla="*/ 9495473 w 10574465"/>
              <a:gd name="connsiteY34" fmla="*/ 1469136 h 3037175"/>
              <a:gd name="connsiteX35" fmla="*/ 9781985 w 10574465"/>
              <a:gd name="connsiteY35" fmla="*/ 1402080 h 3037175"/>
              <a:gd name="connsiteX36" fmla="*/ 10489121 w 10574465"/>
              <a:gd name="connsiteY36" fmla="*/ 804672 h 3037175"/>
              <a:gd name="connsiteX37" fmla="*/ 10574465 w 10574465"/>
              <a:gd name="connsiteY37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277553 w 10574465"/>
              <a:gd name="connsiteY8" fmla="*/ 633984 h 3037175"/>
              <a:gd name="connsiteX9" fmla="*/ 3289745 w 10574465"/>
              <a:gd name="connsiteY9" fmla="*/ 938784 h 3037175"/>
              <a:gd name="connsiteX10" fmla="*/ 3582353 w 10574465"/>
              <a:gd name="connsiteY10" fmla="*/ 1292352 h 3037175"/>
              <a:gd name="connsiteX11" fmla="*/ 3826193 w 10574465"/>
              <a:gd name="connsiteY11" fmla="*/ 1432560 h 3037175"/>
              <a:gd name="connsiteX12" fmla="*/ 4563809 w 10574465"/>
              <a:gd name="connsiteY12" fmla="*/ 1511808 h 3037175"/>
              <a:gd name="connsiteX13" fmla="*/ 5155121 w 10574465"/>
              <a:gd name="connsiteY13" fmla="*/ 1182624 h 3037175"/>
              <a:gd name="connsiteX14" fmla="*/ 5703761 w 10574465"/>
              <a:gd name="connsiteY14" fmla="*/ 463296 h 3037175"/>
              <a:gd name="connsiteX15" fmla="*/ 5941505 w 10574465"/>
              <a:gd name="connsiteY15" fmla="*/ 170688 h 3037175"/>
              <a:gd name="connsiteX16" fmla="*/ 6569393 w 10574465"/>
              <a:gd name="connsiteY16" fmla="*/ 0 h 3037175"/>
              <a:gd name="connsiteX17" fmla="*/ 6819329 w 10574465"/>
              <a:gd name="connsiteY17" fmla="*/ 54864 h 3037175"/>
              <a:gd name="connsiteX18" fmla="*/ 7038785 w 10574465"/>
              <a:gd name="connsiteY18" fmla="*/ 256032 h 3037175"/>
              <a:gd name="connsiteX19" fmla="*/ 7313105 w 10574465"/>
              <a:gd name="connsiteY19" fmla="*/ 859536 h 3037175"/>
              <a:gd name="connsiteX20" fmla="*/ 7374065 w 10574465"/>
              <a:gd name="connsiteY20" fmla="*/ 1200912 h 3037175"/>
              <a:gd name="connsiteX21" fmla="*/ 7197281 w 10574465"/>
              <a:gd name="connsiteY21" fmla="*/ 1840992 h 3037175"/>
              <a:gd name="connsiteX22" fmla="*/ 6977825 w 10574465"/>
              <a:gd name="connsiteY22" fmla="*/ 2023872 h 3037175"/>
              <a:gd name="connsiteX23" fmla="*/ 6587681 w 10574465"/>
              <a:gd name="connsiteY23" fmla="*/ 2097024 h 3037175"/>
              <a:gd name="connsiteX24" fmla="*/ 6087809 w 10574465"/>
              <a:gd name="connsiteY24" fmla="*/ 1999488 h 3037175"/>
              <a:gd name="connsiteX25" fmla="*/ 6002465 w 10574465"/>
              <a:gd name="connsiteY25" fmla="*/ 1847088 h 3037175"/>
              <a:gd name="connsiteX26" fmla="*/ 5990273 w 10574465"/>
              <a:gd name="connsiteY26" fmla="*/ 1645920 h 3037175"/>
              <a:gd name="connsiteX27" fmla="*/ 6234113 w 10574465"/>
              <a:gd name="connsiteY27" fmla="*/ 1109472 h 3037175"/>
              <a:gd name="connsiteX28" fmla="*/ 6599873 w 10574465"/>
              <a:gd name="connsiteY28" fmla="*/ 755904 h 3037175"/>
              <a:gd name="connsiteX29" fmla="*/ 7276529 w 10574465"/>
              <a:gd name="connsiteY29" fmla="*/ 591312 h 3037175"/>
              <a:gd name="connsiteX30" fmla="*/ 7739825 w 10574465"/>
              <a:gd name="connsiteY30" fmla="*/ 652272 h 3037175"/>
              <a:gd name="connsiteX31" fmla="*/ 8178737 w 10574465"/>
              <a:gd name="connsiteY31" fmla="*/ 859536 h 3037175"/>
              <a:gd name="connsiteX32" fmla="*/ 9245537 w 10574465"/>
              <a:gd name="connsiteY32" fmla="*/ 1432560 h 3037175"/>
              <a:gd name="connsiteX33" fmla="*/ 9495473 w 10574465"/>
              <a:gd name="connsiteY33" fmla="*/ 1469136 h 3037175"/>
              <a:gd name="connsiteX34" fmla="*/ 9781985 w 10574465"/>
              <a:gd name="connsiteY34" fmla="*/ 1402080 h 3037175"/>
              <a:gd name="connsiteX35" fmla="*/ 10489121 w 10574465"/>
              <a:gd name="connsiteY35" fmla="*/ 804672 h 3037175"/>
              <a:gd name="connsiteX36" fmla="*/ 10574465 w 10574465"/>
              <a:gd name="connsiteY36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289745 w 10574465"/>
              <a:gd name="connsiteY8" fmla="*/ 938784 h 3037175"/>
              <a:gd name="connsiteX9" fmla="*/ 3582353 w 10574465"/>
              <a:gd name="connsiteY9" fmla="*/ 1292352 h 3037175"/>
              <a:gd name="connsiteX10" fmla="*/ 3826193 w 10574465"/>
              <a:gd name="connsiteY10" fmla="*/ 1432560 h 3037175"/>
              <a:gd name="connsiteX11" fmla="*/ 4563809 w 10574465"/>
              <a:gd name="connsiteY11" fmla="*/ 1511808 h 3037175"/>
              <a:gd name="connsiteX12" fmla="*/ 5155121 w 10574465"/>
              <a:gd name="connsiteY12" fmla="*/ 1182624 h 3037175"/>
              <a:gd name="connsiteX13" fmla="*/ 5703761 w 10574465"/>
              <a:gd name="connsiteY13" fmla="*/ 463296 h 3037175"/>
              <a:gd name="connsiteX14" fmla="*/ 5941505 w 10574465"/>
              <a:gd name="connsiteY14" fmla="*/ 170688 h 3037175"/>
              <a:gd name="connsiteX15" fmla="*/ 6569393 w 10574465"/>
              <a:gd name="connsiteY15" fmla="*/ 0 h 3037175"/>
              <a:gd name="connsiteX16" fmla="*/ 6819329 w 10574465"/>
              <a:gd name="connsiteY16" fmla="*/ 54864 h 3037175"/>
              <a:gd name="connsiteX17" fmla="*/ 7038785 w 10574465"/>
              <a:gd name="connsiteY17" fmla="*/ 256032 h 3037175"/>
              <a:gd name="connsiteX18" fmla="*/ 7313105 w 10574465"/>
              <a:gd name="connsiteY18" fmla="*/ 859536 h 3037175"/>
              <a:gd name="connsiteX19" fmla="*/ 7374065 w 10574465"/>
              <a:gd name="connsiteY19" fmla="*/ 1200912 h 3037175"/>
              <a:gd name="connsiteX20" fmla="*/ 7197281 w 10574465"/>
              <a:gd name="connsiteY20" fmla="*/ 1840992 h 3037175"/>
              <a:gd name="connsiteX21" fmla="*/ 6977825 w 10574465"/>
              <a:gd name="connsiteY21" fmla="*/ 2023872 h 3037175"/>
              <a:gd name="connsiteX22" fmla="*/ 6587681 w 10574465"/>
              <a:gd name="connsiteY22" fmla="*/ 2097024 h 3037175"/>
              <a:gd name="connsiteX23" fmla="*/ 6087809 w 10574465"/>
              <a:gd name="connsiteY23" fmla="*/ 1999488 h 3037175"/>
              <a:gd name="connsiteX24" fmla="*/ 6002465 w 10574465"/>
              <a:gd name="connsiteY24" fmla="*/ 1847088 h 3037175"/>
              <a:gd name="connsiteX25" fmla="*/ 5990273 w 10574465"/>
              <a:gd name="connsiteY25" fmla="*/ 1645920 h 3037175"/>
              <a:gd name="connsiteX26" fmla="*/ 6234113 w 10574465"/>
              <a:gd name="connsiteY26" fmla="*/ 1109472 h 3037175"/>
              <a:gd name="connsiteX27" fmla="*/ 6599873 w 10574465"/>
              <a:gd name="connsiteY27" fmla="*/ 755904 h 3037175"/>
              <a:gd name="connsiteX28" fmla="*/ 7276529 w 10574465"/>
              <a:gd name="connsiteY28" fmla="*/ 591312 h 3037175"/>
              <a:gd name="connsiteX29" fmla="*/ 7739825 w 10574465"/>
              <a:gd name="connsiteY29" fmla="*/ 652272 h 3037175"/>
              <a:gd name="connsiteX30" fmla="*/ 8178737 w 10574465"/>
              <a:gd name="connsiteY30" fmla="*/ 859536 h 3037175"/>
              <a:gd name="connsiteX31" fmla="*/ 9245537 w 10574465"/>
              <a:gd name="connsiteY31" fmla="*/ 1432560 h 3037175"/>
              <a:gd name="connsiteX32" fmla="*/ 9495473 w 10574465"/>
              <a:gd name="connsiteY32" fmla="*/ 1469136 h 3037175"/>
              <a:gd name="connsiteX33" fmla="*/ 9781985 w 10574465"/>
              <a:gd name="connsiteY33" fmla="*/ 1402080 h 3037175"/>
              <a:gd name="connsiteX34" fmla="*/ 10489121 w 10574465"/>
              <a:gd name="connsiteY34" fmla="*/ 804672 h 3037175"/>
              <a:gd name="connsiteX35" fmla="*/ 10574465 w 10574465"/>
              <a:gd name="connsiteY35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582353 w 10574465"/>
              <a:gd name="connsiteY8" fmla="*/ 1292352 h 3037175"/>
              <a:gd name="connsiteX9" fmla="*/ 3826193 w 10574465"/>
              <a:gd name="connsiteY9" fmla="*/ 1432560 h 3037175"/>
              <a:gd name="connsiteX10" fmla="*/ 4563809 w 10574465"/>
              <a:gd name="connsiteY10" fmla="*/ 1511808 h 3037175"/>
              <a:gd name="connsiteX11" fmla="*/ 5155121 w 10574465"/>
              <a:gd name="connsiteY11" fmla="*/ 1182624 h 3037175"/>
              <a:gd name="connsiteX12" fmla="*/ 5703761 w 10574465"/>
              <a:gd name="connsiteY12" fmla="*/ 463296 h 3037175"/>
              <a:gd name="connsiteX13" fmla="*/ 5941505 w 10574465"/>
              <a:gd name="connsiteY13" fmla="*/ 170688 h 3037175"/>
              <a:gd name="connsiteX14" fmla="*/ 6569393 w 10574465"/>
              <a:gd name="connsiteY14" fmla="*/ 0 h 3037175"/>
              <a:gd name="connsiteX15" fmla="*/ 6819329 w 10574465"/>
              <a:gd name="connsiteY15" fmla="*/ 54864 h 3037175"/>
              <a:gd name="connsiteX16" fmla="*/ 7038785 w 10574465"/>
              <a:gd name="connsiteY16" fmla="*/ 256032 h 3037175"/>
              <a:gd name="connsiteX17" fmla="*/ 7313105 w 10574465"/>
              <a:gd name="connsiteY17" fmla="*/ 859536 h 3037175"/>
              <a:gd name="connsiteX18" fmla="*/ 7374065 w 10574465"/>
              <a:gd name="connsiteY18" fmla="*/ 1200912 h 3037175"/>
              <a:gd name="connsiteX19" fmla="*/ 7197281 w 10574465"/>
              <a:gd name="connsiteY19" fmla="*/ 1840992 h 3037175"/>
              <a:gd name="connsiteX20" fmla="*/ 6977825 w 10574465"/>
              <a:gd name="connsiteY20" fmla="*/ 2023872 h 3037175"/>
              <a:gd name="connsiteX21" fmla="*/ 6587681 w 10574465"/>
              <a:gd name="connsiteY21" fmla="*/ 2097024 h 3037175"/>
              <a:gd name="connsiteX22" fmla="*/ 6087809 w 10574465"/>
              <a:gd name="connsiteY22" fmla="*/ 1999488 h 3037175"/>
              <a:gd name="connsiteX23" fmla="*/ 6002465 w 10574465"/>
              <a:gd name="connsiteY23" fmla="*/ 1847088 h 3037175"/>
              <a:gd name="connsiteX24" fmla="*/ 5990273 w 10574465"/>
              <a:gd name="connsiteY24" fmla="*/ 1645920 h 3037175"/>
              <a:gd name="connsiteX25" fmla="*/ 6234113 w 10574465"/>
              <a:gd name="connsiteY25" fmla="*/ 1109472 h 3037175"/>
              <a:gd name="connsiteX26" fmla="*/ 6599873 w 10574465"/>
              <a:gd name="connsiteY26" fmla="*/ 755904 h 3037175"/>
              <a:gd name="connsiteX27" fmla="*/ 7276529 w 10574465"/>
              <a:gd name="connsiteY27" fmla="*/ 591312 h 3037175"/>
              <a:gd name="connsiteX28" fmla="*/ 7739825 w 10574465"/>
              <a:gd name="connsiteY28" fmla="*/ 652272 h 3037175"/>
              <a:gd name="connsiteX29" fmla="*/ 8178737 w 10574465"/>
              <a:gd name="connsiteY29" fmla="*/ 859536 h 3037175"/>
              <a:gd name="connsiteX30" fmla="*/ 9245537 w 10574465"/>
              <a:gd name="connsiteY30" fmla="*/ 1432560 h 3037175"/>
              <a:gd name="connsiteX31" fmla="*/ 9495473 w 10574465"/>
              <a:gd name="connsiteY31" fmla="*/ 1469136 h 3037175"/>
              <a:gd name="connsiteX32" fmla="*/ 9781985 w 10574465"/>
              <a:gd name="connsiteY32" fmla="*/ 1402080 h 3037175"/>
              <a:gd name="connsiteX33" fmla="*/ 10489121 w 10574465"/>
              <a:gd name="connsiteY33" fmla="*/ 804672 h 3037175"/>
              <a:gd name="connsiteX34" fmla="*/ 10574465 w 10574465"/>
              <a:gd name="connsiteY34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826193 w 10574465"/>
              <a:gd name="connsiteY8" fmla="*/ 1432560 h 3037175"/>
              <a:gd name="connsiteX9" fmla="*/ 4563809 w 10574465"/>
              <a:gd name="connsiteY9" fmla="*/ 1511808 h 3037175"/>
              <a:gd name="connsiteX10" fmla="*/ 5155121 w 10574465"/>
              <a:gd name="connsiteY10" fmla="*/ 1182624 h 3037175"/>
              <a:gd name="connsiteX11" fmla="*/ 5703761 w 10574465"/>
              <a:gd name="connsiteY11" fmla="*/ 463296 h 3037175"/>
              <a:gd name="connsiteX12" fmla="*/ 5941505 w 10574465"/>
              <a:gd name="connsiteY12" fmla="*/ 170688 h 3037175"/>
              <a:gd name="connsiteX13" fmla="*/ 6569393 w 10574465"/>
              <a:gd name="connsiteY13" fmla="*/ 0 h 3037175"/>
              <a:gd name="connsiteX14" fmla="*/ 6819329 w 10574465"/>
              <a:gd name="connsiteY14" fmla="*/ 54864 h 3037175"/>
              <a:gd name="connsiteX15" fmla="*/ 7038785 w 10574465"/>
              <a:gd name="connsiteY15" fmla="*/ 256032 h 3037175"/>
              <a:gd name="connsiteX16" fmla="*/ 7313105 w 10574465"/>
              <a:gd name="connsiteY16" fmla="*/ 859536 h 3037175"/>
              <a:gd name="connsiteX17" fmla="*/ 7374065 w 10574465"/>
              <a:gd name="connsiteY17" fmla="*/ 1200912 h 3037175"/>
              <a:gd name="connsiteX18" fmla="*/ 7197281 w 10574465"/>
              <a:gd name="connsiteY18" fmla="*/ 1840992 h 3037175"/>
              <a:gd name="connsiteX19" fmla="*/ 6977825 w 10574465"/>
              <a:gd name="connsiteY19" fmla="*/ 2023872 h 3037175"/>
              <a:gd name="connsiteX20" fmla="*/ 6587681 w 10574465"/>
              <a:gd name="connsiteY20" fmla="*/ 2097024 h 3037175"/>
              <a:gd name="connsiteX21" fmla="*/ 6087809 w 10574465"/>
              <a:gd name="connsiteY21" fmla="*/ 1999488 h 3037175"/>
              <a:gd name="connsiteX22" fmla="*/ 6002465 w 10574465"/>
              <a:gd name="connsiteY22" fmla="*/ 1847088 h 3037175"/>
              <a:gd name="connsiteX23" fmla="*/ 5990273 w 10574465"/>
              <a:gd name="connsiteY23" fmla="*/ 1645920 h 3037175"/>
              <a:gd name="connsiteX24" fmla="*/ 6234113 w 10574465"/>
              <a:gd name="connsiteY24" fmla="*/ 1109472 h 3037175"/>
              <a:gd name="connsiteX25" fmla="*/ 6599873 w 10574465"/>
              <a:gd name="connsiteY25" fmla="*/ 755904 h 3037175"/>
              <a:gd name="connsiteX26" fmla="*/ 7276529 w 10574465"/>
              <a:gd name="connsiteY26" fmla="*/ 591312 h 3037175"/>
              <a:gd name="connsiteX27" fmla="*/ 7739825 w 10574465"/>
              <a:gd name="connsiteY27" fmla="*/ 652272 h 3037175"/>
              <a:gd name="connsiteX28" fmla="*/ 8178737 w 10574465"/>
              <a:gd name="connsiteY28" fmla="*/ 859536 h 3037175"/>
              <a:gd name="connsiteX29" fmla="*/ 9245537 w 10574465"/>
              <a:gd name="connsiteY29" fmla="*/ 1432560 h 3037175"/>
              <a:gd name="connsiteX30" fmla="*/ 9495473 w 10574465"/>
              <a:gd name="connsiteY30" fmla="*/ 1469136 h 3037175"/>
              <a:gd name="connsiteX31" fmla="*/ 9781985 w 10574465"/>
              <a:gd name="connsiteY31" fmla="*/ 1402080 h 3037175"/>
              <a:gd name="connsiteX32" fmla="*/ 10489121 w 10574465"/>
              <a:gd name="connsiteY32" fmla="*/ 804672 h 3037175"/>
              <a:gd name="connsiteX33" fmla="*/ 10574465 w 10574465"/>
              <a:gd name="connsiteY33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436049 w 10574465"/>
              <a:gd name="connsiteY8" fmla="*/ 1200912 h 3037175"/>
              <a:gd name="connsiteX9" fmla="*/ 4563809 w 10574465"/>
              <a:gd name="connsiteY9" fmla="*/ 1511808 h 3037175"/>
              <a:gd name="connsiteX10" fmla="*/ 5155121 w 10574465"/>
              <a:gd name="connsiteY10" fmla="*/ 1182624 h 3037175"/>
              <a:gd name="connsiteX11" fmla="*/ 5703761 w 10574465"/>
              <a:gd name="connsiteY11" fmla="*/ 463296 h 3037175"/>
              <a:gd name="connsiteX12" fmla="*/ 5941505 w 10574465"/>
              <a:gd name="connsiteY12" fmla="*/ 170688 h 3037175"/>
              <a:gd name="connsiteX13" fmla="*/ 6569393 w 10574465"/>
              <a:gd name="connsiteY13" fmla="*/ 0 h 3037175"/>
              <a:gd name="connsiteX14" fmla="*/ 6819329 w 10574465"/>
              <a:gd name="connsiteY14" fmla="*/ 54864 h 3037175"/>
              <a:gd name="connsiteX15" fmla="*/ 7038785 w 10574465"/>
              <a:gd name="connsiteY15" fmla="*/ 256032 h 3037175"/>
              <a:gd name="connsiteX16" fmla="*/ 7313105 w 10574465"/>
              <a:gd name="connsiteY16" fmla="*/ 859536 h 3037175"/>
              <a:gd name="connsiteX17" fmla="*/ 7374065 w 10574465"/>
              <a:gd name="connsiteY17" fmla="*/ 1200912 h 3037175"/>
              <a:gd name="connsiteX18" fmla="*/ 7197281 w 10574465"/>
              <a:gd name="connsiteY18" fmla="*/ 1840992 h 3037175"/>
              <a:gd name="connsiteX19" fmla="*/ 6977825 w 10574465"/>
              <a:gd name="connsiteY19" fmla="*/ 2023872 h 3037175"/>
              <a:gd name="connsiteX20" fmla="*/ 6587681 w 10574465"/>
              <a:gd name="connsiteY20" fmla="*/ 2097024 h 3037175"/>
              <a:gd name="connsiteX21" fmla="*/ 6087809 w 10574465"/>
              <a:gd name="connsiteY21" fmla="*/ 1999488 h 3037175"/>
              <a:gd name="connsiteX22" fmla="*/ 6002465 w 10574465"/>
              <a:gd name="connsiteY22" fmla="*/ 1847088 h 3037175"/>
              <a:gd name="connsiteX23" fmla="*/ 5990273 w 10574465"/>
              <a:gd name="connsiteY23" fmla="*/ 1645920 h 3037175"/>
              <a:gd name="connsiteX24" fmla="*/ 6234113 w 10574465"/>
              <a:gd name="connsiteY24" fmla="*/ 1109472 h 3037175"/>
              <a:gd name="connsiteX25" fmla="*/ 6599873 w 10574465"/>
              <a:gd name="connsiteY25" fmla="*/ 755904 h 3037175"/>
              <a:gd name="connsiteX26" fmla="*/ 7276529 w 10574465"/>
              <a:gd name="connsiteY26" fmla="*/ 591312 h 3037175"/>
              <a:gd name="connsiteX27" fmla="*/ 7739825 w 10574465"/>
              <a:gd name="connsiteY27" fmla="*/ 652272 h 3037175"/>
              <a:gd name="connsiteX28" fmla="*/ 8178737 w 10574465"/>
              <a:gd name="connsiteY28" fmla="*/ 859536 h 3037175"/>
              <a:gd name="connsiteX29" fmla="*/ 9245537 w 10574465"/>
              <a:gd name="connsiteY29" fmla="*/ 1432560 h 3037175"/>
              <a:gd name="connsiteX30" fmla="*/ 9495473 w 10574465"/>
              <a:gd name="connsiteY30" fmla="*/ 1469136 h 3037175"/>
              <a:gd name="connsiteX31" fmla="*/ 9781985 w 10574465"/>
              <a:gd name="connsiteY31" fmla="*/ 1402080 h 3037175"/>
              <a:gd name="connsiteX32" fmla="*/ 10489121 w 10574465"/>
              <a:gd name="connsiteY32" fmla="*/ 804672 h 3037175"/>
              <a:gd name="connsiteX33" fmla="*/ 10574465 w 10574465"/>
              <a:gd name="connsiteY33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436049 w 10574465"/>
              <a:gd name="connsiteY8" fmla="*/ 1200912 h 3037175"/>
              <a:gd name="connsiteX9" fmla="*/ 4563809 w 10574465"/>
              <a:gd name="connsiteY9" fmla="*/ 1511808 h 3037175"/>
              <a:gd name="connsiteX10" fmla="*/ 5155121 w 10574465"/>
              <a:gd name="connsiteY10" fmla="*/ 1182624 h 3037175"/>
              <a:gd name="connsiteX11" fmla="*/ 5941505 w 10574465"/>
              <a:gd name="connsiteY11" fmla="*/ 170688 h 3037175"/>
              <a:gd name="connsiteX12" fmla="*/ 6569393 w 10574465"/>
              <a:gd name="connsiteY12" fmla="*/ 0 h 3037175"/>
              <a:gd name="connsiteX13" fmla="*/ 6819329 w 10574465"/>
              <a:gd name="connsiteY13" fmla="*/ 54864 h 3037175"/>
              <a:gd name="connsiteX14" fmla="*/ 7038785 w 10574465"/>
              <a:gd name="connsiteY14" fmla="*/ 256032 h 3037175"/>
              <a:gd name="connsiteX15" fmla="*/ 7313105 w 10574465"/>
              <a:gd name="connsiteY15" fmla="*/ 859536 h 3037175"/>
              <a:gd name="connsiteX16" fmla="*/ 7374065 w 10574465"/>
              <a:gd name="connsiteY16" fmla="*/ 1200912 h 3037175"/>
              <a:gd name="connsiteX17" fmla="*/ 7197281 w 10574465"/>
              <a:gd name="connsiteY17" fmla="*/ 1840992 h 3037175"/>
              <a:gd name="connsiteX18" fmla="*/ 6977825 w 10574465"/>
              <a:gd name="connsiteY18" fmla="*/ 2023872 h 3037175"/>
              <a:gd name="connsiteX19" fmla="*/ 6587681 w 10574465"/>
              <a:gd name="connsiteY19" fmla="*/ 2097024 h 3037175"/>
              <a:gd name="connsiteX20" fmla="*/ 6087809 w 10574465"/>
              <a:gd name="connsiteY20" fmla="*/ 1999488 h 3037175"/>
              <a:gd name="connsiteX21" fmla="*/ 6002465 w 10574465"/>
              <a:gd name="connsiteY21" fmla="*/ 1847088 h 3037175"/>
              <a:gd name="connsiteX22" fmla="*/ 5990273 w 10574465"/>
              <a:gd name="connsiteY22" fmla="*/ 1645920 h 3037175"/>
              <a:gd name="connsiteX23" fmla="*/ 6234113 w 10574465"/>
              <a:gd name="connsiteY23" fmla="*/ 1109472 h 3037175"/>
              <a:gd name="connsiteX24" fmla="*/ 6599873 w 10574465"/>
              <a:gd name="connsiteY24" fmla="*/ 755904 h 3037175"/>
              <a:gd name="connsiteX25" fmla="*/ 7276529 w 10574465"/>
              <a:gd name="connsiteY25" fmla="*/ 591312 h 3037175"/>
              <a:gd name="connsiteX26" fmla="*/ 7739825 w 10574465"/>
              <a:gd name="connsiteY26" fmla="*/ 652272 h 3037175"/>
              <a:gd name="connsiteX27" fmla="*/ 8178737 w 10574465"/>
              <a:gd name="connsiteY27" fmla="*/ 859536 h 3037175"/>
              <a:gd name="connsiteX28" fmla="*/ 9245537 w 10574465"/>
              <a:gd name="connsiteY28" fmla="*/ 1432560 h 3037175"/>
              <a:gd name="connsiteX29" fmla="*/ 9495473 w 10574465"/>
              <a:gd name="connsiteY29" fmla="*/ 1469136 h 3037175"/>
              <a:gd name="connsiteX30" fmla="*/ 9781985 w 10574465"/>
              <a:gd name="connsiteY30" fmla="*/ 1402080 h 3037175"/>
              <a:gd name="connsiteX31" fmla="*/ 10489121 w 10574465"/>
              <a:gd name="connsiteY31" fmla="*/ 804672 h 3037175"/>
              <a:gd name="connsiteX32" fmla="*/ 10574465 w 10574465"/>
              <a:gd name="connsiteY32" fmla="*/ 640080 h 3037175"/>
              <a:gd name="connsiteX0" fmla="*/ 107633 w 10574465"/>
              <a:gd name="connsiteY0" fmla="*/ 287814 h 3001901"/>
              <a:gd name="connsiteX1" fmla="*/ 150305 w 10574465"/>
              <a:gd name="connsiteY1" fmla="*/ 1104678 h 3001901"/>
              <a:gd name="connsiteX2" fmla="*/ 1869377 w 10574465"/>
              <a:gd name="connsiteY2" fmla="*/ 2866422 h 3001901"/>
              <a:gd name="connsiteX3" fmla="*/ 3618929 w 10574465"/>
              <a:gd name="connsiteY3" fmla="*/ 2738406 h 3001901"/>
              <a:gd name="connsiteX4" fmla="*/ 4606481 w 10574465"/>
              <a:gd name="connsiteY4" fmla="*/ 1592358 h 3001901"/>
              <a:gd name="connsiteX5" fmla="*/ 4673537 w 10574465"/>
              <a:gd name="connsiteY5" fmla="*/ 598710 h 3001901"/>
              <a:gd name="connsiteX6" fmla="*/ 3996881 w 10574465"/>
              <a:gd name="connsiteY6" fmla="*/ 257334 h 3001901"/>
              <a:gd name="connsiteX7" fmla="*/ 3326321 w 10574465"/>
              <a:gd name="connsiteY7" fmla="*/ 421926 h 3001901"/>
              <a:gd name="connsiteX8" fmla="*/ 3436049 w 10574465"/>
              <a:gd name="connsiteY8" fmla="*/ 1165638 h 3001901"/>
              <a:gd name="connsiteX9" fmla="*/ 4563809 w 10574465"/>
              <a:gd name="connsiteY9" fmla="*/ 1476534 h 3001901"/>
              <a:gd name="connsiteX10" fmla="*/ 5155121 w 10574465"/>
              <a:gd name="connsiteY10" fmla="*/ 1147350 h 3001901"/>
              <a:gd name="connsiteX11" fmla="*/ 5941505 w 10574465"/>
              <a:gd name="connsiteY11" fmla="*/ 135414 h 3001901"/>
              <a:gd name="connsiteX12" fmla="*/ 6819329 w 10574465"/>
              <a:gd name="connsiteY12" fmla="*/ 19590 h 3001901"/>
              <a:gd name="connsiteX13" fmla="*/ 7038785 w 10574465"/>
              <a:gd name="connsiteY13" fmla="*/ 220758 h 3001901"/>
              <a:gd name="connsiteX14" fmla="*/ 7313105 w 10574465"/>
              <a:gd name="connsiteY14" fmla="*/ 824262 h 3001901"/>
              <a:gd name="connsiteX15" fmla="*/ 7374065 w 10574465"/>
              <a:gd name="connsiteY15" fmla="*/ 1165638 h 3001901"/>
              <a:gd name="connsiteX16" fmla="*/ 7197281 w 10574465"/>
              <a:gd name="connsiteY16" fmla="*/ 1805718 h 3001901"/>
              <a:gd name="connsiteX17" fmla="*/ 6977825 w 10574465"/>
              <a:gd name="connsiteY17" fmla="*/ 1988598 h 3001901"/>
              <a:gd name="connsiteX18" fmla="*/ 6587681 w 10574465"/>
              <a:gd name="connsiteY18" fmla="*/ 2061750 h 3001901"/>
              <a:gd name="connsiteX19" fmla="*/ 6087809 w 10574465"/>
              <a:gd name="connsiteY19" fmla="*/ 1964214 h 3001901"/>
              <a:gd name="connsiteX20" fmla="*/ 6002465 w 10574465"/>
              <a:gd name="connsiteY20" fmla="*/ 1811814 h 3001901"/>
              <a:gd name="connsiteX21" fmla="*/ 5990273 w 10574465"/>
              <a:gd name="connsiteY21" fmla="*/ 1610646 h 3001901"/>
              <a:gd name="connsiteX22" fmla="*/ 6234113 w 10574465"/>
              <a:gd name="connsiteY22" fmla="*/ 1074198 h 3001901"/>
              <a:gd name="connsiteX23" fmla="*/ 6599873 w 10574465"/>
              <a:gd name="connsiteY23" fmla="*/ 720630 h 3001901"/>
              <a:gd name="connsiteX24" fmla="*/ 7276529 w 10574465"/>
              <a:gd name="connsiteY24" fmla="*/ 556038 h 3001901"/>
              <a:gd name="connsiteX25" fmla="*/ 7739825 w 10574465"/>
              <a:gd name="connsiteY25" fmla="*/ 616998 h 3001901"/>
              <a:gd name="connsiteX26" fmla="*/ 8178737 w 10574465"/>
              <a:gd name="connsiteY26" fmla="*/ 824262 h 3001901"/>
              <a:gd name="connsiteX27" fmla="*/ 9245537 w 10574465"/>
              <a:gd name="connsiteY27" fmla="*/ 1397286 h 3001901"/>
              <a:gd name="connsiteX28" fmla="*/ 9495473 w 10574465"/>
              <a:gd name="connsiteY28" fmla="*/ 1433862 h 3001901"/>
              <a:gd name="connsiteX29" fmla="*/ 9781985 w 10574465"/>
              <a:gd name="connsiteY29" fmla="*/ 1366806 h 3001901"/>
              <a:gd name="connsiteX30" fmla="*/ 10489121 w 10574465"/>
              <a:gd name="connsiteY30" fmla="*/ 769398 h 3001901"/>
              <a:gd name="connsiteX31" fmla="*/ 10574465 w 10574465"/>
              <a:gd name="connsiteY31" fmla="*/ 604806 h 3001901"/>
              <a:gd name="connsiteX0" fmla="*/ 107633 w 10574465"/>
              <a:gd name="connsiteY0" fmla="*/ 331601 h 3045688"/>
              <a:gd name="connsiteX1" fmla="*/ 150305 w 10574465"/>
              <a:gd name="connsiteY1" fmla="*/ 1148465 h 3045688"/>
              <a:gd name="connsiteX2" fmla="*/ 1869377 w 10574465"/>
              <a:gd name="connsiteY2" fmla="*/ 2910209 h 3045688"/>
              <a:gd name="connsiteX3" fmla="*/ 3618929 w 10574465"/>
              <a:gd name="connsiteY3" fmla="*/ 2782193 h 3045688"/>
              <a:gd name="connsiteX4" fmla="*/ 4606481 w 10574465"/>
              <a:gd name="connsiteY4" fmla="*/ 1636145 h 3045688"/>
              <a:gd name="connsiteX5" fmla="*/ 4673537 w 10574465"/>
              <a:gd name="connsiteY5" fmla="*/ 642497 h 3045688"/>
              <a:gd name="connsiteX6" fmla="*/ 3996881 w 10574465"/>
              <a:gd name="connsiteY6" fmla="*/ 301121 h 3045688"/>
              <a:gd name="connsiteX7" fmla="*/ 3326321 w 10574465"/>
              <a:gd name="connsiteY7" fmla="*/ 465713 h 3045688"/>
              <a:gd name="connsiteX8" fmla="*/ 3436049 w 10574465"/>
              <a:gd name="connsiteY8" fmla="*/ 1209425 h 3045688"/>
              <a:gd name="connsiteX9" fmla="*/ 4563809 w 10574465"/>
              <a:gd name="connsiteY9" fmla="*/ 1520321 h 3045688"/>
              <a:gd name="connsiteX10" fmla="*/ 5155121 w 10574465"/>
              <a:gd name="connsiteY10" fmla="*/ 1191137 h 3045688"/>
              <a:gd name="connsiteX11" fmla="*/ 5941505 w 10574465"/>
              <a:gd name="connsiteY11" fmla="*/ 179201 h 3045688"/>
              <a:gd name="connsiteX12" fmla="*/ 6819329 w 10574465"/>
              <a:gd name="connsiteY12" fmla="*/ 63377 h 3045688"/>
              <a:gd name="connsiteX13" fmla="*/ 7313105 w 10574465"/>
              <a:gd name="connsiteY13" fmla="*/ 868049 h 3045688"/>
              <a:gd name="connsiteX14" fmla="*/ 7374065 w 10574465"/>
              <a:gd name="connsiteY14" fmla="*/ 1209425 h 3045688"/>
              <a:gd name="connsiteX15" fmla="*/ 7197281 w 10574465"/>
              <a:gd name="connsiteY15" fmla="*/ 1849505 h 3045688"/>
              <a:gd name="connsiteX16" fmla="*/ 6977825 w 10574465"/>
              <a:gd name="connsiteY16" fmla="*/ 2032385 h 3045688"/>
              <a:gd name="connsiteX17" fmla="*/ 6587681 w 10574465"/>
              <a:gd name="connsiteY17" fmla="*/ 2105537 h 3045688"/>
              <a:gd name="connsiteX18" fmla="*/ 6087809 w 10574465"/>
              <a:gd name="connsiteY18" fmla="*/ 2008001 h 3045688"/>
              <a:gd name="connsiteX19" fmla="*/ 6002465 w 10574465"/>
              <a:gd name="connsiteY19" fmla="*/ 1855601 h 3045688"/>
              <a:gd name="connsiteX20" fmla="*/ 5990273 w 10574465"/>
              <a:gd name="connsiteY20" fmla="*/ 1654433 h 3045688"/>
              <a:gd name="connsiteX21" fmla="*/ 6234113 w 10574465"/>
              <a:gd name="connsiteY21" fmla="*/ 1117985 h 3045688"/>
              <a:gd name="connsiteX22" fmla="*/ 6599873 w 10574465"/>
              <a:gd name="connsiteY22" fmla="*/ 764417 h 3045688"/>
              <a:gd name="connsiteX23" fmla="*/ 7276529 w 10574465"/>
              <a:gd name="connsiteY23" fmla="*/ 599825 h 3045688"/>
              <a:gd name="connsiteX24" fmla="*/ 7739825 w 10574465"/>
              <a:gd name="connsiteY24" fmla="*/ 660785 h 3045688"/>
              <a:gd name="connsiteX25" fmla="*/ 8178737 w 10574465"/>
              <a:gd name="connsiteY25" fmla="*/ 868049 h 3045688"/>
              <a:gd name="connsiteX26" fmla="*/ 9245537 w 10574465"/>
              <a:gd name="connsiteY26" fmla="*/ 1441073 h 3045688"/>
              <a:gd name="connsiteX27" fmla="*/ 9495473 w 10574465"/>
              <a:gd name="connsiteY27" fmla="*/ 1477649 h 3045688"/>
              <a:gd name="connsiteX28" fmla="*/ 9781985 w 10574465"/>
              <a:gd name="connsiteY28" fmla="*/ 1410593 h 3045688"/>
              <a:gd name="connsiteX29" fmla="*/ 10489121 w 10574465"/>
              <a:gd name="connsiteY29" fmla="*/ 813185 h 3045688"/>
              <a:gd name="connsiteX30" fmla="*/ 10574465 w 10574465"/>
              <a:gd name="connsiteY30" fmla="*/ 648593 h 3045688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7197281 w 10574465"/>
              <a:gd name="connsiteY14" fmla="*/ 1874630 h 3070813"/>
              <a:gd name="connsiteX15" fmla="*/ 6977825 w 10574465"/>
              <a:gd name="connsiteY15" fmla="*/ 2057510 h 3070813"/>
              <a:gd name="connsiteX16" fmla="*/ 6587681 w 10574465"/>
              <a:gd name="connsiteY16" fmla="*/ 2130662 h 3070813"/>
              <a:gd name="connsiteX17" fmla="*/ 6087809 w 10574465"/>
              <a:gd name="connsiteY17" fmla="*/ 2033126 h 3070813"/>
              <a:gd name="connsiteX18" fmla="*/ 6002465 w 10574465"/>
              <a:gd name="connsiteY18" fmla="*/ 1880726 h 3070813"/>
              <a:gd name="connsiteX19" fmla="*/ 5990273 w 10574465"/>
              <a:gd name="connsiteY19" fmla="*/ 1679558 h 3070813"/>
              <a:gd name="connsiteX20" fmla="*/ 6234113 w 10574465"/>
              <a:gd name="connsiteY20" fmla="*/ 1143110 h 3070813"/>
              <a:gd name="connsiteX21" fmla="*/ 6599873 w 10574465"/>
              <a:gd name="connsiteY21" fmla="*/ 789542 h 3070813"/>
              <a:gd name="connsiteX22" fmla="*/ 7276529 w 10574465"/>
              <a:gd name="connsiteY22" fmla="*/ 624950 h 3070813"/>
              <a:gd name="connsiteX23" fmla="*/ 7739825 w 10574465"/>
              <a:gd name="connsiteY23" fmla="*/ 685910 h 3070813"/>
              <a:gd name="connsiteX24" fmla="*/ 8178737 w 10574465"/>
              <a:gd name="connsiteY24" fmla="*/ 893174 h 3070813"/>
              <a:gd name="connsiteX25" fmla="*/ 9245537 w 10574465"/>
              <a:gd name="connsiteY25" fmla="*/ 1466198 h 3070813"/>
              <a:gd name="connsiteX26" fmla="*/ 9495473 w 10574465"/>
              <a:gd name="connsiteY26" fmla="*/ 1502774 h 3070813"/>
              <a:gd name="connsiteX27" fmla="*/ 9781985 w 10574465"/>
              <a:gd name="connsiteY27" fmla="*/ 1435718 h 3070813"/>
              <a:gd name="connsiteX28" fmla="*/ 10489121 w 10574465"/>
              <a:gd name="connsiteY28" fmla="*/ 838310 h 3070813"/>
              <a:gd name="connsiteX29" fmla="*/ 10574465 w 10574465"/>
              <a:gd name="connsiteY29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977825 w 10574465"/>
              <a:gd name="connsiteY14" fmla="*/ 2057510 h 3070813"/>
              <a:gd name="connsiteX15" fmla="*/ 6587681 w 10574465"/>
              <a:gd name="connsiteY15" fmla="*/ 2130662 h 3070813"/>
              <a:gd name="connsiteX16" fmla="*/ 6087809 w 10574465"/>
              <a:gd name="connsiteY16" fmla="*/ 2033126 h 3070813"/>
              <a:gd name="connsiteX17" fmla="*/ 6002465 w 10574465"/>
              <a:gd name="connsiteY17" fmla="*/ 1880726 h 3070813"/>
              <a:gd name="connsiteX18" fmla="*/ 5990273 w 10574465"/>
              <a:gd name="connsiteY18" fmla="*/ 1679558 h 3070813"/>
              <a:gd name="connsiteX19" fmla="*/ 6234113 w 10574465"/>
              <a:gd name="connsiteY19" fmla="*/ 1143110 h 3070813"/>
              <a:gd name="connsiteX20" fmla="*/ 6599873 w 10574465"/>
              <a:gd name="connsiteY20" fmla="*/ 789542 h 3070813"/>
              <a:gd name="connsiteX21" fmla="*/ 7276529 w 10574465"/>
              <a:gd name="connsiteY21" fmla="*/ 624950 h 3070813"/>
              <a:gd name="connsiteX22" fmla="*/ 7739825 w 10574465"/>
              <a:gd name="connsiteY22" fmla="*/ 685910 h 3070813"/>
              <a:gd name="connsiteX23" fmla="*/ 8178737 w 10574465"/>
              <a:gd name="connsiteY23" fmla="*/ 893174 h 3070813"/>
              <a:gd name="connsiteX24" fmla="*/ 9245537 w 10574465"/>
              <a:gd name="connsiteY24" fmla="*/ 1466198 h 3070813"/>
              <a:gd name="connsiteX25" fmla="*/ 9495473 w 10574465"/>
              <a:gd name="connsiteY25" fmla="*/ 1502774 h 3070813"/>
              <a:gd name="connsiteX26" fmla="*/ 9781985 w 10574465"/>
              <a:gd name="connsiteY26" fmla="*/ 1435718 h 3070813"/>
              <a:gd name="connsiteX27" fmla="*/ 10489121 w 10574465"/>
              <a:gd name="connsiteY27" fmla="*/ 838310 h 3070813"/>
              <a:gd name="connsiteX28" fmla="*/ 10574465 w 10574465"/>
              <a:gd name="connsiteY28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87809 w 10574465"/>
              <a:gd name="connsiteY15" fmla="*/ 2033126 h 3070813"/>
              <a:gd name="connsiteX16" fmla="*/ 6002465 w 10574465"/>
              <a:gd name="connsiteY16" fmla="*/ 1880726 h 3070813"/>
              <a:gd name="connsiteX17" fmla="*/ 5990273 w 10574465"/>
              <a:gd name="connsiteY17" fmla="*/ 1679558 h 3070813"/>
              <a:gd name="connsiteX18" fmla="*/ 6234113 w 10574465"/>
              <a:gd name="connsiteY18" fmla="*/ 1143110 h 3070813"/>
              <a:gd name="connsiteX19" fmla="*/ 6599873 w 10574465"/>
              <a:gd name="connsiteY19" fmla="*/ 789542 h 3070813"/>
              <a:gd name="connsiteX20" fmla="*/ 7276529 w 10574465"/>
              <a:gd name="connsiteY20" fmla="*/ 624950 h 3070813"/>
              <a:gd name="connsiteX21" fmla="*/ 7739825 w 10574465"/>
              <a:gd name="connsiteY21" fmla="*/ 685910 h 3070813"/>
              <a:gd name="connsiteX22" fmla="*/ 8178737 w 10574465"/>
              <a:gd name="connsiteY22" fmla="*/ 893174 h 3070813"/>
              <a:gd name="connsiteX23" fmla="*/ 9245537 w 10574465"/>
              <a:gd name="connsiteY23" fmla="*/ 1466198 h 3070813"/>
              <a:gd name="connsiteX24" fmla="*/ 9495473 w 10574465"/>
              <a:gd name="connsiteY24" fmla="*/ 1502774 h 3070813"/>
              <a:gd name="connsiteX25" fmla="*/ 9781985 w 10574465"/>
              <a:gd name="connsiteY25" fmla="*/ 1435718 h 3070813"/>
              <a:gd name="connsiteX26" fmla="*/ 10489121 w 10574465"/>
              <a:gd name="connsiteY26" fmla="*/ 838310 h 3070813"/>
              <a:gd name="connsiteX27" fmla="*/ 10574465 w 10574465"/>
              <a:gd name="connsiteY27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5990273 w 10574465"/>
              <a:gd name="connsiteY16" fmla="*/ 1679558 h 3070813"/>
              <a:gd name="connsiteX17" fmla="*/ 6234113 w 10574465"/>
              <a:gd name="connsiteY17" fmla="*/ 1143110 h 3070813"/>
              <a:gd name="connsiteX18" fmla="*/ 6599873 w 10574465"/>
              <a:gd name="connsiteY18" fmla="*/ 789542 h 3070813"/>
              <a:gd name="connsiteX19" fmla="*/ 7276529 w 10574465"/>
              <a:gd name="connsiteY19" fmla="*/ 624950 h 3070813"/>
              <a:gd name="connsiteX20" fmla="*/ 7739825 w 10574465"/>
              <a:gd name="connsiteY20" fmla="*/ 685910 h 3070813"/>
              <a:gd name="connsiteX21" fmla="*/ 8178737 w 10574465"/>
              <a:gd name="connsiteY21" fmla="*/ 893174 h 3070813"/>
              <a:gd name="connsiteX22" fmla="*/ 9245537 w 10574465"/>
              <a:gd name="connsiteY22" fmla="*/ 1466198 h 3070813"/>
              <a:gd name="connsiteX23" fmla="*/ 9495473 w 10574465"/>
              <a:gd name="connsiteY23" fmla="*/ 1502774 h 3070813"/>
              <a:gd name="connsiteX24" fmla="*/ 9781985 w 10574465"/>
              <a:gd name="connsiteY24" fmla="*/ 1435718 h 3070813"/>
              <a:gd name="connsiteX25" fmla="*/ 10489121 w 10574465"/>
              <a:gd name="connsiteY25" fmla="*/ 838310 h 3070813"/>
              <a:gd name="connsiteX26" fmla="*/ 10574465 w 10574465"/>
              <a:gd name="connsiteY26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234113 w 10574465"/>
              <a:gd name="connsiteY16" fmla="*/ 1143110 h 3070813"/>
              <a:gd name="connsiteX17" fmla="*/ 6599873 w 10574465"/>
              <a:gd name="connsiteY17" fmla="*/ 789542 h 3070813"/>
              <a:gd name="connsiteX18" fmla="*/ 7276529 w 10574465"/>
              <a:gd name="connsiteY18" fmla="*/ 624950 h 3070813"/>
              <a:gd name="connsiteX19" fmla="*/ 7739825 w 10574465"/>
              <a:gd name="connsiteY19" fmla="*/ 685910 h 3070813"/>
              <a:gd name="connsiteX20" fmla="*/ 8178737 w 10574465"/>
              <a:gd name="connsiteY20" fmla="*/ 893174 h 3070813"/>
              <a:gd name="connsiteX21" fmla="*/ 9245537 w 10574465"/>
              <a:gd name="connsiteY21" fmla="*/ 1466198 h 3070813"/>
              <a:gd name="connsiteX22" fmla="*/ 9495473 w 10574465"/>
              <a:gd name="connsiteY22" fmla="*/ 1502774 h 3070813"/>
              <a:gd name="connsiteX23" fmla="*/ 9781985 w 10574465"/>
              <a:gd name="connsiteY23" fmla="*/ 1435718 h 3070813"/>
              <a:gd name="connsiteX24" fmla="*/ 10489121 w 10574465"/>
              <a:gd name="connsiteY24" fmla="*/ 838310 h 3070813"/>
              <a:gd name="connsiteX25" fmla="*/ 10574465 w 10574465"/>
              <a:gd name="connsiteY25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599873 w 10574465"/>
              <a:gd name="connsiteY16" fmla="*/ 789542 h 3070813"/>
              <a:gd name="connsiteX17" fmla="*/ 7276529 w 10574465"/>
              <a:gd name="connsiteY17" fmla="*/ 624950 h 3070813"/>
              <a:gd name="connsiteX18" fmla="*/ 7739825 w 10574465"/>
              <a:gd name="connsiteY18" fmla="*/ 685910 h 3070813"/>
              <a:gd name="connsiteX19" fmla="*/ 8178737 w 10574465"/>
              <a:gd name="connsiteY19" fmla="*/ 893174 h 3070813"/>
              <a:gd name="connsiteX20" fmla="*/ 9245537 w 10574465"/>
              <a:gd name="connsiteY20" fmla="*/ 1466198 h 3070813"/>
              <a:gd name="connsiteX21" fmla="*/ 9495473 w 10574465"/>
              <a:gd name="connsiteY21" fmla="*/ 1502774 h 3070813"/>
              <a:gd name="connsiteX22" fmla="*/ 9781985 w 10574465"/>
              <a:gd name="connsiteY22" fmla="*/ 1435718 h 3070813"/>
              <a:gd name="connsiteX23" fmla="*/ 10489121 w 10574465"/>
              <a:gd name="connsiteY23" fmla="*/ 838310 h 3070813"/>
              <a:gd name="connsiteX24" fmla="*/ 10574465 w 10574465"/>
              <a:gd name="connsiteY24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599873 w 10574465"/>
              <a:gd name="connsiteY16" fmla="*/ 789542 h 3070813"/>
              <a:gd name="connsiteX17" fmla="*/ 7276529 w 10574465"/>
              <a:gd name="connsiteY17" fmla="*/ 624950 h 3070813"/>
              <a:gd name="connsiteX18" fmla="*/ 8178737 w 10574465"/>
              <a:gd name="connsiteY18" fmla="*/ 893174 h 3070813"/>
              <a:gd name="connsiteX19" fmla="*/ 9245537 w 10574465"/>
              <a:gd name="connsiteY19" fmla="*/ 1466198 h 3070813"/>
              <a:gd name="connsiteX20" fmla="*/ 9495473 w 10574465"/>
              <a:gd name="connsiteY20" fmla="*/ 1502774 h 3070813"/>
              <a:gd name="connsiteX21" fmla="*/ 9781985 w 10574465"/>
              <a:gd name="connsiteY21" fmla="*/ 1435718 h 3070813"/>
              <a:gd name="connsiteX22" fmla="*/ 10489121 w 10574465"/>
              <a:gd name="connsiteY22" fmla="*/ 838310 h 3070813"/>
              <a:gd name="connsiteX23" fmla="*/ 10574465 w 10574465"/>
              <a:gd name="connsiteY23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599873 w 10574465"/>
              <a:gd name="connsiteY16" fmla="*/ 789542 h 3070813"/>
              <a:gd name="connsiteX17" fmla="*/ 7276529 w 10574465"/>
              <a:gd name="connsiteY17" fmla="*/ 624950 h 3070813"/>
              <a:gd name="connsiteX18" fmla="*/ 8178737 w 10574465"/>
              <a:gd name="connsiteY18" fmla="*/ 893174 h 3070813"/>
              <a:gd name="connsiteX19" fmla="*/ 9245537 w 10574465"/>
              <a:gd name="connsiteY19" fmla="*/ 1466198 h 3070813"/>
              <a:gd name="connsiteX20" fmla="*/ 9781985 w 10574465"/>
              <a:gd name="connsiteY20" fmla="*/ 1435718 h 3070813"/>
              <a:gd name="connsiteX21" fmla="*/ 10489121 w 10574465"/>
              <a:gd name="connsiteY21" fmla="*/ 838310 h 3070813"/>
              <a:gd name="connsiteX22" fmla="*/ 10574465 w 10574465"/>
              <a:gd name="connsiteY22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599873 w 10574465"/>
              <a:gd name="connsiteY16" fmla="*/ 789542 h 3070813"/>
              <a:gd name="connsiteX17" fmla="*/ 7276529 w 10574465"/>
              <a:gd name="connsiteY17" fmla="*/ 624950 h 3070813"/>
              <a:gd name="connsiteX18" fmla="*/ 8178737 w 10574465"/>
              <a:gd name="connsiteY18" fmla="*/ 893174 h 3070813"/>
              <a:gd name="connsiteX19" fmla="*/ 9245537 w 10574465"/>
              <a:gd name="connsiteY19" fmla="*/ 1466198 h 3070813"/>
              <a:gd name="connsiteX20" fmla="*/ 9781985 w 10574465"/>
              <a:gd name="connsiteY20" fmla="*/ 1435718 h 3070813"/>
              <a:gd name="connsiteX21" fmla="*/ 10574465 w 10574465"/>
              <a:gd name="connsiteY21" fmla="*/ 673718 h 3070813"/>
              <a:gd name="connsiteX0" fmla="*/ 25267 w 10681075"/>
              <a:gd name="connsiteY0" fmla="*/ 289670 h 3070813"/>
              <a:gd name="connsiteX1" fmla="*/ 256915 w 10681075"/>
              <a:gd name="connsiteY1" fmla="*/ 1173590 h 3070813"/>
              <a:gd name="connsiteX2" fmla="*/ 1975987 w 10681075"/>
              <a:gd name="connsiteY2" fmla="*/ 2935334 h 3070813"/>
              <a:gd name="connsiteX3" fmla="*/ 3725539 w 10681075"/>
              <a:gd name="connsiteY3" fmla="*/ 2807318 h 3070813"/>
              <a:gd name="connsiteX4" fmla="*/ 4713091 w 10681075"/>
              <a:gd name="connsiteY4" fmla="*/ 1661270 h 3070813"/>
              <a:gd name="connsiteX5" fmla="*/ 4780147 w 10681075"/>
              <a:gd name="connsiteY5" fmla="*/ 667622 h 3070813"/>
              <a:gd name="connsiteX6" fmla="*/ 4103491 w 10681075"/>
              <a:gd name="connsiteY6" fmla="*/ 326246 h 3070813"/>
              <a:gd name="connsiteX7" fmla="*/ 3432931 w 10681075"/>
              <a:gd name="connsiteY7" fmla="*/ 490838 h 3070813"/>
              <a:gd name="connsiteX8" fmla="*/ 3542659 w 10681075"/>
              <a:gd name="connsiteY8" fmla="*/ 1234550 h 3070813"/>
              <a:gd name="connsiteX9" fmla="*/ 4670419 w 10681075"/>
              <a:gd name="connsiteY9" fmla="*/ 1545446 h 3070813"/>
              <a:gd name="connsiteX10" fmla="*/ 5261731 w 10681075"/>
              <a:gd name="connsiteY10" fmla="*/ 1216262 h 3070813"/>
              <a:gd name="connsiteX11" fmla="*/ 6048115 w 10681075"/>
              <a:gd name="connsiteY11" fmla="*/ 204326 h 3070813"/>
              <a:gd name="connsiteX12" fmla="*/ 6925939 w 10681075"/>
              <a:gd name="connsiteY12" fmla="*/ 88502 h 3070813"/>
              <a:gd name="connsiteX13" fmla="*/ 7480675 w 10681075"/>
              <a:gd name="connsiteY13" fmla="*/ 1234550 h 3070813"/>
              <a:gd name="connsiteX14" fmla="*/ 6694291 w 10681075"/>
              <a:gd name="connsiteY14" fmla="*/ 2130662 h 3070813"/>
              <a:gd name="connsiteX15" fmla="*/ 6109075 w 10681075"/>
              <a:gd name="connsiteY15" fmla="*/ 1880726 h 3070813"/>
              <a:gd name="connsiteX16" fmla="*/ 6706483 w 10681075"/>
              <a:gd name="connsiteY16" fmla="*/ 789542 h 3070813"/>
              <a:gd name="connsiteX17" fmla="*/ 7383139 w 10681075"/>
              <a:gd name="connsiteY17" fmla="*/ 624950 h 3070813"/>
              <a:gd name="connsiteX18" fmla="*/ 8285347 w 10681075"/>
              <a:gd name="connsiteY18" fmla="*/ 893174 h 3070813"/>
              <a:gd name="connsiteX19" fmla="*/ 9352147 w 10681075"/>
              <a:gd name="connsiteY19" fmla="*/ 1466198 h 3070813"/>
              <a:gd name="connsiteX20" fmla="*/ 9888595 w 10681075"/>
              <a:gd name="connsiteY20" fmla="*/ 1435718 h 3070813"/>
              <a:gd name="connsiteX21" fmla="*/ 10681075 w 10681075"/>
              <a:gd name="connsiteY21" fmla="*/ 673718 h 3070813"/>
              <a:gd name="connsiteX0" fmla="*/ 33198 w 10689006"/>
              <a:gd name="connsiteY0" fmla="*/ 289670 h 3048773"/>
              <a:gd name="connsiteX1" fmla="*/ 240462 w 10689006"/>
              <a:gd name="connsiteY1" fmla="*/ 1472294 h 3048773"/>
              <a:gd name="connsiteX2" fmla="*/ 1983918 w 10689006"/>
              <a:gd name="connsiteY2" fmla="*/ 2935334 h 3048773"/>
              <a:gd name="connsiteX3" fmla="*/ 3733470 w 10689006"/>
              <a:gd name="connsiteY3" fmla="*/ 2807318 h 3048773"/>
              <a:gd name="connsiteX4" fmla="*/ 4721022 w 10689006"/>
              <a:gd name="connsiteY4" fmla="*/ 1661270 h 3048773"/>
              <a:gd name="connsiteX5" fmla="*/ 4788078 w 10689006"/>
              <a:gd name="connsiteY5" fmla="*/ 667622 h 3048773"/>
              <a:gd name="connsiteX6" fmla="*/ 4111422 w 10689006"/>
              <a:gd name="connsiteY6" fmla="*/ 326246 h 3048773"/>
              <a:gd name="connsiteX7" fmla="*/ 3440862 w 10689006"/>
              <a:gd name="connsiteY7" fmla="*/ 490838 h 3048773"/>
              <a:gd name="connsiteX8" fmla="*/ 3550590 w 10689006"/>
              <a:gd name="connsiteY8" fmla="*/ 1234550 h 3048773"/>
              <a:gd name="connsiteX9" fmla="*/ 4678350 w 10689006"/>
              <a:gd name="connsiteY9" fmla="*/ 1545446 h 3048773"/>
              <a:gd name="connsiteX10" fmla="*/ 5269662 w 10689006"/>
              <a:gd name="connsiteY10" fmla="*/ 1216262 h 3048773"/>
              <a:gd name="connsiteX11" fmla="*/ 6056046 w 10689006"/>
              <a:gd name="connsiteY11" fmla="*/ 204326 h 3048773"/>
              <a:gd name="connsiteX12" fmla="*/ 6933870 w 10689006"/>
              <a:gd name="connsiteY12" fmla="*/ 88502 h 3048773"/>
              <a:gd name="connsiteX13" fmla="*/ 7488606 w 10689006"/>
              <a:gd name="connsiteY13" fmla="*/ 1234550 h 3048773"/>
              <a:gd name="connsiteX14" fmla="*/ 6702222 w 10689006"/>
              <a:gd name="connsiteY14" fmla="*/ 2130662 h 3048773"/>
              <a:gd name="connsiteX15" fmla="*/ 6117006 w 10689006"/>
              <a:gd name="connsiteY15" fmla="*/ 1880726 h 3048773"/>
              <a:gd name="connsiteX16" fmla="*/ 6714414 w 10689006"/>
              <a:gd name="connsiteY16" fmla="*/ 789542 h 3048773"/>
              <a:gd name="connsiteX17" fmla="*/ 7391070 w 10689006"/>
              <a:gd name="connsiteY17" fmla="*/ 624950 h 3048773"/>
              <a:gd name="connsiteX18" fmla="*/ 8293278 w 10689006"/>
              <a:gd name="connsiteY18" fmla="*/ 893174 h 3048773"/>
              <a:gd name="connsiteX19" fmla="*/ 9360078 w 10689006"/>
              <a:gd name="connsiteY19" fmla="*/ 1466198 h 3048773"/>
              <a:gd name="connsiteX20" fmla="*/ 9896526 w 10689006"/>
              <a:gd name="connsiteY20" fmla="*/ 1435718 h 3048773"/>
              <a:gd name="connsiteX21" fmla="*/ 10689006 w 10689006"/>
              <a:gd name="connsiteY21" fmla="*/ 673718 h 3048773"/>
              <a:gd name="connsiteX0" fmla="*/ 79384 w 10735192"/>
              <a:gd name="connsiteY0" fmla="*/ 289670 h 3025875"/>
              <a:gd name="connsiteX1" fmla="*/ 189112 w 10735192"/>
              <a:gd name="connsiteY1" fmla="*/ 1783190 h 3025875"/>
              <a:gd name="connsiteX2" fmla="*/ 2030104 w 10735192"/>
              <a:gd name="connsiteY2" fmla="*/ 2935334 h 3025875"/>
              <a:gd name="connsiteX3" fmla="*/ 3779656 w 10735192"/>
              <a:gd name="connsiteY3" fmla="*/ 2807318 h 3025875"/>
              <a:gd name="connsiteX4" fmla="*/ 4767208 w 10735192"/>
              <a:gd name="connsiteY4" fmla="*/ 1661270 h 3025875"/>
              <a:gd name="connsiteX5" fmla="*/ 4834264 w 10735192"/>
              <a:gd name="connsiteY5" fmla="*/ 667622 h 3025875"/>
              <a:gd name="connsiteX6" fmla="*/ 4157608 w 10735192"/>
              <a:gd name="connsiteY6" fmla="*/ 326246 h 3025875"/>
              <a:gd name="connsiteX7" fmla="*/ 3487048 w 10735192"/>
              <a:gd name="connsiteY7" fmla="*/ 490838 h 3025875"/>
              <a:gd name="connsiteX8" fmla="*/ 3596776 w 10735192"/>
              <a:gd name="connsiteY8" fmla="*/ 1234550 h 3025875"/>
              <a:gd name="connsiteX9" fmla="*/ 4724536 w 10735192"/>
              <a:gd name="connsiteY9" fmla="*/ 1545446 h 3025875"/>
              <a:gd name="connsiteX10" fmla="*/ 5315848 w 10735192"/>
              <a:gd name="connsiteY10" fmla="*/ 1216262 h 3025875"/>
              <a:gd name="connsiteX11" fmla="*/ 6102232 w 10735192"/>
              <a:gd name="connsiteY11" fmla="*/ 204326 h 3025875"/>
              <a:gd name="connsiteX12" fmla="*/ 6980056 w 10735192"/>
              <a:gd name="connsiteY12" fmla="*/ 88502 h 3025875"/>
              <a:gd name="connsiteX13" fmla="*/ 7534792 w 10735192"/>
              <a:gd name="connsiteY13" fmla="*/ 1234550 h 3025875"/>
              <a:gd name="connsiteX14" fmla="*/ 6748408 w 10735192"/>
              <a:gd name="connsiteY14" fmla="*/ 2130662 h 3025875"/>
              <a:gd name="connsiteX15" fmla="*/ 6163192 w 10735192"/>
              <a:gd name="connsiteY15" fmla="*/ 1880726 h 3025875"/>
              <a:gd name="connsiteX16" fmla="*/ 6760600 w 10735192"/>
              <a:gd name="connsiteY16" fmla="*/ 789542 h 3025875"/>
              <a:gd name="connsiteX17" fmla="*/ 7437256 w 10735192"/>
              <a:gd name="connsiteY17" fmla="*/ 624950 h 3025875"/>
              <a:gd name="connsiteX18" fmla="*/ 8339464 w 10735192"/>
              <a:gd name="connsiteY18" fmla="*/ 893174 h 3025875"/>
              <a:gd name="connsiteX19" fmla="*/ 9406264 w 10735192"/>
              <a:gd name="connsiteY19" fmla="*/ 1466198 h 3025875"/>
              <a:gd name="connsiteX20" fmla="*/ 9942712 w 10735192"/>
              <a:gd name="connsiteY20" fmla="*/ 1435718 h 3025875"/>
              <a:gd name="connsiteX21" fmla="*/ 10735192 w 10735192"/>
              <a:gd name="connsiteY21" fmla="*/ 673718 h 3025875"/>
              <a:gd name="connsiteX0" fmla="*/ 79384 w 10735192"/>
              <a:gd name="connsiteY0" fmla="*/ 289670 h 3022081"/>
              <a:gd name="connsiteX1" fmla="*/ 189112 w 10735192"/>
              <a:gd name="connsiteY1" fmla="*/ 1783190 h 3022081"/>
              <a:gd name="connsiteX2" fmla="*/ 2030104 w 10735192"/>
              <a:gd name="connsiteY2" fmla="*/ 2935334 h 3022081"/>
              <a:gd name="connsiteX3" fmla="*/ 3779656 w 10735192"/>
              <a:gd name="connsiteY3" fmla="*/ 2807318 h 3022081"/>
              <a:gd name="connsiteX4" fmla="*/ 4803784 w 10735192"/>
              <a:gd name="connsiteY4" fmla="*/ 1752710 h 3022081"/>
              <a:gd name="connsiteX5" fmla="*/ 4834264 w 10735192"/>
              <a:gd name="connsiteY5" fmla="*/ 667622 h 3022081"/>
              <a:gd name="connsiteX6" fmla="*/ 4157608 w 10735192"/>
              <a:gd name="connsiteY6" fmla="*/ 326246 h 3022081"/>
              <a:gd name="connsiteX7" fmla="*/ 3487048 w 10735192"/>
              <a:gd name="connsiteY7" fmla="*/ 490838 h 3022081"/>
              <a:gd name="connsiteX8" fmla="*/ 3596776 w 10735192"/>
              <a:gd name="connsiteY8" fmla="*/ 1234550 h 3022081"/>
              <a:gd name="connsiteX9" fmla="*/ 4724536 w 10735192"/>
              <a:gd name="connsiteY9" fmla="*/ 1545446 h 3022081"/>
              <a:gd name="connsiteX10" fmla="*/ 5315848 w 10735192"/>
              <a:gd name="connsiteY10" fmla="*/ 1216262 h 3022081"/>
              <a:gd name="connsiteX11" fmla="*/ 6102232 w 10735192"/>
              <a:gd name="connsiteY11" fmla="*/ 204326 h 3022081"/>
              <a:gd name="connsiteX12" fmla="*/ 6980056 w 10735192"/>
              <a:gd name="connsiteY12" fmla="*/ 88502 h 3022081"/>
              <a:gd name="connsiteX13" fmla="*/ 7534792 w 10735192"/>
              <a:gd name="connsiteY13" fmla="*/ 1234550 h 3022081"/>
              <a:gd name="connsiteX14" fmla="*/ 6748408 w 10735192"/>
              <a:gd name="connsiteY14" fmla="*/ 2130662 h 3022081"/>
              <a:gd name="connsiteX15" fmla="*/ 6163192 w 10735192"/>
              <a:gd name="connsiteY15" fmla="*/ 1880726 h 3022081"/>
              <a:gd name="connsiteX16" fmla="*/ 6760600 w 10735192"/>
              <a:gd name="connsiteY16" fmla="*/ 789542 h 3022081"/>
              <a:gd name="connsiteX17" fmla="*/ 7437256 w 10735192"/>
              <a:gd name="connsiteY17" fmla="*/ 624950 h 3022081"/>
              <a:gd name="connsiteX18" fmla="*/ 8339464 w 10735192"/>
              <a:gd name="connsiteY18" fmla="*/ 893174 h 3022081"/>
              <a:gd name="connsiteX19" fmla="*/ 9406264 w 10735192"/>
              <a:gd name="connsiteY19" fmla="*/ 1466198 h 3022081"/>
              <a:gd name="connsiteX20" fmla="*/ 9942712 w 10735192"/>
              <a:gd name="connsiteY20" fmla="*/ 1435718 h 3022081"/>
              <a:gd name="connsiteX21" fmla="*/ 10735192 w 10735192"/>
              <a:gd name="connsiteY21" fmla="*/ 673718 h 3022081"/>
              <a:gd name="connsiteX0" fmla="*/ 79384 w 10735192"/>
              <a:gd name="connsiteY0" fmla="*/ 289670 h 3077476"/>
              <a:gd name="connsiteX1" fmla="*/ 189112 w 10735192"/>
              <a:gd name="connsiteY1" fmla="*/ 1783190 h 3077476"/>
              <a:gd name="connsiteX2" fmla="*/ 2030104 w 10735192"/>
              <a:gd name="connsiteY2" fmla="*/ 2935334 h 3077476"/>
              <a:gd name="connsiteX3" fmla="*/ 3779656 w 10735192"/>
              <a:gd name="connsiteY3" fmla="*/ 2807318 h 3077476"/>
              <a:gd name="connsiteX4" fmla="*/ 4834264 w 10735192"/>
              <a:gd name="connsiteY4" fmla="*/ 667622 h 3077476"/>
              <a:gd name="connsiteX5" fmla="*/ 4157608 w 10735192"/>
              <a:gd name="connsiteY5" fmla="*/ 326246 h 3077476"/>
              <a:gd name="connsiteX6" fmla="*/ 3487048 w 10735192"/>
              <a:gd name="connsiteY6" fmla="*/ 490838 h 3077476"/>
              <a:gd name="connsiteX7" fmla="*/ 3596776 w 10735192"/>
              <a:gd name="connsiteY7" fmla="*/ 1234550 h 3077476"/>
              <a:gd name="connsiteX8" fmla="*/ 4724536 w 10735192"/>
              <a:gd name="connsiteY8" fmla="*/ 1545446 h 3077476"/>
              <a:gd name="connsiteX9" fmla="*/ 5315848 w 10735192"/>
              <a:gd name="connsiteY9" fmla="*/ 1216262 h 3077476"/>
              <a:gd name="connsiteX10" fmla="*/ 6102232 w 10735192"/>
              <a:gd name="connsiteY10" fmla="*/ 204326 h 3077476"/>
              <a:gd name="connsiteX11" fmla="*/ 6980056 w 10735192"/>
              <a:gd name="connsiteY11" fmla="*/ 88502 h 3077476"/>
              <a:gd name="connsiteX12" fmla="*/ 7534792 w 10735192"/>
              <a:gd name="connsiteY12" fmla="*/ 1234550 h 3077476"/>
              <a:gd name="connsiteX13" fmla="*/ 6748408 w 10735192"/>
              <a:gd name="connsiteY13" fmla="*/ 2130662 h 3077476"/>
              <a:gd name="connsiteX14" fmla="*/ 6163192 w 10735192"/>
              <a:gd name="connsiteY14" fmla="*/ 1880726 h 3077476"/>
              <a:gd name="connsiteX15" fmla="*/ 6760600 w 10735192"/>
              <a:gd name="connsiteY15" fmla="*/ 789542 h 3077476"/>
              <a:gd name="connsiteX16" fmla="*/ 7437256 w 10735192"/>
              <a:gd name="connsiteY16" fmla="*/ 624950 h 3077476"/>
              <a:gd name="connsiteX17" fmla="*/ 8339464 w 10735192"/>
              <a:gd name="connsiteY17" fmla="*/ 893174 h 3077476"/>
              <a:gd name="connsiteX18" fmla="*/ 9406264 w 10735192"/>
              <a:gd name="connsiteY18" fmla="*/ 1466198 h 3077476"/>
              <a:gd name="connsiteX19" fmla="*/ 9942712 w 10735192"/>
              <a:gd name="connsiteY19" fmla="*/ 1435718 h 3077476"/>
              <a:gd name="connsiteX20" fmla="*/ 10735192 w 10735192"/>
              <a:gd name="connsiteY20" fmla="*/ 673718 h 3077476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487048 w 10735192"/>
              <a:gd name="connsiteY6" fmla="*/ 490838 h 3058561"/>
              <a:gd name="connsiteX7" fmla="*/ 3596776 w 10735192"/>
              <a:gd name="connsiteY7" fmla="*/ 1234550 h 3058561"/>
              <a:gd name="connsiteX8" fmla="*/ 4724536 w 10735192"/>
              <a:gd name="connsiteY8" fmla="*/ 1545446 h 3058561"/>
              <a:gd name="connsiteX9" fmla="*/ 5315848 w 10735192"/>
              <a:gd name="connsiteY9" fmla="*/ 1216262 h 3058561"/>
              <a:gd name="connsiteX10" fmla="*/ 6102232 w 10735192"/>
              <a:gd name="connsiteY10" fmla="*/ 204326 h 3058561"/>
              <a:gd name="connsiteX11" fmla="*/ 6980056 w 10735192"/>
              <a:gd name="connsiteY11" fmla="*/ 88502 h 3058561"/>
              <a:gd name="connsiteX12" fmla="*/ 7534792 w 10735192"/>
              <a:gd name="connsiteY12" fmla="*/ 1234550 h 3058561"/>
              <a:gd name="connsiteX13" fmla="*/ 6748408 w 10735192"/>
              <a:gd name="connsiteY13" fmla="*/ 2130662 h 3058561"/>
              <a:gd name="connsiteX14" fmla="*/ 6163192 w 10735192"/>
              <a:gd name="connsiteY14" fmla="*/ 1880726 h 3058561"/>
              <a:gd name="connsiteX15" fmla="*/ 6760600 w 10735192"/>
              <a:gd name="connsiteY15" fmla="*/ 789542 h 3058561"/>
              <a:gd name="connsiteX16" fmla="*/ 7437256 w 10735192"/>
              <a:gd name="connsiteY16" fmla="*/ 624950 h 3058561"/>
              <a:gd name="connsiteX17" fmla="*/ 8339464 w 10735192"/>
              <a:gd name="connsiteY17" fmla="*/ 893174 h 3058561"/>
              <a:gd name="connsiteX18" fmla="*/ 9406264 w 10735192"/>
              <a:gd name="connsiteY18" fmla="*/ 1466198 h 3058561"/>
              <a:gd name="connsiteX19" fmla="*/ 9942712 w 10735192"/>
              <a:gd name="connsiteY19" fmla="*/ 1435718 h 3058561"/>
              <a:gd name="connsiteX20" fmla="*/ 10735192 w 10735192"/>
              <a:gd name="connsiteY20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596776 w 10735192"/>
              <a:gd name="connsiteY6" fmla="*/ 1234550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761368 w 10735192"/>
              <a:gd name="connsiteY6" fmla="*/ 1063862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761368 w 10735192"/>
              <a:gd name="connsiteY6" fmla="*/ 1063862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761368 w 10735192"/>
              <a:gd name="connsiteY6" fmla="*/ 1063862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654836 w 10735192"/>
              <a:gd name="connsiteY6" fmla="*/ 1019473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654836 w 10735192"/>
              <a:gd name="connsiteY6" fmla="*/ 1019473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654836 w 10735192"/>
              <a:gd name="connsiteY6" fmla="*/ 1019473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654836 w 10735192"/>
              <a:gd name="connsiteY6" fmla="*/ 1019473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314802 h 3083693"/>
              <a:gd name="connsiteX1" fmla="*/ 189112 w 10735192"/>
              <a:gd name="connsiteY1" fmla="*/ 1808322 h 3083693"/>
              <a:gd name="connsiteX2" fmla="*/ 2030104 w 10735192"/>
              <a:gd name="connsiteY2" fmla="*/ 2960466 h 3083693"/>
              <a:gd name="connsiteX3" fmla="*/ 3779656 w 10735192"/>
              <a:gd name="connsiteY3" fmla="*/ 2832450 h 3083693"/>
              <a:gd name="connsiteX4" fmla="*/ 5011048 w 10735192"/>
              <a:gd name="connsiteY4" fmla="*/ 1021938 h 3083693"/>
              <a:gd name="connsiteX5" fmla="*/ 4153169 w 10735192"/>
              <a:gd name="connsiteY5" fmla="*/ 267040 h 3083693"/>
              <a:gd name="connsiteX6" fmla="*/ 3654836 w 10735192"/>
              <a:gd name="connsiteY6" fmla="*/ 1044605 h 3083693"/>
              <a:gd name="connsiteX7" fmla="*/ 4396062 w 10735192"/>
              <a:gd name="connsiteY7" fmla="*/ 1717060 h 3083693"/>
              <a:gd name="connsiteX8" fmla="*/ 5315848 w 10735192"/>
              <a:gd name="connsiteY8" fmla="*/ 1241394 h 3083693"/>
              <a:gd name="connsiteX9" fmla="*/ 6102232 w 10735192"/>
              <a:gd name="connsiteY9" fmla="*/ 229458 h 3083693"/>
              <a:gd name="connsiteX10" fmla="*/ 6980056 w 10735192"/>
              <a:gd name="connsiteY10" fmla="*/ 113634 h 3083693"/>
              <a:gd name="connsiteX11" fmla="*/ 7534792 w 10735192"/>
              <a:gd name="connsiteY11" fmla="*/ 1259682 h 3083693"/>
              <a:gd name="connsiteX12" fmla="*/ 6748408 w 10735192"/>
              <a:gd name="connsiteY12" fmla="*/ 2155794 h 3083693"/>
              <a:gd name="connsiteX13" fmla="*/ 6163192 w 10735192"/>
              <a:gd name="connsiteY13" fmla="*/ 1905858 h 3083693"/>
              <a:gd name="connsiteX14" fmla="*/ 6760600 w 10735192"/>
              <a:gd name="connsiteY14" fmla="*/ 814674 h 3083693"/>
              <a:gd name="connsiteX15" fmla="*/ 7437256 w 10735192"/>
              <a:gd name="connsiteY15" fmla="*/ 650082 h 3083693"/>
              <a:gd name="connsiteX16" fmla="*/ 8339464 w 10735192"/>
              <a:gd name="connsiteY16" fmla="*/ 918306 h 3083693"/>
              <a:gd name="connsiteX17" fmla="*/ 9406264 w 10735192"/>
              <a:gd name="connsiteY17" fmla="*/ 1491330 h 3083693"/>
              <a:gd name="connsiteX18" fmla="*/ 9942712 w 10735192"/>
              <a:gd name="connsiteY18" fmla="*/ 1460850 h 3083693"/>
              <a:gd name="connsiteX19" fmla="*/ 10735192 w 10735192"/>
              <a:gd name="connsiteY19" fmla="*/ 698850 h 3083693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748408 w 10735192"/>
              <a:gd name="connsiteY12" fmla="*/ 2176167 h 3104066"/>
              <a:gd name="connsiteX13" fmla="*/ 6163192 w 10735192"/>
              <a:gd name="connsiteY13" fmla="*/ 1926231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748408 w 10735192"/>
              <a:gd name="connsiteY12" fmla="*/ 2176167 h 3104066"/>
              <a:gd name="connsiteX13" fmla="*/ 5830279 w 10735192"/>
              <a:gd name="connsiteY13" fmla="*/ 1784188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830279 w 10735192"/>
              <a:gd name="connsiteY13" fmla="*/ 1784188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9895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9895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9895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9895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9942712"/>
              <a:gd name="connsiteY0" fmla="*/ 335175 h 3104066"/>
              <a:gd name="connsiteX1" fmla="*/ 189112 w 9942712"/>
              <a:gd name="connsiteY1" fmla="*/ 1828695 h 3104066"/>
              <a:gd name="connsiteX2" fmla="*/ 2030104 w 9942712"/>
              <a:gd name="connsiteY2" fmla="*/ 2980839 h 3104066"/>
              <a:gd name="connsiteX3" fmla="*/ 3779656 w 9942712"/>
              <a:gd name="connsiteY3" fmla="*/ 2852823 h 3104066"/>
              <a:gd name="connsiteX4" fmla="*/ 5011048 w 9942712"/>
              <a:gd name="connsiteY4" fmla="*/ 1042311 h 3104066"/>
              <a:gd name="connsiteX5" fmla="*/ 4153169 w 9942712"/>
              <a:gd name="connsiteY5" fmla="*/ 287413 h 3104066"/>
              <a:gd name="connsiteX6" fmla="*/ 3654836 w 9942712"/>
              <a:gd name="connsiteY6" fmla="*/ 1064978 h 3104066"/>
              <a:gd name="connsiteX7" fmla="*/ 4396062 w 9942712"/>
              <a:gd name="connsiteY7" fmla="*/ 1737433 h 3104066"/>
              <a:gd name="connsiteX8" fmla="*/ 5315848 w 9942712"/>
              <a:gd name="connsiteY8" fmla="*/ 1261767 h 3104066"/>
              <a:gd name="connsiteX9" fmla="*/ 6102232 w 9942712"/>
              <a:gd name="connsiteY9" fmla="*/ 249831 h 3104066"/>
              <a:gd name="connsiteX10" fmla="*/ 6980056 w 9942712"/>
              <a:gd name="connsiteY10" fmla="*/ 134007 h 3104066"/>
              <a:gd name="connsiteX11" fmla="*/ 6993254 w 9942712"/>
              <a:gd name="connsiteY11" fmla="*/ 1568579 h 3104066"/>
              <a:gd name="connsiteX12" fmla="*/ 6419934 w 9942712"/>
              <a:gd name="connsiteY12" fmla="*/ 2087390 h 3104066"/>
              <a:gd name="connsiteX13" fmla="*/ 5923495 w 9942712"/>
              <a:gd name="connsiteY13" fmla="*/ 1371377 h 3104066"/>
              <a:gd name="connsiteX14" fmla="*/ 6760600 w 9942712"/>
              <a:gd name="connsiteY14" fmla="*/ 835047 h 3104066"/>
              <a:gd name="connsiteX15" fmla="*/ 7437256 w 9942712"/>
              <a:gd name="connsiteY15" fmla="*/ 670455 h 3104066"/>
              <a:gd name="connsiteX16" fmla="*/ 8339464 w 9942712"/>
              <a:gd name="connsiteY16" fmla="*/ 938679 h 3104066"/>
              <a:gd name="connsiteX17" fmla="*/ 9406264 w 9942712"/>
              <a:gd name="connsiteY17" fmla="*/ 1511703 h 3104066"/>
              <a:gd name="connsiteX18" fmla="*/ 9942712 w 9942712"/>
              <a:gd name="connsiteY18" fmla="*/ 1481223 h 3104066"/>
              <a:gd name="connsiteX0" fmla="*/ 79384 w 9406264"/>
              <a:gd name="connsiteY0" fmla="*/ 335175 h 3104066"/>
              <a:gd name="connsiteX1" fmla="*/ 189112 w 9406264"/>
              <a:gd name="connsiteY1" fmla="*/ 1828695 h 3104066"/>
              <a:gd name="connsiteX2" fmla="*/ 2030104 w 9406264"/>
              <a:gd name="connsiteY2" fmla="*/ 2980839 h 3104066"/>
              <a:gd name="connsiteX3" fmla="*/ 3779656 w 9406264"/>
              <a:gd name="connsiteY3" fmla="*/ 2852823 h 3104066"/>
              <a:gd name="connsiteX4" fmla="*/ 5011048 w 9406264"/>
              <a:gd name="connsiteY4" fmla="*/ 1042311 h 3104066"/>
              <a:gd name="connsiteX5" fmla="*/ 4153169 w 9406264"/>
              <a:gd name="connsiteY5" fmla="*/ 287413 h 3104066"/>
              <a:gd name="connsiteX6" fmla="*/ 3654836 w 9406264"/>
              <a:gd name="connsiteY6" fmla="*/ 1064978 h 3104066"/>
              <a:gd name="connsiteX7" fmla="*/ 4396062 w 9406264"/>
              <a:gd name="connsiteY7" fmla="*/ 1737433 h 3104066"/>
              <a:gd name="connsiteX8" fmla="*/ 5315848 w 9406264"/>
              <a:gd name="connsiteY8" fmla="*/ 1261767 h 3104066"/>
              <a:gd name="connsiteX9" fmla="*/ 6102232 w 9406264"/>
              <a:gd name="connsiteY9" fmla="*/ 249831 h 3104066"/>
              <a:gd name="connsiteX10" fmla="*/ 6980056 w 9406264"/>
              <a:gd name="connsiteY10" fmla="*/ 134007 h 3104066"/>
              <a:gd name="connsiteX11" fmla="*/ 6993254 w 9406264"/>
              <a:gd name="connsiteY11" fmla="*/ 1568579 h 3104066"/>
              <a:gd name="connsiteX12" fmla="*/ 6419934 w 9406264"/>
              <a:gd name="connsiteY12" fmla="*/ 2087390 h 3104066"/>
              <a:gd name="connsiteX13" fmla="*/ 5923495 w 9406264"/>
              <a:gd name="connsiteY13" fmla="*/ 1371377 h 3104066"/>
              <a:gd name="connsiteX14" fmla="*/ 6760600 w 9406264"/>
              <a:gd name="connsiteY14" fmla="*/ 835047 h 3104066"/>
              <a:gd name="connsiteX15" fmla="*/ 7437256 w 9406264"/>
              <a:gd name="connsiteY15" fmla="*/ 670455 h 3104066"/>
              <a:gd name="connsiteX16" fmla="*/ 8339464 w 9406264"/>
              <a:gd name="connsiteY16" fmla="*/ 938679 h 3104066"/>
              <a:gd name="connsiteX17" fmla="*/ 9406264 w 9406264"/>
              <a:gd name="connsiteY17" fmla="*/ 1511703 h 3104066"/>
              <a:gd name="connsiteX0" fmla="*/ 79384 w 8339464"/>
              <a:gd name="connsiteY0" fmla="*/ 335175 h 3104066"/>
              <a:gd name="connsiteX1" fmla="*/ 189112 w 8339464"/>
              <a:gd name="connsiteY1" fmla="*/ 1828695 h 3104066"/>
              <a:gd name="connsiteX2" fmla="*/ 2030104 w 8339464"/>
              <a:gd name="connsiteY2" fmla="*/ 2980839 h 3104066"/>
              <a:gd name="connsiteX3" fmla="*/ 3779656 w 8339464"/>
              <a:gd name="connsiteY3" fmla="*/ 2852823 h 3104066"/>
              <a:gd name="connsiteX4" fmla="*/ 5011048 w 8339464"/>
              <a:gd name="connsiteY4" fmla="*/ 1042311 h 3104066"/>
              <a:gd name="connsiteX5" fmla="*/ 4153169 w 8339464"/>
              <a:gd name="connsiteY5" fmla="*/ 287413 h 3104066"/>
              <a:gd name="connsiteX6" fmla="*/ 3654836 w 8339464"/>
              <a:gd name="connsiteY6" fmla="*/ 1064978 h 3104066"/>
              <a:gd name="connsiteX7" fmla="*/ 4396062 w 8339464"/>
              <a:gd name="connsiteY7" fmla="*/ 1737433 h 3104066"/>
              <a:gd name="connsiteX8" fmla="*/ 5315848 w 8339464"/>
              <a:gd name="connsiteY8" fmla="*/ 1261767 h 3104066"/>
              <a:gd name="connsiteX9" fmla="*/ 6102232 w 8339464"/>
              <a:gd name="connsiteY9" fmla="*/ 249831 h 3104066"/>
              <a:gd name="connsiteX10" fmla="*/ 6980056 w 8339464"/>
              <a:gd name="connsiteY10" fmla="*/ 134007 h 3104066"/>
              <a:gd name="connsiteX11" fmla="*/ 6993254 w 8339464"/>
              <a:gd name="connsiteY11" fmla="*/ 1568579 h 3104066"/>
              <a:gd name="connsiteX12" fmla="*/ 6419934 w 8339464"/>
              <a:gd name="connsiteY12" fmla="*/ 2087390 h 3104066"/>
              <a:gd name="connsiteX13" fmla="*/ 5923495 w 8339464"/>
              <a:gd name="connsiteY13" fmla="*/ 1371377 h 3104066"/>
              <a:gd name="connsiteX14" fmla="*/ 6760600 w 8339464"/>
              <a:gd name="connsiteY14" fmla="*/ 835047 h 3104066"/>
              <a:gd name="connsiteX15" fmla="*/ 7437256 w 8339464"/>
              <a:gd name="connsiteY15" fmla="*/ 670455 h 3104066"/>
              <a:gd name="connsiteX16" fmla="*/ 8339464 w 8339464"/>
              <a:gd name="connsiteY16" fmla="*/ 938679 h 3104066"/>
              <a:gd name="connsiteX0" fmla="*/ 79384 w 7437256"/>
              <a:gd name="connsiteY0" fmla="*/ 335175 h 3104066"/>
              <a:gd name="connsiteX1" fmla="*/ 189112 w 7437256"/>
              <a:gd name="connsiteY1" fmla="*/ 1828695 h 3104066"/>
              <a:gd name="connsiteX2" fmla="*/ 2030104 w 7437256"/>
              <a:gd name="connsiteY2" fmla="*/ 2980839 h 3104066"/>
              <a:gd name="connsiteX3" fmla="*/ 3779656 w 7437256"/>
              <a:gd name="connsiteY3" fmla="*/ 2852823 h 3104066"/>
              <a:gd name="connsiteX4" fmla="*/ 5011048 w 7437256"/>
              <a:gd name="connsiteY4" fmla="*/ 1042311 h 3104066"/>
              <a:gd name="connsiteX5" fmla="*/ 4153169 w 7437256"/>
              <a:gd name="connsiteY5" fmla="*/ 287413 h 3104066"/>
              <a:gd name="connsiteX6" fmla="*/ 3654836 w 7437256"/>
              <a:gd name="connsiteY6" fmla="*/ 1064978 h 3104066"/>
              <a:gd name="connsiteX7" fmla="*/ 4396062 w 7437256"/>
              <a:gd name="connsiteY7" fmla="*/ 1737433 h 3104066"/>
              <a:gd name="connsiteX8" fmla="*/ 5315848 w 7437256"/>
              <a:gd name="connsiteY8" fmla="*/ 1261767 h 3104066"/>
              <a:gd name="connsiteX9" fmla="*/ 6102232 w 7437256"/>
              <a:gd name="connsiteY9" fmla="*/ 249831 h 3104066"/>
              <a:gd name="connsiteX10" fmla="*/ 6980056 w 7437256"/>
              <a:gd name="connsiteY10" fmla="*/ 134007 h 3104066"/>
              <a:gd name="connsiteX11" fmla="*/ 6993254 w 7437256"/>
              <a:gd name="connsiteY11" fmla="*/ 1568579 h 3104066"/>
              <a:gd name="connsiteX12" fmla="*/ 6419934 w 7437256"/>
              <a:gd name="connsiteY12" fmla="*/ 2087390 h 3104066"/>
              <a:gd name="connsiteX13" fmla="*/ 5923495 w 7437256"/>
              <a:gd name="connsiteY13" fmla="*/ 1371377 h 3104066"/>
              <a:gd name="connsiteX14" fmla="*/ 6760600 w 7437256"/>
              <a:gd name="connsiteY14" fmla="*/ 835047 h 3104066"/>
              <a:gd name="connsiteX15" fmla="*/ 7437256 w 7437256"/>
              <a:gd name="connsiteY15" fmla="*/ 670455 h 3104066"/>
              <a:gd name="connsiteX0" fmla="*/ 79384 w 7077668"/>
              <a:gd name="connsiteY0" fmla="*/ 335175 h 3104066"/>
              <a:gd name="connsiteX1" fmla="*/ 189112 w 7077668"/>
              <a:gd name="connsiteY1" fmla="*/ 1828695 h 3104066"/>
              <a:gd name="connsiteX2" fmla="*/ 2030104 w 7077668"/>
              <a:gd name="connsiteY2" fmla="*/ 2980839 h 3104066"/>
              <a:gd name="connsiteX3" fmla="*/ 3779656 w 7077668"/>
              <a:gd name="connsiteY3" fmla="*/ 2852823 h 3104066"/>
              <a:gd name="connsiteX4" fmla="*/ 5011048 w 7077668"/>
              <a:gd name="connsiteY4" fmla="*/ 1042311 h 3104066"/>
              <a:gd name="connsiteX5" fmla="*/ 4153169 w 7077668"/>
              <a:gd name="connsiteY5" fmla="*/ 287413 h 3104066"/>
              <a:gd name="connsiteX6" fmla="*/ 3654836 w 7077668"/>
              <a:gd name="connsiteY6" fmla="*/ 1064978 h 3104066"/>
              <a:gd name="connsiteX7" fmla="*/ 4396062 w 7077668"/>
              <a:gd name="connsiteY7" fmla="*/ 1737433 h 3104066"/>
              <a:gd name="connsiteX8" fmla="*/ 5315848 w 7077668"/>
              <a:gd name="connsiteY8" fmla="*/ 1261767 h 3104066"/>
              <a:gd name="connsiteX9" fmla="*/ 6102232 w 7077668"/>
              <a:gd name="connsiteY9" fmla="*/ 249831 h 3104066"/>
              <a:gd name="connsiteX10" fmla="*/ 6980056 w 7077668"/>
              <a:gd name="connsiteY10" fmla="*/ 134007 h 3104066"/>
              <a:gd name="connsiteX11" fmla="*/ 6993254 w 7077668"/>
              <a:gd name="connsiteY11" fmla="*/ 1568579 h 3104066"/>
              <a:gd name="connsiteX12" fmla="*/ 6419934 w 7077668"/>
              <a:gd name="connsiteY12" fmla="*/ 2087390 h 3104066"/>
              <a:gd name="connsiteX13" fmla="*/ 5923495 w 7077668"/>
              <a:gd name="connsiteY13" fmla="*/ 1371377 h 3104066"/>
              <a:gd name="connsiteX14" fmla="*/ 6760600 w 7077668"/>
              <a:gd name="connsiteY14" fmla="*/ 835047 h 3104066"/>
              <a:gd name="connsiteX0" fmla="*/ 79384 w 7077668"/>
              <a:gd name="connsiteY0" fmla="*/ 335175 h 3104066"/>
              <a:gd name="connsiteX1" fmla="*/ 189112 w 7077668"/>
              <a:gd name="connsiteY1" fmla="*/ 1828695 h 3104066"/>
              <a:gd name="connsiteX2" fmla="*/ 2030104 w 7077668"/>
              <a:gd name="connsiteY2" fmla="*/ 2980839 h 3104066"/>
              <a:gd name="connsiteX3" fmla="*/ 3779656 w 7077668"/>
              <a:gd name="connsiteY3" fmla="*/ 2852823 h 3104066"/>
              <a:gd name="connsiteX4" fmla="*/ 5011048 w 7077668"/>
              <a:gd name="connsiteY4" fmla="*/ 1042311 h 3104066"/>
              <a:gd name="connsiteX5" fmla="*/ 4153169 w 7077668"/>
              <a:gd name="connsiteY5" fmla="*/ 287413 h 3104066"/>
              <a:gd name="connsiteX6" fmla="*/ 3654836 w 7077668"/>
              <a:gd name="connsiteY6" fmla="*/ 1064978 h 3104066"/>
              <a:gd name="connsiteX7" fmla="*/ 4396062 w 7077668"/>
              <a:gd name="connsiteY7" fmla="*/ 1737433 h 3104066"/>
              <a:gd name="connsiteX8" fmla="*/ 5315848 w 7077668"/>
              <a:gd name="connsiteY8" fmla="*/ 1261767 h 3104066"/>
              <a:gd name="connsiteX9" fmla="*/ 6102232 w 7077668"/>
              <a:gd name="connsiteY9" fmla="*/ 249831 h 3104066"/>
              <a:gd name="connsiteX10" fmla="*/ 6980056 w 7077668"/>
              <a:gd name="connsiteY10" fmla="*/ 134007 h 3104066"/>
              <a:gd name="connsiteX11" fmla="*/ 6993254 w 7077668"/>
              <a:gd name="connsiteY11" fmla="*/ 1568579 h 3104066"/>
              <a:gd name="connsiteX12" fmla="*/ 6419934 w 7077668"/>
              <a:gd name="connsiteY12" fmla="*/ 2087390 h 3104066"/>
              <a:gd name="connsiteX13" fmla="*/ 5923495 w 7077668"/>
              <a:gd name="connsiteY13" fmla="*/ 1371377 h 3104066"/>
              <a:gd name="connsiteX0" fmla="*/ 0 w 6888556"/>
              <a:gd name="connsiteY0" fmla="*/ 1828695 h 3104066"/>
              <a:gd name="connsiteX1" fmla="*/ 1840992 w 6888556"/>
              <a:gd name="connsiteY1" fmla="*/ 2980839 h 3104066"/>
              <a:gd name="connsiteX2" fmla="*/ 3590544 w 6888556"/>
              <a:gd name="connsiteY2" fmla="*/ 2852823 h 3104066"/>
              <a:gd name="connsiteX3" fmla="*/ 4821936 w 6888556"/>
              <a:gd name="connsiteY3" fmla="*/ 1042311 h 3104066"/>
              <a:gd name="connsiteX4" fmla="*/ 3964057 w 6888556"/>
              <a:gd name="connsiteY4" fmla="*/ 287413 h 3104066"/>
              <a:gd name="connsiteX5" fmla="*/ 3465724 w 6888556"/>
              <a:gd name="connsiteY5" fmla="*/ 1064978 h 3104066"/>
              <a:gd name="connsiteX6" fmla="*/ 4206950 w 6888556"/>
              <a:gd name="connsiteY6" fmla="*/ 1737433 h 3104066"/>
              <a:gd name="connsiteX7" fmla="*/ 5126736 w 6888556"/>
              <a:gd name="connsiteY7" fmla="*/ 1261767 h 3104066"/>
              <a:gd name="connsiteX8" fmla="*/ 5913120 w 6888556"/>
              <a:gd name="connsiteY8" fmla="*/ 249831 h 3104066"/>
              <a:gd name="connsiteX9" fmla="*/ 6790944 w 6888556"/>
              <a:gd name="connsiteY9" fmla="*/ 134007 h 3104066"/>
              <a:gd name="connsiteX10" fmla="*/ 6804142 w 6888556"/>
              <a:gd name="connsiteY10" fmla="*/ 1568579 h 3104066"/>
              <a:gd name="connsiteX11" fmla="*/ 6230822 w 6888556"/>
              <a:gd name="connsiteY11" fmla="*/ 2087390 h 3104066"/>
              <a:gd name="connsiteX12" fmla="*/ 5734383 w 6888556"/>
              <a:gd name="connsiteY12" fmla="*/ 1371377 h 3104066"/>
              <a:gd name="connsiteX0" fmla="*/ 0 w 5047564"/>
              <a:gd name="connsiteY0" fmla="*/ 2980839 h 3104066"/>
              <a:gd name="connsiteX1" fmla="*/ 1749552 w 5047564"/>
              <a:gd name="connsiteY1" fmla="*/ 2852823 h 3104066"/>
              <a:gd name="connsiteX2" fmla="*/ 2980944 w 5047564"/>
              <a:gd name="connsiteY2" fmla="*/ 1042311 h 3104066"/>
              <a:gd name="connsiteX3" fmla="*/ 2123065 w 5047564"/>
              <a:gd name="connsiteY3" fmla="*/ 287413 h 3104066"/>
              <a:gd name="connsiteX4" fmla="*/ 1624732 w 5047564"/>
              <a:gd name="connsiteY4" fmla="*/ 1064978 h 3104066"/>
              <a:gd name="connsiteX5" fmla="*/ 2365958 w 5047564"/>
              <a:gd name="connsiteY5" fmla="*/ 1737433 h 3104066"/>
              <a:gd name="connsiteX6" fmla="*/ 3285744 w 5047564"/>
              <a:gd name="connsiteY6" fmla="*/ 1261767 h 3104066"/>
              <a:gd name="connsiteX7" fmla="*/ 4072128 w 5047564"/>
              <a:gd name="connsiteY7" fmla="*/ 249831 h 3104066"/>
              <a:gd name="connsiteX8" fmla="*/ 4949952 w 5047564"/>
              <a:gd name="connsiteY8" fmla="*/ 134007 h 3104066"/>
              <a:gd name="connsiteX9" fmla="*/ 4963150 w 5047564"/>
              <a:gd name="connsiteY9" fmla="*/ 1568579 h 3104066"/>
              <a:gd name="connsiteX10" fmla="*/ 4389830 w 5047564"/>
              <a:gd name="connsiteY10" fmla="*/ 2087390 h 3104066"/>
              <a:gd name="connsiteX11" fmla="*/ 3893391 w 5047564"/>
              <a:gd name="connsiteY11" fmla="*/ 1371377 h 3104066"/>
              <a:gd name="connsiteX0" fmla="*/ 129562 w 3427574"/>
              <a:gd name="connsiteY0" fmla="*/ 2852823 h 2852823"/>
              <a:gd name="connsiteX1" fmla="*/ 1360954 w 3427574"/>
              <a:gd name="connsiteY1" fmla="*/ 1042311 h 2852823"/>
              <a:gd name="connsiteX2" fmla="*/ 503075 w 3427574"/>
              <a:gd name="connsiteY2" fmla="*/ 287413 h 2852823"/>
              <a:gd name="connsiteX3" fmla="*/ 4742 w 3427574"/>
              <a:gd name="connsiteY3" fmla="*/ 1064978 h 2852823"/>
              <a:gd name="connsiteX4" fmla="*/ 745968 w 3427574"/>
              <a:gd name="connsiteY4" fmla="*/ 1737433 h 2852823"/>
              <a:gd name="connsiteX5" fmla="*/ 1665754 w 3427574"/>
              <a:gd name="connsiteY5" fmla="*/ 1261767 h 2852823"/>
              <a:gd name="connsiteX6" fmla="*/ 2452138 w 3427574"/>
              <a:gd name="connsiteY6" fmla="*/ 249831 h 2852823"/>
              <a:gd name="connsiteX7" fmla="*/ 3329962 w 3427574"/>
              <a:gd name="connsiteY7" fmla="*/ 134007 h 2852823"/>
              <a:gd name="connsiteX8" fmla="*/ 3343160 w 3427574"/>
              <a:gd name="connsiteY8" fmla="*/ 1568579 h 2852823"/>
              <a:gd name="connsiteX9" fmla="*/ 2769840 w 3427574"/>
              <a:gd name="connsiteY9" fmla="*/ 2087390 h 2852823"/>
              <a:gd name="connsiteX10" fmla="*/ 2273401 w 3427574"/>
              <a:gd name="connsiteY10" fmla="*/ 1371377 h 2852823"/>
              <a:gd name="connsiteX0" fmla="*/ 1360954 w 3427574"/>
              <a:gd name="connsiteY0" fmla="*/ 1042311 h 2087397"/>
              <a:gd name="connsiteX1" fmla="*/ 503075 w 3427574"/>
              <a:gd name="connsiteY1" fmla="*/ 287413 h 2087397"/>
              <a:gd name="connsiteX2" fmla="*/ 4742 w 3427574"/>
              <a:gd name="connsiteY2" fmla="*/ 1064978 h 2087397"/>
              <a:gd name="connsiteX3" fmla="*/ 745968 w 3427574"/>
              <a:gd name="connsiteY3" fmla="*/ 1737433 h 2087397"/>
              <a:gd name="connsiteX4" fmla="*/ 1665754 w 3427574"/>
              <a:gd name="connsiteY4" fmla="*/ 1261767 h 2087397"/>
              <a:gd name="connsiteX5" fmla="*/ 2452138 w 3427574"/>
              <a:gd name="connsiteY5" fmla="*/ 249831 h 2087397"/>
              <a:gd name="connsiteX6" fmla="*/ 3329962 w 3427574"/>
              <a:gd name="connsiteY6" fmla="*/ 134007 h 2087397"/>
              <a:gd name="connsiteX7" fmla="*/ 3343160 w 3427574"/>
              <a:gd name="connsiteY7" fmla="*/ 1568579 h 2087397"/>
              <a:gd name="connsiteX8" fmla="*/ 2769840 w 3427574"/>
              <a:gd name="connsiteY8" fmla="*/ 2087390 h 2087397"/>
              <a:gd name="connsiteX9" fmla="*/ 2273401 w 3427574"/>
              <a:gd name="connsiteY9" fmla="*/ 1371377 h 2087397"/>
              <a:gd name="connsiteX0" fmla="*/ 503075 w 3427574"/>
              <a:gd name="connsiteY0" fmla="*/ 287413 h 2087397"/>
              <a:gd name="connsiteX1" fmla="*/ 4742 w 3427574"/>
              <a:gd name="connsiteY1" fmla="*/ 1064978 h 2087397"/>
              <a:gd name="connsiteX2" fmla="*/ 745968 w 3427574"/>
              <a:gd name="connsiteY2" fmla="*/ 1737433 h 2087397"/>
              <a:gd name="connsiteX3" fmla="*/ 1665754 w 3427574"/>
              <a:gd name="connsiteY3" fmla="*/ 1261767 h 2087397"/>
              <a:gd name="connsiteX4" fmla="*/ 2452138 w 3427574"/>
              <a:gd name="connsiteY4" fmla="*/ 249831 h 2087397"/>
              <a:gd name="connsiteX5" fmla="*/ 3329962 w 3427574"/>
              <a:gd name="connsiteY5" fmla="*/ 134007 h 2087397"/>
              <a:gd name="connsiteX6" fmla="*/ 3343160 w 3427574"/>
              <a:gd name="connsiteY6" fmla="*/ 1568579 h 2087397"/>
              <a:gd name="connsiteX7" fmla="*/ 2769840 w 3427574"/>
              <a:gd name="connsiteY7" fmla="*/ 2087390 h 2087397"/>
              <a:gd name="connsiteX8" fmla="*/ 2273401 w 3427574"/>
              <a:gd name="connsiteY8" fmla="*/ 1371377 h 2087397"/>
              <a:gd name="connsiteX0" fmla="*/ 0 w 3422832"/>
              <a:gd name="connsiteY0" fmla="*/ 1064978 h 2087397"/>
              <a:gd name="connsiteX1" fmla="*/ 741226 w 3422832"/>
              <a:gd name="connsiteY1" fmla="*/ 1737433 h 2087397"/>
              <a:gd name="connsiteX2" fmla="*/ 1661012 w 3422832"/>
              <a:gd name="connsiteY2" fmla="*/ 1261767 h 2087397"/>
              <a:gd name="connsiteX3" fmla="*/ 2447396 w 3422832"/>
              <a:gd name="connsiteY3" fmla="*/ 249831 h 2087397"/>
              <a:gd name="connsiteX4" fmla="*/ 3325220 w 3422832"/>
              <a:gd name="connsiteY4" fmla="*/ 134007 h 2087397"/>
              <a:gd name="connsiteX5" fmla="*/ 3338418 w 3422832"/>
              <a:gd name="connsiteY5" fmla="*/ 1568579 h 2087397"/>
              <a:gd name="connsiteX6" fmla="*/ 2765098 w 3422832"/>
              <a:gd name="connsiteY6" fmla="*/ 2087390 h 2087397"/>
              <a:gd name="connsiteX7" fmla="*/ 2268659 w 3422832"/>
              <a:gd name="connsiteY7" fmla="*/ 1371377 h 2087397"/>
              <a:gd name="connsiteX0" fmla="*/ 0 w 2681606"/>
              <a:gd name="connsiteY0" fmla="*/ 1737433 h 2087397"/>
              <a:gd name="connsiteX1" fmla="*/ 919786 w 2681606"/>
              <a:gd name="connsiteY1" fmla="*/ 1261767 h 2087397"/>
              <a:gd name="connsiteX2" fmla="*/ 1706170 w 2681606"/>
              <a:gd name="connsiteY2" fmla="*/ 249831 h 2087397"/>
              <a:gd name="connsiteX3" fmla="*/ 2583994 w 2681606"/>
              <a:gd name="connsiteY3" fmla="*/ 134007 h 2087397"/>
              <a:gd name="connsiteX4" fmla="*/ 2597192 w 2681606"/>
              <a:gd name="connsiteY4" fmla="*/ 1568579 h 2087397"/>
              <a:gd name="connsiteX5" fmla="*/ 2023872 w 2681606"/>
              <a:gd name="connsiteY5" fmla="*/ 2087390 h 2087397"/>
              <a:gd name="connsiteX6" fmla="*/ 1527433 w 2681606"/>
              <a:gd name="connsiteY6" fmla="*/ 1371377 h 2087397"/>
              <a:gd name="connsiteX0" fmla="*/ 0 w 1761820"/>
              <a:gd name="connsiteY0" fmla="*/ 1261767 h 2087397"/>
              <a:gd name="connsiteX1" fmla="*/ 786384 w 1761820"/>
              <a:gd name="connsiteY1" fmla="*/ 249831 h 2087397"/>
              <a:gd name="connsiteX2" fmla="*/ 1664208 w 1761820"/>
              <a:gd name="connsiteY2" fmla="*/ 134007 h 2087397"/>
              <a:gd name="connsiteX3" fmla="*/ 1677406 w 1761820"/>
              <a:gd name="connsiteY3" fmla="*/ 1568579 h 2087397"/>
              <a:gd name="connsiteX4" fmla="*/ 1104086 w 1761820"/>
              <a:gd name="connsiteY4" fmla="*/ 2087390 h 2087397"/>
              <a:gd name="connsiteX5" fmla="*/ 607647 w 1761820"/>
              <a:gd name="connsiteY5" fmla="*/ 1371377 h 2087397"/>
              <a:gd name="connsiteX0" fmla="*/ 206258 w 1181694"/>
              <a:gd name="connsiteY0" fmla="*/ 249831 h 2087397"/>
              <a:gd name="connsiteX1" fmla="*/ 1084082 w 1181694"/>
              <a:gd name="connsiteY1" fmla="*/ 134007 h 2087397"/>
              <a:gd name="connsiteX2" fmla="*/ 1097280 w 1181694"/>
              <a:gd name="connsiteY2" fmla="*/ 1568579 h 2087397"/>
              <a:gd name="connsiteX3" fmla="*/ 523960 w 1181694"/>
              <a:gd name="connsiteY3" fmla="*/ 2087390 h 2087397"/>
              <a:gd name="connsiteX4" fmla="*/ 27521 w 1181694"/>
              <a:gd name="connsiteY4" fmla="*/ 1371377 h 2087397"/>
              <a:gd name="connsiteX0" fmla="*/ 312790 w 1174769"/>
              <a:gd name="connsiteY0" fmla="*/ 128890 h 2294930"/>
              <a:gd name="connsiteX1" fmla="*/ 1084082 w 1174769"/>
              <a:gd name="connsiteY1" fmla="*/ 341540 h 2294930"/>
              <a:gd name="connsiteX2" fmla="*/ 1097280 w 1174769"/>
              <a:gd name="connsiteY2" fmla="*/ 1776112 h 2294930"/>
              <a:gd name="connsiteX3" fmla="*/ 523960 w 1174769"/>
              <a:gd name="connsiteY3" fmla="*/ 2294923 h 2294930"/>
              <a:gd name="connsiteX4" fmla="*/ 27521 w 1174769"/>
              <a:gd name="connsiteY4" fmla="*/ 1578910 h 2294930"/>
              <a:gd name="connsiteX0" fmla="*/ 0 w 1809861"/>
              <a:gd name="connsiteY0" fmla="*/ 128890 h 2398989"/>
              <a:gd name="connsiteX1" fmla="*/ 771292 w 1809861"/>
              <a:gd name="connsiteY1" fmla="*/ 341540 h 2398989"/>
              <a:gd name="connsiteX2" fmla="*/ 784490 w 1809861"/>
              <a:gd name="connsiteY2" fmla="*/ 1776112 h 2398989"/>
              <a:gd name="connsiteX3" fmla="*/ 211170 w 1809861"/>
              <a:gd name="connsiteY3" fmla="*/ 2294923 h 2398989"/>
              <a:gd name="connsiteX4" fmla="*/ 1809861 w 1809861"/>
              <a:gd name="connsiteY4" fmla="*/ 2058304 h 2398989"/>
              <a:gd name="connsiteX0" fmla="*/ 0 w 1809861"/>
              <a:gd name="connsiteY0" fmla="*/ 128890 h 2058304"/>
              <a:gd name="connsiteX1" fmla="*/ 771292 w 1809861"/>
              <a:gd name="connsiteY1" fmla="*/ 341540 h 2058304"/>
              <a:gd name="connsiteX2" fmla="*/ 784490 w 1809861"/>
              <a:gd name="connsiteY2" fmla="*/ 1776112 h 2058304"/>
              <a:gd name="connsiteX3" fmla="*/ 1809861 w 1809861"/>
              <a:gd name="connsiteY3" fmla="*/ 2058304 h 2058304"/>
              <a:gd name="connsiteX0" fmla="*/ 0 w 1809861"/>
              <a:gd name="connsiteY0" fmla="*/ 108028 h 2037442"/>
              <a:gd name="connsiteX1" fmla="*/ 771292 w 1809861"/>
              <a:gd name="connsiteY1" fmla="*/ 320678 h 2037442"/>
              <a:gd name="connsiteX2" fmla="*/ 1183985 w 1809861"/>
              <a:gd name="connsiteY2" fmla="*/ 1107180 h 2037442"/>
              <a:gd name="connsiteX3" fmla="*/ 1809861 w 1809861"/>
              <a:gd name="connsiteY3" fmla="*/ 2037442 h 2037442"/>
              <a:gd name="connsiteX0" fmla="*/ 0 w 1929709"/>
              <a:gd name="connsiteY0" fmla="*/ 108028 h 1107440"/>
              <a:gd name="connsiteX1" fmla="*/ 771292 w 1929709"/>
              <a:gd name="connsiteY1" fmla="*/ 320678 h 1107440"/>
              <a:gd name="connsiteX2" fmla="*/ 1183985 w 1929709"/>
              <a:gd name="connsiteY2" fmla="*/ 1107180 h 1107440"/>
              <a:gd name="connsiteX3" fmla="*/ 1929709 w 1929709"/>
              <a:gd name="connsiteY3" fmla="*/ 230836 h 1107440"/>
              <a:gd name="connsiteX0" fmla="*/ 0 w 2006589"/>
              <a:gd name="connsiteY0" fmla="*/ 108028 h 1107440"/>
              <a:gd name="connsiteX1" fmla="*/ 771292 w 2006589"/>
              <a:gd name="connsiteY1" fmla="*/ 320678 h 1107440"/>
              <a:gd name="connsiteX2" fmla="*/ 1183985 w 2006589"/>
              <a:gd name="connsiteY2" fmla="*/ 1107180 h 1107440"/>
              <a:gd name="connsiteX3" fmla="*/ 1929709 w 2006589"/>
              <a:gd name="connsiteY3" fmla="*/ 230836 h 1107440"/>
              <a:gd name="connsiteX0" fmla="*/ 0 w 2006589"/>
              <a:gd name="connsiteY0" fmla="*/ 30563 h 1029975"/>
              <a:gd name="connsiteX1" fmla="*/ 771292 w 2006589"/>
              <a:gd name="connsiteY1" fmla="*/ 243213 h 1029975"/>
              <a:gd name="connsiteX2" fmla="*/ 1183985 w 2006589"/>
              <a:gd name="connsiteY2" fmla="*/ 1029715 h 1029975"/>
              <a:gd name="connsiteX3" fmla="*/ 1929709 w 2006589"/>
              <a:gd name="connsiteY3" fmla="*/ 153371 h 1029975"/>
              <a:gd name="connsiteX0" fmla="*/ 0 w 2042070"/>
              <a:gd name="connsiteY0" fmla="*/ 30563 h 1110589"/>
              <a:gd name="connsiteX1" fmla="*/ 771292 w 2042070"/>
              <a:gd name="connsiteY1" fmla="*/ 243213 h 1110589"/>
              <a:gd name="connsiteX2" fmla="*/ 1183985 w 2042070"/>
              <a:gd name="connsiteY2" fmla="*/ 1029715 h 1110589"/>
              <a:gd name="connsiteX3" fmla="*/ 1929709 w 2042070"/>
              <a:gd name="connsiteY3" fmla="*/ 153371 h 1110589"/>
              <a:gd name="connsiteX0" fmla="*/ 0 w 2002989"/>
              <a:gd name="connsiteY0" fmla="*/ 108190 h 1108440"/>
              <a:gd name="connsiteX1" fmla="*/ 1130837 w 2002989"/>
              <a:gd name="connsiteY1" fmla="*/ 94460 h 1108440"/>
              <a:gd name="connsiteX2" fmla="*/ 1183985 w 2002989"/>
              <a:gd name="connsiteY2" fmla="*/ 1107342 h 1108440"/>
              <a:gd name="connsiteX3" fmla="*/ 1929709 w 2002989"/>
              <a:gd name="connsiteY3" fmla="*/ 230998 h 1108440"/>
              <a:gd name="connsiteX0" fmla="*/ 0 w 2048696"/>
              <a:gd name="connsiteY0" fmla="*/ 73911 h 615627"/>
              <a:gd name="connsiteX1" fmla="*/ 1130837 w 2048696"/>
              <a:gd name="connsiteY1" fmla="*/ 60181 h 615627"/>
              <a:gd name="connsiteX2" fmla="*/ 1650062 w 2048696"/>
              <a:gd name="connsiteY2" fmla="*/ 575914 h 615627"/>
              <a:gd name="connsiteX3" fmla="*/ 1929709 w 2048696"/>
              <a:gd name="connsiteY3" fmla="*/ 196719 h 615627"/>
              <a:gd name="connsiteX0" fmla="*/ 0 w 1900591"/>
              <a:gd name="connsiteY0" fmla="*/ 73911 h 619355"/>
              <a:gd name="connsiteX1" fmla="*/ 1130837 w 1900591"/>
              <a:gd name="connsiteY1" fmla="*/ 60181 h 619355"/>
              <a:gd name="connsiteX2" fmla="*/ 1650062 w 1900591"/>
              <a:gd name="connsiteY2" fmla="*/ 575914 h 619355"/>
              <a:gd name="connsiteX3" fmla="*/ 1752156 w 1900591"/>
              <a:gd name="connsiteY3" fmla="*/ 205597 h 619355"/>
              <a:gd name="connsiteX0" fmla="*/ 0 w 1917541"/>
              <a:gd name="connsiteY0" fmla="*/ 73911 h 687197"/>
              <a:gd name="connsiteX1" fmla="*/ 1130837 w 1917541"/>
              <a:gd name="connsiteY1" fmla="*/ 60181 h 687197"/>
              <a:gd name="connsiteX2" fmla="*/ 1650062 w 1917541"/>
              <a:gd name="connsiteY2" fmla="*/ 575914 h 687197"/>
              <a:gd name="connsiteX3" fmla="*/ 1752156 w 1917541"/>
              <a:gd name="connsiteY3" fmla="*/ 205597 h 687197"/>
              <a:gd name="connsiteX0" fmla="*/ 0 w 2272648"/>
              <a:gd name="connsiteY0" fmla="*/ 234826 h 635048"/>
              <a:gd name="connsiteX1" fmla="*/ 1485944 w 2272648"/>
              <a:gd name="connsiteY1" fmla="*/ 8032 h 635048"/>
              <a:gd name="connsiteX2" fmla="*/ 2005169 w 2272648"/>
              <a:gd name="connsiteY2" fmla="*/ 523765 h 635048"/>
              <a:gd name="connsiteX3" fmla="*/ 2107263 w 2272648"/>
              <a:gd name="connsiteY3" fmla="*/ 153448 h 635048"/>
              <a:gd name="connsiteX0" fmla="*/ 0 w 2272648"/>
              <a:gd name="connsiteY0" fmla="*/ 305421 h 705643"/>
              <a:gd name="connsiteX1" fmla="*/ 1485944 w 2272648"/>
              <a:gd name="connsiteY1" fmla="*/ 78627 h 705643"/>
              <a:gd name="connsiteX2" fmla="*/ 2005169 w 2272648"/>
              <a:gd name="connsiteY2" fmla="*/ 594360 h 705643"/>
              <a:gd name="connsiteX3" fmla="*/ 2107263 w 2272648"/>
              <a:gd name="connsiteY3" fmla="*/ 224043 h 705643"/>
              <a:gd name="connsiteX0" fmla="*/ 0 w 2272648"/>
              <a:gd name="connsiteY0" fmla="*/ 396028 h 796250"/>
              <a:gd name="connsiteX1" fmla="*/ 1485944 w 2272648"/>
              <a:gd name="connsiteY1" fmla="*/ 169234 h 796250"/>
              <a:gd name="connsiteX2" fmla="*/ 2005169 w 2272648"/>
              <a:gd name="connsiteY2" fmla="*/ 684967 h 796250"/>
              <a:gd name="connsiteX3" fmla="*/ 2107263 w 2272648"/>
              <a:gd name="connsiteY3" fmla="*/ 314650 h 796250"/>
              <a:gd name="connsiteX0" fmla="*/ 0 w 2320931"/>
              <a:gd name="connsiteY0" fmla="*/ 81378 h 397544"/>
              <a:gd name="connsiteX1" fmla="*/ 2005169 w 2320931"/>
              <a:gd name="connsiteY1" fmla="*/ 370317 h 397544"/>
              <a:gd name="connsiteX2" fmla="*/ 2107263 w 2320931"/>
              <a:gd name="connsiteY2" fmla="*/ 0 h 397544"/>
              <a:gd name="connsiteX0" fmla="*/ 0 w 2283726"/>
              <a:gd name="connsiteY0" fmla="*/ 340709 h 781520"/>
              <a:gd name="connsiteX1" fmla="*/ 2005169 w 2283726"/>
              <a:gd name="connsiteY1" fmla="*/ 629648 h 781520"/>
              <a:gd name="connsiteX2" fmla="*/ 2107263 w 2283726"/>
              <a:gd name="connsiteY2" fmla="*/ 259331 h 781520"/>
              <a:gd name="connsiteX0" fmla="*/ 0 w 2283726"/>
              <a:gd name="connsiteY0" fmla="*/ 479995 h 920806"/>
              <a:gd name="connsiteX1" fmla="*/ 2005169 w 2283726"/>
              <a:gd name="connsiteY1" fmla="*/ 768934 h 920806"/>
              <a:gd name="connsiteX2" fmla="*/ 2107263 w 2283726"/>
              <a:gd name="connsiteY2" fmla="*/ 398617 h 920806"/>
              <a:gd name="connsiteX0" fmla="*/ 0 w 2458966"/>
              <a:gd name="connsiteY0" fmla="*/ 449801 h 744007"/>
              <a:gd name="connsiteX1" fmla="*/ 2005169 w 2458966"/>
              <a:gd name="connsiteY1" fmla="*/ 738740 h 744007"/>
              <a:gd name="connsiteX2" fmla="*/ 2298133 w 2458966"/>
              <a:gd name="connsiteY2" fmla="*/ 0 h 744007"/>
              <a:gd name="connsiteX0" fmla="*/ 0 w 2458966"/>
              <a:gd name="connsiteY0" fmla="*/ 449801 h 741552"/>
              <a:gd name="connsiteX1" fmla="*/ 2005169 w 2458966"/>
              <a:gd name="connsiteY1" fmla="*/ 738740 h 741552"/>
              <a:gd name="connsiteX2" fmla="*/ 2298133 w 2458966"/>
              <a:gd name="connsiteY2" fmla="*/ 0 h 741552"/>
              <a:gd name="connsiteX0" fmla="*/ 0 w 2276497"/>
              <a:gd name="connsiteY0" fmla="*/ 416146 h 705529"/>
              <a:gd name="connsiteX1" fmla="*/ 2005169 w 2276497"/>
              <a:gd name="connsiteY1" fmla="*/ 705085 h 705529"/>
              <a:gd name="connsiteX2" fmla="*/ 2036242 w 2276497"/>
              <a:gd name="connsiteY2" fmla="*/ 241553 h 705529"/>
              <a:gd name="connsiteX0" fmla="*/ 0 w 2255009"/>
              <a:gd name="connsiteY0" fmla="*/ 462796 h 865534"/>
              <a:gd name="connsiteX1" fmla="*/ 2005169 w 2255009"/>
              <a:gd name="connsiteY1" fmla="*/ 751735 h 865534"/>
              <a:gd name="connsiteX2" fmla="*/ 2036242 w 2255009"/>
              <a:gd name="connsiteY2" fmla="*/ 288203 h 865534"/>
              <a:gd name="connsiteX0" fmla="*/ 0 w 2005169"/>
              <a:gd name="connsiteY0" fmla="*/ 462796 h 751735"/>
              <a:gd name="connsiteX1" fmla="*/ 2005169 w 2005169"/>
              <a:gd name="connsiteY1" fmla="*/ 751735 h 751735"/>
              <a:gd name="connsiteX0" fmla="*/ 0 w 1619089"/>
              <a:gd name="connsiteY0" fmla="*/ 573101 h 573101"/>
              <a:gd name="connsiteX1" fmla="*/ 1619089 w 1619089"/>
              <a:gd name="connsiteY1" fmla="*/ 470880 h 573101"/>
              <a:gd name="connsiteX0" fmla="*/ 0 w 1639323"/>
              <a:gd name="connsiteY0" fmla="*/ 665160 h 665160"/>
              <a:gd name="connsiteX1" fmla="*/ 1619089 w 1639323"/>
              <a:gd name="connsiteY1" fmla="*/ 562939 h 665160"/>
              <a:gd name="connsiteX0" fmla="*/ 0 w 1622578"/>
              <a:gd name="connsiteY0" fmla="*/ 718976 h 718976"/>
              <a:gd name="connsiteX1" fmla="*/ 1619089 w 1622578"/>
              <a:gd name="connsiteY1" fmla="*/ 616755 h 718976"/>
              <a:gd name="connsiteX0" fmla="*/ 0 w 719459"/>
              <a:gd name="connsiteY0" fmla="*/ 721303 h 721303"/>
              <a:gd name="connsiteX1" fmla="*/ 694529 w 719459"/>
              <a:gd name="connsiteY1" fmla="*/ 614002 h 721303"/>
              <a:gd name="connsiteX0" fmla="*/ 0 w 703626"/>
              <a:gd name="connsiteY0" fmla="*/ 241287 h 728176"/>
              <a:gd name="connsiteX1" fmla="*/ 694529 w 703626"/>
              <a:gd name="connsiteY1" fmla="*/ 133986 h 728176"/>
              <a:gd name="connsiteX0" fmla="*/ 0 w 1044321"/>
              <a:gd name="connsiteY0" fmla="*/ 107301 h 856357"/>
              <a:gd name="connsiteX1" fmla="*/ 694529 w 1044321"/>
              <a:gd name="connsiteY1" fmla="*/ 0 h 856357"/>
              <a:gd name="connsiteX0" fmla="*/ 0 w 1470878"/>
              <a:gd name="connsiteY0" fmla="*/ 473061 h 1115031"/>
              <a:gd name="connsiteX1" fmla="*/ 1192369 w 1470878"/>
              <a:gd name="connsiteY1" fmla="*/ 0 h 1115031"/>
              <a:gd name="connsiteX0" fmla="*/ 0 w 1501106"/>
              <a:gd name="connsiteY0" fmla="*/ 473061 h 1223615"/>
              <a:gd name="connsiteX1" fmla="*/ 1192369 w 1501106"/>
              <a:gd name="connsiteY1" fmla="*/ 0 h 1223615"/>
              <a:gd name="connsiteX0" fmla="*/ 0 w 1517372"/>
              <a:gd name="connsiteY0" fmla="*/ 473061 h 1162929"/>
              <a:gd name="connsiteX1" fmla="*/ 1192369 w 1517372"/>
              <a:gd name="connsiteY1" fmla="*/ 0 h 1162929"/>
              <a:gd name="connsiteX0" fmla="*/ 0 w 1521825"/>
              <a:gd name="connsiteY0" fmla="*/ 574661 h 1236610"/>
              <a:gd name="connsiteX1" fmla="*/ 1197449 w 1521825"/>
              <a:gd name="connsiteY1" fmla="*/ 0 h 1236610"/>
              <a:gd name="connsiteX0" fmla="*/ 0 w 1539292"/>
              <a:gd name="connsiteY0" fmla="*/ 574661 h 1149817"/>
              <a:gd name="connsiteX1" fmla="*/ 1438999 w 1539292"/>
              <a:gd name="connsiteY1" fmla="*/ 245684 h 1149817"/>
              <a:gd name="connsiteX2" fmla="*/ 1197449 w 1539292"/>
              <a:gd name="connsiteY2" fmla="*/ 0 h 1149817"/>
              <a:gd name="connsiteX0" fmla="*/ 0 w 1459442"/>
              <a:gd name="connsiteY0" fmla="*/ 574661 h 1891324"/>
              <a:gd name="connsiteX1" fmla="*/ 719671 w 1459442"/>
              <a:gd name="connsiteY1" fmla="*/ 1227140 h 1891324"/>
              <a:gd name="connsiteX2" fmla="*/ 1197449 w 1459442"/>
              <a:gd name="connsiteY2" fmla="*/ 0 h 1891324"/>
              <a:gd name="connsiteX0" fmla="*/ 0 w 1694860"/>
              <a:gd name="connsiteY0" fmla="*/ 574661 h 1278352"/>
              <a:gd name="connsiteX1" fmla="*/ 719671 w 1694860"/>
              <a:gd name="connsiteY1" fmla="*/ 1227140 h 1278352"/>
              <a:gd name="connsiteX2" fmla="*/ 1197449 w 1694860"/>
              <a:gd name="connsiteY2" fmla="*/ 0 h 1278352"/>
              <a:gd name="connsiteX0" fmla="*/ 0 w 1316856"/>
              <a:gd name="connsiteY0" fmla="*/ 599045 h 1301416"/>
              <a:gd name="connsiteX1" fmla="*/ 719671 w 1316856"/>
              <a:gd name="connsiteY1" fmla="*/ 1251524 h 1301416"/>
              <a:gd name="connsiteX2" fmla="*/ 606137 w 1316856"/>
              <a:gd name="connsiteY2" fmla="*/ 0 h 1301416"/>
              <a:gd name="connsiteX0" fmla="*/ 0 w 1141309"/>
              <a:gd name="connsiteY0" fmla="*/ 599045 h 1251524"/>
              <a:gd name="connsiteX1" fmla="*/ 719671 w 1141309"/>
              <a:gd name="connsiteY1" fmla="*/ 1251524 h 1251524"/>
              <a:gd name="connsiteX2" fmla="*/ 1140294 w 1141309"/>
              <a:gd name="connsiteY2" fmla="*/ 526100 h 1251524"/>
              <a:gd name="connsiteX3" fmla="*/ 606137 w 1141309"/>
              <a:gd name="connsiteY3" fmla="*/ 0 h 1251524"/>
              <a:gd name="connsiteX0" fmla="*/ 0 w 1141309"/>
              <a:gd name="connsiteY0" fmla="*/ 586853 h 1239332"/>
              <a:gd name="connsiteX1" fmla="*/ 719671 w 1141309"/>
              <a:gd name="connsiteY1" fmla="*/ 1239332 h 1239332"/>
              <a:gd name="connsiteX2" fmla="*/ 1140294 w 1141309"/>
              <a:gd name="connsiteY2" fmla="*/ 513908 h 1239332"/>
              <a:gd name="connsiteX3" fmla="*/ 203801 w 1141309"/>
              <a:gd name="connsiteY3" fmla="*/ 0 h 1239332"/>
              <a:gd name="connsiteX0" fmla="*/ 0 w 1141309"/>
              <a:gd name="connsiteY0" fmla="*/ 586853 h 1239332"/>
              <a:gd name="connsiteX1" fmla="*/ 719671 w 1141309"/>
              <a:gd name="connsiteY1" fmla="*/ 1239332 h 1239332"/>
              <a:gd name="connsiteX2" fmla="*/ 1140294 w 1141309"/>
              <a:gd name="connsiteY2" fmla="*/ 513908 h 1239332"/>
              <a:gd name="connsiteX3" fmla="*/ 506311 w 1141309"/>
              <a:gd name="connsiteY3" fmla="*/ 142052 h 1239332"/>
              <a:gd name="connsiteX4" fmla="*/ 203801 w 1141309"/>
              <a:gd name="connsiteY4" fmla="*/ 0 h 1239332"/>
              <a:gd name="connsiteX0" fmla="*/ 0 w 1141309"/>
              <a:gd name="connsiteY0" fmla="*/ 451391 h 1103870"/>
              <a:gd name="connsiteX1" fmla="*/ 719671 w 1141309"/>
              <a:gd name="connsiteY1" fmla="*/ 1103870 h 1103870"/>
              <a:gd name="connsiteX2" fmla="*/ 1140294 w 1141309"/>
              <a:gd name="connsiteY2" fmla="*/ 378446 h 1103870"/>
              <a:gd name="connsiteX3" fmla="*/ 506311 w 1141309"/>
              <a:gd name="connsiteY3" fmla="*/ 6590 h 1103870"/>
              <a:gd name="connsiteX4" fmla="*/ 849977 w 1141309"/>
              <a:gd name="connsiteY4" fmla="*/ 675306 h 1103870"/>
              <a:gd name="connsiteX0" fmla="*/ 0 w 1173344"/>
              <a:gd name="connsiteY0" fmla="*/ 451391 h 1204589"/>
              <a:gd name="connsiteX1" fmla="*/ 719671 w 1173344"/>
              <a:gd name="connsiteY1" fmla="*/ 1103870 h 1204589"/>
              <a:gd name="connsiteX2" fmla="*/ 1140294 w 1173344"/>
              <a:gd name="connsiteY2" fmla="*/ 378446 h 1204589"/>
              <a:gd name="connsiteX3" fmla="*/ 506311 w 1173344"/>
              <a:gd name="connsiteY3" fmla="*/ 6590 h 1204589"/>
              <a:gd name="connsiteX4" fmla="*/ 849977 w 1173344"/>
              <a:gd name="connsiteY4" fmla="*/ 675306 h 1204589"/>
              <a:gd name="connsiteX0" fmla="*/ 0 w 1181357"/>
              <a:gd name="connsiteY0" fmla="*/ 451391 h 1001586"/>
              <a:gd name="connsiteX1" fmla="*/ 744055 w 1181357"/>
              <a:gd name="connsiteY1" fmla="*/ 878318 h 1001586"/>
              <a:gd name="connsiteX2" fmla="*/ 1140294 w 1181357"/>
              <a:gd name="connsiteY2" fmla="*/ 378446 h 1001586"/>
              <a:gd name="connsiteX3" fmla="*/ 506311 w 1181357"/>
              <a:gd name="connsiteY3" fmla="*/ 6590 h 1001586"/>
              <a:gd name="connsiteX4" fmla="*/ 849977 w 1181357"/>
              <a:gd name="connsiteY4" fmla="*/ 675306 h 1001586"/>
              <a:gd name="connsiteX0" fmla="*/ 0 w 1181357"/>
              <a:gd name="connsiteY0" fmla="*/ 451391 h 1001586"/>
              <a:gd name="connsiteX1" fmla="*/ 744055 w 1181357"/>
              <a:gd name="connsiteY1" fmla="*/ 878318 h 1001586"/>
              <a:gd name="connsiteX2" fmla="*/ 1140294 w 1181357"/>
              <a:gd name="connsiteY2" fmla="*/ 378446 h 1001586"/>
              <a:gd name="connsiteX3" fmla="*/ 506311 w 1181357"/>
              <a:gd name="connsiteY3" fmla="*/ 6590 h 1001586"/>
              <a:gd name="connsiteX4" fmla="*/ 849977 w 1181357"/>
              <a:gd name="connsiteY4" fmla="*/ 675306 h 1001586"/>
              <a:gd name="connsiteX0" fmla="*/ 0 w 1370333"/>
              <a:gd name="connsiteY0" fmla="*/ 201455 h 1001586"/>
              <a:gd name="connsiteX1" fmla="*/ 933031 w 1370333"/>
              <a:gd name="connsiteY1" fmla="*/ 878318 h 1001586"/>
              <a:gd name="connsiteX2" fmla="*/ 1329270 w 1370333"/>
              <a:gd name="connsiteY2" fmla="*/ 378446 h 1001586"/>
              <a:gd name="connsiteX3" fmla="*/ 695287 w 1370333"/>
              <a:gd name="connsiteY3" fmla="*/ 6590 h 1001586"/>
              <a:gd name="connsiteX4" fmla="*/ 1038953 w 1370333"/>
              <a:gd name="connsiteY4" fmla="*/ 675306 h 1001586"/>
              <a:gd name="connsiteX0" fmla="*/ 0 w 1370333"/>
              <a:gd name="connsiteY0" fmla="*/ 201455 h 1001586"/>
              <a:gd name="connsiteX1" fmla="*/ 933031 w 1370333"/>
              <a:gd name="connsiteY1" fmla="*/ 878318 h 1001586"/>
              <a:gd name="connsiteX2" fmla="*/ 1329270 w 1370333"/>
              <a:gd name="connsiteY2" fmla="*/ 378446 h 1001586"/>
              <a:gd name="connsiteX3" fmla="*/ 695287 w 1370333"/>
              <a:gd name="connsiteY3" fmla="*/ 6590 h 1001586"/>
              <a:gd name="connsiteX4" fmla="*/ 1038953 w 1370333"/>
              <a:gd name="connsiteY4" fmla="*/ 675306 h 1001586"/>
              <a:gd name="connsiteX0" fmla="*/ 0 w 1420283"/>
              <a:gd name="connsiteY0" fmla="*/ 201455 h 878318"/>
              <a:gd name="connsiteX1" fmla="*/ 933031 w 1420283"/>
              <a:gd name="connsiteY1" fmla="*/ 878318 h 878318"/>
              <a:gd name="connsiteX2" fmla="*/ 1329270 w 1420283"/>
              <a:gd name="connsiteY2" fmla="*/ 378446 h 878318"/>
              <a:gd name="connsiteX3" fmla="*/ 695287 w 1420283"/>
              <a:gd name="connsiteY3" fmla="*/ 6590 h 878318"/>
              <a:gd name="connsiteX4" fmla="*/ 1038953 w 1420283"/>
              <a:gd name="connsiteY4" fmla="*/ 675306 h 878318"/>
              <a:gd name="connsiteX0" fmla="*/ 0 w 2448086"/>
              <a:gd name="connsiteY0" fmla="*/ 201552 h 878415"/>
              <a:gd name="connsiteX1" fmla="*/ 933031 w 2448086"/>
              <a:gd name="connsiteY1" fmla="*/ 878415 h 878415"/>
              <a:gd name="connsiteX2" fmla="*/ 1329270 w 2448086"/>
              <a:gd name="connsiteY2" fmla="*/ 378543 h 878415"/>
              <a:gd name="connsiteX3" fmla="*/ 695287 w 2448086"/>
              <a:gd name="connsiteY3" fmla="*/ 6687 h 878415"/>
              <a:gd name="connsiteX4" fmla="*/ 2447129 w 2448086"/>
              <a:gd name="connsiteY4" fmla="*/ 663211 h 878415"/>
              <a:gd name="connsiteX0" fmla="*/ 0 w 2448086"/>
              <a:gd name="connsiteY0" fmla="*/ 201552 h 878415"/>
              <a:gd name="connsiteX1" fmla="*/ 933031 w 2448086"/>
              <a:gd name="connsiteY1" fmla="*/ 878415 h 878415"/>
              <a:gd name="connsiteX2" fmla="*/ 1329270 w 2448086"/>
              <a:gd name="connsiteY2" fmla="*/ 378543 h 878415"/>
              <a:gd name="connsiteX3" fmla="*/ 695287 w 2448086"/>
              <a:gd name="connsiteY3" fmla="*/ 6687 h 878415"/>
              <a:gd name="connsiteX4" fmla="*/ 2447129 w 2448086"/>
              <a:gd name="connsiteY4" fmla="*/ 663211 h 878415"/>
              <a:gd name="connsiteX0" fmla="*/ 0 w 2448041"/>
              <a:gd name="connsiteY0" fmla="*/ 194865 h 871728"/>
              <a:gd name="connsiteX1" fmla="*/ 933031 w 2448041"/>
              <a:gd name="connsiteY1" fmla="*/ 871728 h 871728"/>
              <a:gd name="connsiteX2" fmla="*/ 1329270 w 2448041"/>
              <a:gd name="connsiteY2" fmla="*/ 371856 h 871728"/>
              <a:gd name="connsiteX3" fmla="*/ 695287 w 2448041"/>
              <a:gd name="connsiteY3" fmla="*/ 0 h 871728"/>
              <a:gd name="connsiteX4" fmla="*/ 2447129 w 2448041"/>
              <a:gd name="connsiteY4" fmla="*/ 656524 h 871728"/>
              <a:gd name="connsiteX0" fmla="*/ 0 w 2448041"/>
              <a:gd name="connsiteY0" fmla="*/ 248590 h 925453"/>
              <a:gd name="connsiteX1" fmla="*/ 933031 w 2448041"/>
              <a:gd name="connsiteY1" fmla="*/ 925453 h 925453"/>
              <a:gd name="connsiteX2" fmla="*/ 1329270 w 2448041"/>
              <a:gd name="connsiteY2" fmla="*/ 425581 h 925453"/>
              <a:gd name="connsiteX3" fmla="*/ 695287 w 2448041"/>
              <a:gd name="connsiteY3" fmla="*/ 53725 h 925453"/>
              <a:gd name="connsiteX4" fmla="*/ 2447129 w 2448041"/>
              <a:gd name="connsiteY4" fmla="*/ 710249 h 925453"/>
              <a:gd name="connsiteX0" fmla="*/ 0 w 2448041"/>
              <a:gd name="connsiteY0" fmla="*/ 248590 h 925453"/>
              <a:gd name="connsiteX1" fmla="*/ 933031 w 2448041"/>
              <a:gd name="connsiteY1" fmla="*/ 925453 h 925453"/>
              <a:gd name="connsiteX2" fmla="*/ 1329270 w 2448041"/>
              <a:gd name="connsiteY2" fmla="*/ 425581 h 925453"/>
              <a:gd name="connsiteX3" fmla="*/ 695287 w 2448041"/>
              <a:gd name="connsiteY3" fmla="*/ 53725 h 925453"/>
              <a:gd name="connsiteX4" fmla="*/ 2447129 w 2448041"/>
              <a:gd name="connsiteY4" fmla="*/ 710249 h 925453"/>
              <a:gd name="connsiteX0" fmla="*/ 0 w 2448041"/>
              <a:gd name="connsiteY0" fmla="*/ 248590 h 932574"/>
              <a:gd name="connsiteX1" fmla="*/ 933031 w 2448041"/>
              <a:gd name="connsiteY1" fmla="*/ 925453 h 932574"/>
              <a:gd name="connsiteX2" fmla="*/ 1329270 w 2448041"/>
              <a:gd name="connsiteY2" fmla="*/ 425581 h 932574"/>
              <a:gd name="connsiteX3" fmla="*/ 695287 w 2448041"/>
              <a:gd name="connsiteY3" fmla="*/ 53725 h 932574"/>
              <a:gd name="connsiteX4" fmla="*/ 2447129 w 2448041"/>
              <a:gd name="connsiteY4" fmla="*/ 710249 h 932574"/>
              <a:gd name="connsiteX0" fmla="*/ 0 w 2448041"/>
              <a:gd name="connsiteY0" fmla="*/ 248590 h 1137681"/>
              <a:gd name="connsiteX1" fmla="*/ 774535 w 2448041"/>
              <a:gd name="connsiteY1" fmla="*/ 1132717 h 1137681"/>
              <a:gd name="connsiteX2" fmla="*/ 1329270 w 2448041"/>
              <a:gd name="connsiteY2" fmla="*/ 425581 h 1137681"/>
              <a:gd name="connsiteX3" fmla="*/ 695287 w 2448041"/>
              <a:gd name="connsiteY3" fmla="*/ 53725 h 1137681"/>
              <a:gd name="connsiteX4" fmla="*/ 2447129 w 2448041"/>
              <a:gd name="connsiteY4" fmla="*/ 710249 h 1137681"/>
              <a:gd name="connsiteX0" fmla="*/ 0 w 2448041"/>
              <a:gd name="connsiteY0" fmla="*/ 278858 h 1167949"/>
              <a:gd name="connsiteX1" fmla="*/ 774535 w 2448041"/>
              <a:gd name="connsiteY1" fmla="*/ 1162985 h 1167949"/>
              <a:gd name="connsiteX2" fmla="*/ 1329270 w 2448041"/>
              <a:gd name="connsiteY2" fmla="*/ 455849 h 1167949"/>
              <a:gd name="connsiteX3" fmla="*/ 695287 w 2448041"/>
              <a:gd name="connsiteY3" fmla="*/ 83993 h 1167949"/>
              <a:gd name="connsiteX4" fmla="*/ 2447129 w 2448041"/>
              <a:gd name="connsiteY4" fmla="*/ 740517 h 1167949"/>
              <a:gd name="connsiteX0" fmla="*/ 0 w 1339279"/>
              <a:gd name="connsiteY0" fmla="*/ 278858 h 1167949"/>
              <a:gd name="connsiteX1" fmla="*/ 774535 w 1339279"/>
              <a:gd name="connsiteY1" fmla="*/ 1162985 h 1167949"/>
              <a:gd name="connsiteX2" fmla="*/ 1329270 w 1339279"/>
              <a:gd name="connsiteY2" fmla="*/ 455849 h 1167949"/>
              <a:gd name="connsiteX3" fmla="*/ 695287 w 1339279"/>
              <a:gd name="connsiteY3" fmla="*/ 83993 h 1167949"/>
              <a:gd name="connsiteX0" fmla="*/ 0 w 1339279"/>
              <a:gd name="connsiteY0" fmla="*/ 0 h 889091"/>
              <a:gd name="connsiteX1" fmla="*/ 774535 w 1339279"/>
              <a:gd name="connsiteY1" fmla="*/ 884127 h 889091"/>
              <a:gd name="connsiteX2" fmla="*/ 1329270 w 1339279"/>
              <a:gd name="connsiteY2" fmla="*/ 176991 h 889091"/>
              <a:gd name="connsiteX0" fmla="*/ 0 w 774535"/>
              <a:gd name="connsiteY0" fmla="*/ 0 h 884127"/>
              <a:gd name="connsiteX1" fmla="*/ 774535 w 774535"/>
              <a:gd name="connsiteY1" fmla="*/ 884127 h 884127"/>
              <a:gd name="connsiteX0" fmla="*/ 0 w 183223"/>
              <a:gd name="connsiteY0" fmla="*/ 0 h 325200"/>
              <a:gd name="connsiteX1" fmla="*/ 183223 w 183223"/>
              <a:gd name="connsiteY1" fmla="*/ 286719 h 325200"/>
              <a:gd name="connsiteX0" fmla="*/ 0 w 204745"/>
              <a:gd name="connsiteY0" fmla="*/ 0 h 325200"/>
              <a:gd name="connsiteX1" fmla="*/ 183223 w 204745"/>
              <a:gd name="connsiteY1" fmla="*/ 286719 h 325200"/>
              <a:gd name="connsiteX0" fmla="*/ 0 w 183223"/>
              <a:gd name="connsiteY0" fmla="*/ 0 h 286719"/>
              <a:gd name="connsiteX1" fmla="*/ 183223 w 183223"/>
              <a:gd name="connsiteY1" fmla="*/ 286719 h 286719"/>
              <a:gd name="connsiteX0" fmla="*/ 0 w 152743"/>
              <a:gd name="connsiteY0" fmla="*/ 0 h 244047"/>
              <a:gd name="connsiteX1" fmla="*/ 152743 w 152743"/>
              <a:gd name="connsiteY1" fmla="*/ 244047 h 244047"/>
              <a:gd name="connsiteX0" fmla="*/ 12747 w 42026"/>
              <a:gd name="connsiteY0" fmla="*/ 0 h 329772"/>
              <a:gd name="connsiteX1" fmla="*/ 16900 w 42026"/>
              <a:gd name="connsiteY1" fmla="*/ 329772 h 329772"/>
              <a:gd name="connsiteX0" fmla="*/ 0 w 45080"/>
              <a:gd name="connsiteY0" fmla="*/ 0 h 329772"/>
              <a:gd name="connsiteX1" fmla="*/ 4153 w 45080"/>
              <a:gd name="connsiteY1" fmla="*/ 329772 h 329772"/>
              <a:gd name="connsiteX0" fmla="*/ 0 w 11012"/>
              <a:gd name="connsiteY0" fmla="*/ 0 h 329772"/>
              <a:gd name="connsiteX1" fmla="*/ 4153 w 11012"/>
              <a:gd name="connsiteY1" fmla="*/ 329772 h 329772"/>
              <a:gd name="connsiteX0" fmla="*/ 0 w 4153"/>
              <a:gd name="connsiteY0" fmla="*/ 0 h 329772"/>
              <a:gd name="connsiteX1" fmla="*/ 4153 w 4153"/>
              <a:gd name="connsiteY1" fmla="*/ 329772 h 32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53" h="329772">
                <a:moveTo>
                  <a:pt x="0" y="0"/>
                </a:moveTo>
                <a:cubicBezTo>
                  <a:pt x="1892" y="163264"/>
                  <a:pt x="1880" y="200417"/>
                  <a:pt x="4153" y="329772"/>
                </a:cubicBezTo>
              </a:path>
            </a:pathLst>
          </a:custGeom>
          <a:noFill/>
          <a:ln w="38100">
            <a:solidFill>
              <a:srgbClr val="F3570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олилиния: фигура 44">
            <a:extLst>
              <a:ext uri="{FF2B5EF4-FFF2-40B4-BE49-F238E27FC236}">
                <a16:creationId xmlns:a16="http://schemas.microsoft.com/office/drawing/2014/main" id="{112DDAC7-B31C-4C3A-8B0F-F389C0EB06B1}"/>
              </a:ext>
            </a:extLst>
          </p:cNvPr>
          <p:cNvSpPr/>
          <p:nvPr/>
        </p:nvSpPr>
        <p:spPr>
          <a:xfrm rot="4198655">
            <a:off x="10916772" y="4302033"/>
            <a:ext cx="4153" cy="329772"/>
          </a:xfrm>
          <a:custGeom>
            <a:avLst/>
            <a:gdLst>
              <a:gd name="connsiteX0" fmla="*/ 37712 w 10407008"/>
              <a:gd name="connsiteY0" fmla="*/ 481584 h 3014990"/>
              <a:gd name="connsiteX1" fmla="*/ 25520 w 10407008"/>
              <a:gd name="connsiteY1" fmla="*/ 1609344 h 3014990"/>
              <a:gd name="connsiteX2" fmla="*/ 116960 w 10407008"/>
              <a:gd name="connsiteY2" fmla="*/ 1901952 h 3014990"/>
              <a:gd name="connsiteX3" fmla="*/ 257168 w 10407008"/>
              <a:gd name="connsiteY3" fmla="*/ 2170176 h 3014990"/>
              <a:gd name="connsiteX4" fmla="*/ 982592 w 10407008"/>
              <a:gd name="connsiteY4" fmla="*/ 2657856 h 3014990"/>
              <a:gd name="connsiteX5" fmla="*/ 1701920 w 10407008"/>
              <a:gd name="connsiteY5" fmla="*/ 2901696 h 3014990"/>
              <a:gd name="connsiteX6" fmla="*/ 2287136 w 10407008"/>
              <a:gd name="connsiteY6" fmla="*/ 3011424 h 3014990"/>
              <a:gd name="connsiteX7" fmla="*/ 2878448 w 10407008"/>
              <a:gd name="connsiteY7" fmla="*/ 2993136 h 3014990"/>
              <a:gd name="connsiteX8" fmla="*/ 3451472 w 10407008"/>
              <a:gd name="connsiteY8" fmla="*/ 2773680 h 3014990"/>
              <a:gd name="connsiteX9" fmla="*/ 4189088 w 10407008"/>
              <a:gd name="connsiteY9" fmla="*/ 2097024 h 3014990"/>
              <a:gd name="connsiteX10" fmla="*/ 4439024 w 10407008"/>
              <a:gd name="connsiteY10" fmla="*/ 1627632 h 3014990"/>
              <a:gd name="connsiteX11" fmla="*/ 4481696 w 10407008"/>
              <a:gd name="connsiteY11" fmla="*/ 1335024 h 3014990"/>
              <a:gd name="connsiteX12" fmla="*/ 4469504 w 10407008"/>
              <a:gd name="connsiteY12" fmla="*/ 682752 h 3014990"/>
              <a:gd name="connsiteX13" fmla="*/ 4365872 w 10407008"/>
              <a:gd name="connsiteY13" fmla="*/ 445008 h 3014990"/>
              <a:gd name="connsiteX14" fmla="*/ 4182992 w 10407008"/>
              <a:gd name="connsiteY14" fmla="*/ 365760 h 3014990"/>
              <a:gd name="connsiteX15" fmla="*/ 3829424 w 10407008"/>
              <a:gd name="connsiteY15" fmla="*/ 292608 h 3014990"/>
              <a:gd name="connsiteX16" fmla="*/ 3158864 w 10407008"/>
              <a:gd name="connsiteY16" fmla="*/ 457200 h 3014990"/>
              <a:gd name="connsiteX17" fmla="*/ 3110096 w 10407008"/>
              <a:gd name="connsiteY17" fmla="*/ 633984 h 3014990"/>
              <a:gd name="connsiteX18" fmla="*/ 3122288 w 10407008"/>
              <a:gd name="connsiteY18" fmla="*/ 938784 h 3014990"/>
              <a:gd name="connsiteX19" fmla="*/ 3414896 w 10407008"/>
              <a:gd name="connsiteY19" fmla="*/ 1292352 h 3014990"/>
              <a:gd name="connsiteX20" fmla="*/ 3658736 w 10407008"/>
              <a:gd name="connsiteY20" fmla="*/ 1432560 h 3014990"/>
              <a:gd name="connsiteX21" fmla="*/ 4396352 w 10407008"/>
              <a:gd name="connsiteY21" fmla="*/ 1511808 h 3014990"/>
              <a:gd name="connsiteX22" fmla="*/ 4987664 w 10407008"/>
              <a:gd name="connsiteY22" fmla="*/ 1182624 h 3014990"/>
              <a:gd name="connsiteX23" fmla="*/ 5536304 w 10407008"/>
              <a:gd name="connsiteY23" fmla="*/ 463296 h 3014990"/>
              <a:gd name="connsiteX24" fmla="*/ 5774048 w 10407008"/>
              <a:gd name="connsiteY24" fmla="*/ 170688 h 3014990"/>
              <a:gd name="connsiteX25" fmla="*/ 6401936 w 10407008"/>
              <a:gd name="connsiteY25" fmla="*/ 0 h 3014990"/>
              <a:gd name="connsiteX26" fmla="*/ 6651872 w 10407008"/>
              <a:gd name="connsiteY26" fmla="*/ 54864 h 3014990"/>
              <a:gd name="connsiteX27" fmla="*/ 6871328 w 10407008"/>
              <a:gd name="connsiteY27" fmla="*/ 256032 h 3014990"/>
              <a:gd name="connsiteX28" fmla="*/ 7145648 w 10407008"/>
              <a:gd name="connsiteY28" fmla="*/ 859536 h 3014990"/>
              <a:gd name="connsiteX29" fmla="*/ 7206608 w 10407008"/>
              <a:gd name="connsiteY29" fmla="*/ 1200912 h 3014990"/>
              <a:gd name="connsiteX30" fmla="*/ 7029824 w 10407008"/>
              <a:gd name="connsiteY30" fmla="*/ 1840992 h 3014990"/>
              <a:gd name="connsiteX31" fmla="*/ 6810368 w 10407008"/>
              <a:gd name="connsiteY31" fmla="*/ 2023872 h 3014990"/>
              <a:gd name="connsiteX32" fmla="*/ 6420224 w 10407008"/>
              <a:gd name="connsiteY32" fmla="*/ 2097024 h 3014990"/>
              <a:gd name="connsiteX33" fmla="*/ 5920352 w 10407008"/>
              <a:gd name="connsiteY33" fmla="*/ 1999488 h 3014990"/>
              <a:gd name="connsiteX34" fmla="*/ 5835008 w 10407008"/>
              <a:gd name="connsiteY34" fmla="*/ 1847088 h 3014990"/>
              <a:gd name="connsiteX35" fmla="*/ 5822816 w 10407008"/>
              <a:gd name="connsiteY35" fmla="*/ 1645920 h 3014990"/>
              <a:gd name="connsiteX36" fmla="*/ 6066656 w 10407008"/>
              <a:gd name="connsiteY36" fmla="*/ 1109472 h 3014990"/>
              <a:gd name="connsiteX37" fmla="*/ 6432416 w 10407008"/>
              <a:gd name="connsiteY37" fmla="*/ 755904 h 3014990"/>
              <a:gd name="connsiteX38" fmla="*/ 7109072 w 10407008"/>
              <a:gd name="connsiteY38" fmla="*/ 591312 h 3014990"/>
              <a:gd name="connsiteX39" fmla="*/ 7572368 w 10407008"/>
              <a:gd name="connsiteY39" fmla="*/ 652272 h 3014990"/>
              <a:gd name="connsiteX40" fmla="*/ 8011280 w 10407008"/>
              <a:gd name="connsiteY40" fmla="*/ 859536 h 3014990"/>
              <a:gd name="connsiteX41" fmla="*/ 9078080 w 10407008"/>
              <a:gd name="connsiteY41" fmla="*/ 1432560 h 3014990"/>
              <a:gd name="connsiteX42" fmla="*/ 9328016 w 10407008"/>
              <a:gd name="connsiteY42" fmla="*/ 1469136 h 3014990"/>
              <a:gd name="connsiteX43" fmla="*/ 9614528 w 10407008"/>
              <a:gd name="connsiteY43" fmla="*/ 1402080 h 3014990"/>
              <a:gd name="connsiteX44" fmla="*/ 10321664 w 10407008"/>
              <a:gd name="connsiteY44" fmla="*/ 804672 h 3014990"/>
              <a:gd name="connsiteX45" fmla="*/ 10407008 w 10407008"/>
              <a:gd name="connsiteY45" fmla="*/ 640080 h 3014990"/>
              <a:gd name="connsiteX0" fmla="*/ 71281 w 10440577"/>
              <a:gd name="connsiteY0" fmla="*/ 481584 h 3014990"/>
              <a:gd name="connsiteX1" fmla="*/ 16417 w 10440577"/>
              <a:gd name="connsiteY1" fmla="*/ 1139952 h 3014990"/>
              <a:gd name="connsiteX2" fmla="*/ 150529 w 10440577"/>
              <a:gd name="connsiteY2" fmla="*/ 1901952 h 3014990"/>
              <a:gd name="connsiteX3" fmla="*/ 290737 w 10440577"/>
              <a:gd name="connsiteY3" fmla="*/ 2170176 h 3014990"/>
              <a:gd name="connsiteX4" fmla="*/ 1016161 w 10440577"/>
              <a:gd name="connsiteY4" fmla="*/ 2657856 h 3014990"/>
              <a:gd name="connsiteX5" fmla="*/ 1735489 w 10440577"/>
              <a:gd name="connsiteY5" fmla="*/ 2901696 h 3014990"/>
              <a:gd name="connsiteX6" fmla="*/ 2320705 w 10440577"/>
              <a:gd name="connsiteY6" fmla="*/ 3011424 h 3014990"/>
              <a:gd name="connsiteX7" fmla="*/ 2912017 w 10440577"/>
              <a:gd name="connsiteY7" fmla="*/ 2993136 h 3014990"/>
              <a:gd name="connsiteX8" fmla="*/ 3485041 w 10440577"/>
              <a:gd name="connsiteY8" fmla="*/ 2773680 h 3014990"/>
              <a:gd name="connsiteX9" fmla="*/ 4222657 w 10440577"/>
              <a:gd name="connsiteY9" fmla="*/ 2097024 h 3014990"/>
              <a:gd name="connsiteX10" fmla="*/ 4472593 w 10440577"/>
              <a:gd name="connsiteY10" fmla="*/ 1627632 h 3014990"/>
              <a:gd name="connsiteX11" fmla="*/ 4515265 w 10440577"/>
              <a:gd name="connsiteY11" fmla="*/ 1335024 h 3014990"/>
              <a:gd name="connsiteX12" fmla="*/ 4503073 w 10440577"/>
              <a:gd name="connsiteY12" fmla="*/ 682752 h 3014990"/>
              <a:gd name="connsiteX13" fmla="*/ 4399441 w 10440577"/>
              <a:gd name="connsiteY13" fmla="*/ 445008 h 3014990"/>
              <a:gd name="connsiteX14" fmla="*/ 4216561 w 10440577"/>
              <a:gd name="connsiteY14" fmla="*/ 365760 h 3014990"/>
              <a:gd name="connsiteX15" fmla="*/ 3862993 w 10440577"/>
              <a:gd name="connsiteY15" fmla="*/ 292608 h 3014990"/>
              <a:gd name="connsiteX16" fmla="*/ 3192433 w 10440577"/>
              <a:gd name="connsiteY16" fmla="*/ 457200 h 3014990"/>
              <a:gd name="connsiteX17" fmla="*/ 3143665 w 10440577"/>
              <a:gd name="connsiteY17" fmla="*/ 633984 h 3014990"/>
              <a:gd name="connsiteX18" fmla="*/ 3155857 w 10440577"/>
              <a:gd name="connsiteY18" fmla="*/ 938784 h 3014990"/>
              <a:gd name="connsiteX19" fmla="*/ 3448465 w 10440577"/>
              <a:gd name="connsiteY19" fmla="*/ 1292352 h 3014990"/>
              <a:gd name="connsiteX20" fmla="*/ 3692305 w 10440577"/>
              <a:gd name="connsiteY20" fmla="*/ 1432560 h 3014990"/>
              <a:gd name="connsiteX21" fmla="*/ 4429921 w 10440577"/>
              <a:gd name="connsiteY21" fmla="*/ 1511808 h 3014990"/>
              <a:gd name="connsiteX22" fmla="*/ 5021233 w 10440577"/>
              <a:gd name="connsiteY22" fmla="*/ 1182624 h 3014990"/>
              <a:gd name="connsiteX23" fmla="*/ 5569873 w 10440577"/>
              <a:gd name="connsiteY23" fmla="*/ 463296 h 3014990"/>
              <a:gd name="connsiteX24" fmla="*/ 5807617 w 10440577"/>
              <a:gd name="connsiteY24" fmla="*/ 170688 h 3014990"/>
              <a:gd name="connsiteX25" fmla="*/ 6435505 w 10440577"/>
              <a:gd name="connsiteY25" fmla="*/ 0 h 3014990"/>
              <a:gd name="connsiteX26" fmla="*/ 6685441 w 10440577"/>
              <a:gd name="connsiteY26" fmla="*/ 54864 h 3014990"/>
              <a:gd name="connsiteX27" fmla="*/ 6904897 w 10440577"/>
              <a:gd name="connsiteY27" fmla="*/ 256032 h 3014990"/>
              <a:gd name="connsiteX28" fmla="*/ 7179217 w 10440577"/>
              <a:gd name="connsiteY28" fmla="*/ 859536 h 3014990"/>
              <a:gd name="connsiteX29" fmla="*/ 7240177 w 10440577"/>
              <a:gd name="connsiteY29" fmla="*/ 1200912 h 3014990"/>
              <a:gd name="connsiteX30" fmla="*/ 7063393 w 10440577"/>
              <a:gd name="connsiteY30" fmla="*/ 1840992 h 3014990"/>
              <a:gd name="connsiteX31" fmla="*/ 6843937 w 10440577"/>
              <a:gd name="connsiteY31" fmla="*/ 2023872 h 3014990"/>
              <a:gd name="connsiteX32" fmla="*/ 6453793 w 10440577"/>
              <a:gd name="connsiteY32" fmla="*/ 2097024 h 3014990"/>
              <a:gd name="connsiteX33" fmla="*/ 5953921 w 10440577"/>
              <a:gd name="connsiteY33" fmla="*/ 1999488 h 3014990"/>
              <a:gd name="connsiteX34" fmla="*/ 5868577 w 10440577"/>
              <a:gd name="connsiteY34" fmla="*/ 1847088 h 3014990"/>
              <a:gd name="connsiteX35" fmla="*/ 5856385 w 10440577"/>
              <a:gd name="connsiteY35" fmla="*/ 1645920 h 3014990"/>
              <a:gd name="connsiteX36" fmla="*/ 6100225 w 10440577"/>
              <a:gd name="connsiteY36" fmla="*/ 1109472 h 3014990"/>
              <a:gd name="connsiteX37" fmla="*/ 6465985 w 10440577"/>
              <a:gd name="connsiteY37" fmla="*/ 755904 h 3014990"/>
              <a:gd name="connsiteX38" fmla="*/ 7142641 w 10440577"/>
              <a:gd name="connsiteY38" fmla="*/ 591312 h 3014990"/>
              <a:gd name="connsiteX39" fmla="*/ 7605937 w 10440577"/>
              <a:gd name="connsiteY39" fmla="*/ 652272 h 3014990"/>
              <a:gd name="connsiteX40" fmla="*/ 8044849 w 10440577"/>
              <a:gd name="connsiteY40" fmla="*/ 859536 h 3014990"/>
              <a:gd name="connsiteX41" fmla="*/ 9111649 w 10440577"/>
              <a:gd name="connsiteY41" fmla="*/ 1432560 h 3014990"/>
              <a:gd name="connsiteX42" fmla="*/ 9361585 w 10440577"/>
              <a:gd name="connsiteY42" fmla="*/ 1469136 h 3014990"/>
              <a:gd name="connsiteX43" fmla="*/ 9648097 w 10440577"/>
              <a:gd name="connsiteY43" fmla="*/ 1402080 h 3014990"/>
              <a:gd name="connsiteX44" fmla="*/ 10355233 w 10440577"/>
              <a:gd name="connsiteY44" fmla="*/ 804672 h 3014990"/>
              <a:gd name="connsiteX45" fmla="*/ 10440577 w 10440577"/>
              <a:gd name="connsiteY45" fmla="*/ 640080 h 3014990"/>
              <a:gd name="connsiteX0" fmla="*/ 9724 w 10476556"/>
              <a:gd name="connsiteY0" fmla="*/ 323088 h 3014990"/>
              <a:gd name="connsiteX1" fmla="*/ 52396 w 10476556"/>
              <a:gd name="connsiteY1" fmla="*/ 1139952 h 3014990"/>
              <a:gd name="connsiteX2" fmla="*/ 186508 w 10476556"/>
              <a:gd name="connsiteY2" fmla="*/ 1901952 h 3014990"/>
              <a:gd name="connsiteX3" fmla="*/ 326716 w 10476556"/>
              <a:gd name="connsiteY3" fmla="*/ 2170176 h 3014990"/>
              <a:gd name="connsiteX4" fmla="*/ 1052140 w 10476556"/>
              <a:gd name="connsiteY4" fmla="*/ 2657856 h 3014990"/>
              <a:gd name="connsiteX5" fmla="*/ 1771468 w 10476556"/>
              <a:gd name="connsiteY5" fmla="*/ 2901696 h 3014990"/>
              <a:gd name="connsiteX6" fmla="*/ 2356684 w 10476556"/>
              <a:gd name="connsiteY6" fmla="*/ 3011424 h 3014990"/>
              <a:gd name="connsiteX7" fmla="*/ 2947996 w 10476556"/>
              <a:gd name="connsiteY7" fmla="*/ 2993136 h 3014990"/>
              <a:gd name="connsiteX8" fmla="*/ 3521020 w 10476556"/>
              <a:gd name="connsiteY8" fmla="*/ 2773680 h 3014990"/>
              <a:gd name="connsiteX9" fmla="*/ 4258636 w 10476556"/>
              <a:gd name="connsiteY9" fmla="*/ 2097024 h 3014990"/>
              <a:gd name="connsiteX10" fmla="*/ 4508572 w 10476556"/>
              <a:gd name="connsiteY10" fmla="*/ 1627632 h 3014990"/>
              <a:gd name="connsiteX11" fmla="*/ 4551244 w 10476556"/>
              <a:gd name="connsiteY11" fmla="*/ 1335024 h 3014990"/>
              <a:gd name="connsiteX12" fmla="*/ 4539052 w 10476556"/>
              <a:gd name="connsiteY12" fmla="*/ 682752 h 3014990"/>
              <a:gd name="connsiteX13" fmla="*/ 4435420 w 10476556"/>
              <a:gd name="connsiteY13" fmla="*/ 445008 h 3014990"/>
              <a:gd name="connsiteX14" fmla="*/ 4252540 w 10476556"/>
              <a:gd name="connsiteY14" fmla="*/ 365760 h 3014990"/>
              <a:gd name="connsiteX15" fmla="*/ 3898972 w 10476556"/>
              <a:gd name="connsiteY15" fmla="*/ 292608 h 3014990"/>
              <a:gd name="connsiteX16" fmla="*/ 3228412 w 10476556"/>
              <a:gd name="connsiteY16" fmla="*/ 457200 h 3014990"/>
              <a:gd name="connsiteX17" fmla="*/ 3179644 w 10476556"/>
              <a:gd name="connsiteY17" fmla="*/ 633984 h 3014990"/>
              <a:gd name="connsiteX18" fmla="*/ 3191836 w 10476556"/>
              <a:gd name="connsiteY18" fmla="*/ 938784 h 3014990"/>
              <a:gd name="connsiteX19" fmla="*/ 3484444 w 10476556"/>
              <a:gd name="connsiteY19" fmla="*/ 1292352 h 3014990"/>
              <a:gd name="connsiteX20" fmla="*/ 3728284 w 10476556"/>
              <a:gd name="connsiteY20" fmla="*/ 1432560 h 3014990"/>
              <a:gd name="connsiteX21" fmla="*/ 4465900 w 10476556"/>
              <a:gd name="connsiteY21" fmla="*/ 1511808 h 3014990"/>
              <a:gd name="connsiteX22" fmla="*/ 5057212 w 10476556"/>
              <a:gd name="connsiteY22" fmla="*/ 1182624 h 3014990"/>
              <a:gd name="connsiteX23" fmla="*/ 5605852 w 10476556"/>
              <a:gd name="connsiteY23" fmla="*/ 463296 h 3014990"/>
              <a:gd name="connsiteX24" fmla="*/ 5843596 w 10476556"/>
              <a:gd name="connsiteY24" fmla="*/ 170688 h 3014990"/>
              <a:gd name="connsiteX25" fmla="*/ 6471484 w 10476556"/>
              <a:gd name="connsiteY25" fmla="*/ 0 h 3014990"/>
              <a:gd name="connsiteX26" fmla="*/ 6721420 w 10476556"/>
              <a:gd name="connsiteY26" fmla="*/ 54864 h 3014990"/>
              <a:gd name="connsiteX27" fmla="*/ 6940876 w 10476556"/>
              <a:gd name="connsiteY27" fmla="*/ 256032 h 3014990"/>
              <a:gd name="connsiteX28" fmla="*/ 7215196 w 10476556"/>
              <a:gd name="connsiteY28" fmla="*/ 859536 h 3014990"/>
              <a:gd name="connsiteX29" fmla="*/ 7276156 w 10476556"/>
              <a:gd name="connsiteY29" fmla="*/ 1200912 h 3014990"/>
              <a:gd name="connsiteX30" fmla="*/ 7099372 w 10476556"/>
              <a:gd name="connsiteY30" fmla="*/ 1840992 h 3014990"/>
              <a:gd name="connsiteX31" fmla="*/ 6879916 w 10476556"/>
              <a:gd name="connsiteY31" fmla="*/ 2023872 h 3014990"/>
              <a:gd name="connsiteX32" fmla="*/ 6489772 w 10476556"/>
              <a:gd name="connsiteY32" fmla="*/ 2097024 h 3014990"/>
              <a:gd name="connsiteX33" fmla="*/ 5989900 w 10476556"/>
              <a:gd name="connsiteY33" fmla="*/ 1999488 h 3014990"/>
              <a:gd name="connsiteX34" fmla="*/ 5904556 w 10476556"/>
              <a:gd name="connsiteY34" fmla="*/ 1847088 h 3014990"/>
              <a:gd name="connsiteX35" fmla="*/ 5892364 w 10476556"/>
              <a:gd name="connsiteY35" fmla="*/ 1645920 h 3014990"/>
              <a:gd name="connsiteX36" fmla="*/ 6136204 w 10476556"/>
              <a:gd name="connsiteY36" fmla="*/ 1109472 h 3014990"/>
              <a:gd name="connsiteX37" fmla="*/ 6501964 w 10476556"/>
              <a:gd name="connsiteY37" fmla="*/ 755904 h 3014990"/>
              <a:gd name="connsiteX38" fmla="*/ 7178620 w 10476556"/>
              <a:gd name="connsiteY38" fmla="*/ 591312 h 3014990"/>
              <a:gd name="connsiteX39" fmla="*/ 7641916 w 10476556"/>
              <a:gd name="connsiteY39" fmla="*/ 652272 h 3014990"/>
              <a:gd name="connsiteX40" fmla="*/ 8080828 w 10476556"/>
              <a:gd name="connsiteY40" fmla="*/ 859536 h 3014990"/>
              <a:gd name="connsiteX41" fmla="*/ 9147628 w 10476556"/>
              <a:gd name="connsiteY41" fmla="*/ 1432560 h 3014990"/>
              <a:gd name="connsiteX42" fmla="*/ 9397564 w 10476556"/>
              <a:gd name="connsiteY42" fmla="*/ 1469136 h 3014990"/>
              <a:gd name="connsiteX43" fmla="*/ 9684076 w 10476556"/>
              <a:gd name="connsiteY43" fmla="*/ 1402080 h 3014990"/>
              <a:gd name="connsiteX44" fmla="*/ 10391212 w 10476556"/>
              <a:gd name="connsiteY44" fmla="*/ 804672 h 3014990"/>
              <a:gd name="connsiteX45" fmla="*/ 10476556 w 10476556"/>
              <a:gd name="connsiteY45" fmla="*/ 640080 h 3014990"/>
              <a:gd name="connsiteX0" fmla="*/ 13584 w 10480416"/>
              <a:gd name="connsiteY0" fmla="*/ 323088 h 3014990"/>
              <a:gd name="connsiteX1" fmla="*/ 56256 w 10480416"/>
              <a:gd name="connsiteY1" fmla="*/ 1139952 h 3014990"/>
              <a:gd name="connsiteX2" fmla="*/ 330576 w 10480416"/>
              <a:gd name="connsiteY2" fmla="*/ 2170176 h 3014990"/>
              <a:gd name="connsiteX3" fmla="*/ 1056000 w 10480416"/>
              <a:gd name="connsiteY3" fmla="*/ 2657856 h 3014990"/>
              <a:gd name="connsiteX4" fmla="*/ 1775328 w 10480416"/>
              <a:gd name="connsiteY4" fmla="*/ 2901696 h 3014990"/>
              <a:gd name="connsiteX5" fmla="*/ 2360544 w 10480416"/>
              <a:gd name="connsiteY5" fmla="*/ 3011424 h 3014990"/>
              <a:gd name="connsiteX6" fmla="*/ 2951856 w 10480416"/>
              <a:gd name="connsiteY6" fmla="*/ 2993136 h 3014990"/>
              <a:gd name="connsiteX7" fmla="*/ 3524880 w 10480416"/>
              <a:gd name="connsiteY7" fmla="*/ 2773680 h 3014990"/>
              <a:gd name="connsiteX8" fmla="*/ 4262496 w 10480416"/>
              <a:gd name="connsiteY8" fmla="*/ 2097024 h 3014990"/>
              <a:gd name="connsiteX9" fmla="*/ 4512432 w 10480416"/>
              <a:gd name="connsiteY9" fmla="*/ 1627632 h 3014990"/>
              <a:gd name="connsiteX10" fmla="*/ 4555104 w 10480416"/>
              <a:gd name="connsiteY10" fmla="*/ 1335024 h 3014990"/>
              <a:gd name="connsiteX11" fmla="*/ 4542912 w 10480416"/>
              <a:gd name="connsiteY11" fmla="*/ 682752 h 3014990"/>
              <a:gd name="connsiteX12" fmla="*/ 4439280 w 10480416"/>
              <a:gd name="connsiteY12" fmla="*/ 445008 h 3014990"/>
              <a:gd name="connsiteX13" fmla="*/ 4256400 w 10480416"/>
              <a:gd name="connsiteY13" fmla="*/ 365760 h 3014990"/>
              <a:gd name="connsiteX14" fmla="*/ 3902832 w 10480416"/>
              <a:gd name="connsiteY14" fmla="*/ 292608 h 3014990"/>
              <a:gd name="connsiteX15" fmla="*/ 3232272 w 10480416"/>
              <a:gd name="connsiteY15" fmla="*/ 457200 h 3014990"/>
              <a:gd name="connsiteX16" fmla="*/ 3183504 w 10480416"/>
              <a:gd name="connsiteY16" fmla="*/ 633984 h 3014990"/>
              <a:gd name="connsiteX17" fmla="*/ 3195696 w 10480416"/>
              <a:gd name="connsiteY17" fmla="*/ 938784 h 3014990"/>
              <a:gd name="connsiteX18" fmla="*/ 3488304 w 10480416"/>
              <a:gd name="connsiteY18" fmla="*/ 1292352 h 3014990"/>
              <a:gd name="connsiteX19" fmla="*/ 3732144 w 10480416"/>
              <a:gd name="connsiteY19" fmla="*/ 1432560 h 3014990"/>
              <a:gd name="connsiteX20" fmla="*/ 4469760 w 10480416"/>
              <a:gd name="connsiteY20" fmla="*/ 1511808 h 3014990"/>
              <a:gd name="connsiteX21" fmla="*/ 5061072 w 10480416"/>
              <a:gd name="connsiteY21" fmla="*/ 1182624 h 3014990"/>
              <a:gd name="connsiteX22" fmla="*/ 5609712 w 10480416"/>
              <a:gd name="connsiteY22" fmla="*/ 463296 h 3014990"/>
              <a:gd name="connsiteX23" fmla="*/ 5847456 w 10480416"/>
              <a:gd name="connsiteY23" fmla="*/ 170688 h 3014990"/>
              <a:gd name="connsiteX24" fmla="*/ 6475344 w 10480416"/>
              <a:gd name="connsiteY24" fmla="*/ 0 h 3014990"/>
              <a:gd name="connsiteX25" fmla="*/ 6725280 w 10480416"/>
              <a:gd name="connsiteY25" fmla="*/ 54864 h 3014990"/>
              <a:gd name="connsiteX26" fmla="*/ 6944736 w 10480416"/>
              <a:gd name="connsiteY26" fmla="*/ 256032 h 3014990"/>
              <a:gd name="connsiteX27" fmla="*/ 7219056 w 10480416"/>
              <a:gd name="connsiteY27" fmla="*/ 859536 h 3014990"/>
              <a:gd name="connsiteX28" fmla="*/ 7280016 w 10480416"/>
              <a:gd name="connsiteY28" fmla="*/ 1200912 h 3014990"/>
              <a:gd name="connsiteX29" fmla="*/ 7103232 w 10480416"/>
              <a:gd name="connsiteY29" fmla="*/ 1840992 h 3014990"/>
              <a:gd name="connsiteX30" fmla="*/ 6883776 w 10480416"/>
              <a:gd name="connsiteY30" fmla="*/ 2023872 h 3014990"/>
              <a:gd name="connsiteX31" fmla="*/ 6493632 w 10480416"/>
              <a:gd name="connsiteY31" fmla="*/ 2097024 h 3014990"/>
              <a:gd name="connsiteX32" fmla="*/ 5993760 w 10480416"/>
              <a:gd name="connsiteY32" fmla="*/ 1999488 h 3014990"/>
              <a:gd name="connsiteX33" fmla="*/ 5908416 w 10480416"/>
              <a:gd name="connsiteY33" fmla="*/ 1847088 h 3014990"/>
              <a:gd name="connsiteX34" fmla="*/ 5896224 w 10480416"/>
              <a:gd name="connsiteY34" fmla="*/ 1645920 h 3014990"/>
              <a:gd name="connsiteX35" fmla="*/ 6140064 w 10480416"/>
              <a:gd name="connsiteY35" fmla="*/ 1109472 h 3014990"/>
              <a:gd name="connsiteX36" fmla="*/ 6505824 w 10480416"/>
              <a:gd name="connsiteY36" fmla="*/ 755904 h 3014990"/>
              <a:gd name="connsiteX37" fmla="*/ 7182480 w 10480416"/>
              <a:gd name="connsiteY37" fmla="*/ 591312 h 3014990"/>
              <a:gd name="connsiteX38" fmla="*/ 7645776 w 10480416"/>
              <a:gd name="connsiteY38" fmla="*/ 652272 h 3014990"/>
              <a:gd name="connsiteX39" fmla="*/ 8084688 w 10480416"/>
              <a:gd name="connsiteY39" fmla="*/ 859536 h 3014990"/>
              <a:gd name="connsiteX40" fmla="*/ 9151488 w 10480416"/>
              <a:gd name="connsiteY40" fmla="*/ 1432560 h 3014990"/>
              <a:gd name="connsiteX41" fmla="*/ 9401424 w 10480416"/>
              <a:gd name="connsiteY41" fmla="*/ 1469136 h 3014990"/>
              <a:gd name="connsiteX42" fmla="*/ 9687936 w 10480416"/>
              <a:gd name="connsiteY42" fmla="*/ 1402080 h 3014990"/>
              <a:gd name="connsiteX43" fmla="*/ 10395072 w 10480416"/>
              <a:gd name="connsiteY43" fmla="*/ 804672 h 3014990"/>
              <a:gd name="connsiteX44" fmla="*/ 10480416 w 10480416"/>
              <a:gd name="connsiteY44" fmla="*/ 640080 h 3014990"/>
              <a:gd name="connsiteX0" fmla="*/ 56195 w 10523027"/>
              <a:gd name="connsiteY0" fmla="*/ 323088 h 3014990"/>
              <a:gd name="connsiteX1" fmla="*/ 98867 w 10523027"/>
              <a:gd name="connsiteY1" fmla="*/ 1139952 h 3014990"/>
              <a:gd name="connsiteX2" fmla="*/ 1098611 w 10523027"/>
              <a:gd name="connsiteY2" fmla="*/ 2657856 h 3014990"/>
              <a:gd name="connsiteX3" fmla="*/ 1817939 w 10523027"/>
              <a:gd name="connsiteY3" fmla="*/ 2901696 h 3014990"/>
              <a:gd name="connsiteX4" fmla="*/ 2403155 w 10523027"/>
              <a:gd name="connsiteY4" fmla="*/ 3011424 h 3014990"/>
              <a:gd name="connsiteX5" fmla="*/ 2994467 w 10523027"/>
              <a:gd name="connsiteY5" fmla="*/ 2993136 h 3014990"/>
              <a:gd name="connsiteX6" fmla="*/ 3567491 w 10523027"/>
              <a:gd name="connsiteY6" fmla="*/ 2773680 h 3014990"/>
              <a:gd name="connsiteX7" fmla="*/ 4305107 w 10523027"/>
              <a:gd name="connsiteY7" fmla="*/ 2097024 h 3014990"/>
              <a:gd name="connsiteX8" fmla="*/ 4555043 w 10523027"/>
              <a:gd name="connsiteY8" fmla="*/ 1627632 h 3014990"/>
              <a:gd name="connsiteX9" fmla="*/ 4597715 w 10523027"/>
              <a:gd name="connsiteY9" fmla="*/ 1335024 h 3014990"/>
              <a:gd name="connsiteX10" fmla="*/ 4585523 w 10523027"/>
              <a:gd name="connsiteY10" fmla="*/ 682752 h 3014990"/>
              <a:gd name="connsiteX11" fmla="*/ 4481891 w 10523027"/>
              <a:gd name="connsiteY11" fmla="*/ 445008 h 3014990"/>
              <a:gd name="connsiteX12" fmla="*/ 4299011 w 10523027"/>
              <a:gd name="connsiteY12" fmla="*/ 365760 h 3014990"/>
              <a:gd name="connsiteX13" fmla="*/ 3945443 w 10523027"/>
              <a:gd name="connsiteY13" fmla="*/ 292608 h 3014990"/>
              <a:gd name="connsiteX14" fmla="*/ 3274883 w 10523027"/>
              <a:gd name="connsiteY14" fmla="*/ 457200 h 3014990"/>
              <a:gd name="connsiteX15" fmla="*/ 3226115 w 10523027"/>
              <a:gd name="connsiteY15" fmla="*/ 633984 h 3014990"/>
              <a:gd name="connsiteX16" fmla="*/ 3238307 w 10523027"/>
              <a:gd name="connsiteY16" fmla="*/ 938784 h 3014990"/>
              <a:gd name="connsiteX17" fmla="*/ 3530915 w 10523027"/>
              <a:gd name="connsiteY17" fmla="*/ 1292352 h 3014990"/>
              <a:gd name="connsiteX18" fmla="*/ 3774755 w 10523027"/>
              <a:gd name="connsiteY18" fmla="*/ 1432560 h 3014990"/>
              <a:gd name="connsiteX19" fmla="*/ 4512371 w 10523027"/>
              <a:gd name="connsiteY19" fmla="*/ 1511808 h 3014990"/>
              <a:gd name="connsiteX20" fmla="*/ 5103683 w 10523027"/>
              <a:gd name="connsiteY20" fmla="*/ 1182624 h 3014990"/>
              <a:gd name="connsiteX21" fmla="*/ 5652323 w 10523027"/>
              <a:gd name="connsiteY21" fmla="*/ 463296 h 3014990"/>
              <a:gd name="connsiteX22" fmla="*/ 5890067 w 10523027"/>
              <a:gd name="connsiteY22" fmla="*/ 170688 h 3014990"/>
              <a:gd name="connsiteX23" fmla="*/ 6517955 w 10523027"/>
              <a:gd name="connsiteY23" fmla="*/ 0 h 3014990"/>
              <a:gd name="connsiteX24" fmla="*/ 6767891 w 10523027"/>
              <a:gd name="connsiteY24" fmla="*/ 54864 h 3014990"/>
              <a:gd name="connsiteX25" fmla="*/ 6987347 w 10523027"/>
              <a:gd name="connsiteY25" fmla="*/ 256032 h 3014990"/>
              <a:gd name="connsiteX26" fmla="*/ 7261667 w 10523027"/>
              <a:gd name="connsiteY26" fmla="*/ 859536 h 3014990"/>
              <a:gd name="connsiteX27" fmla="*/ 7322627 w 10523027"/>
              <a:gd name="connsiteY27" fmla="*/ 1200912 h 3014990"/>
              <a:gd name="connsiteX28" fmla="*/ 7145843 w 10523027"/>
              <a:gd name="connsiteY28" fmla="*/ 1840992 h 3014990"/>
              <a:gd name="connsiteX29" fmla="*/ 6926387 w 10523027"/>
              <a:gd name="connsiteY29" fmla="*/ 2023872 h 3014990"/>
              <a:gd name="connsiteX30" fmla="*/ 6536243 w 10523027"/>
              <a:gd name="connsiteY30" fmla="*/ 2097024 h 3014990"/>
              <a:gd name="connsiteX31" fmla="*/ 6036371 w 10523027"/>
              <a:gd name="connsiteY31" fmla="*/ 1999488 h 3014990"/>
              <a:gd name="connsiteX32" fmla="*/ 5951027 w 10523027"/>
              <a:gd name="connsiteY32" fmla="*/ 1847088 h 3014990"/>
              <a:gd name="connsiteX33" fmla="*/ 5938835 w 10523027"/>
              <a:gd name="connsiteY33" fmla="*/ 1645920 h 3014990"/>
              <a:gd name="connsiteX34" fmla="*/ 6182675 w 10523027"/>
              <a:gd name="connsiteY34" fmla="*/ 1109472 h 3014990"/>
              <a:gd name="connsiteX35" fmla="*/ 6548435 w 10523027"/>
              <a:gd name="connsiteY35" fmla="*/ 755904 h 3014990"/>
              <a:gd name="connsiteX36" fmla="*/ 7225091 w 10523027"/>
              <a:gd name="connsiteY36" fmla="*/ 591312 h 3014990"/>
              <a:gd name="connsiteX37" fmla="*/ 7688387 w 10523027"/>
              <a:gd name="connsiteY37" fmla="*/ 652272 h 3014990"/>
              <a:gd name="connsiteX38" fmla="*/ 8127299 w 10523027"/>
              <a:gd name="connsiteY38" fmla="*/ 859536 h 3014990"/>
              <a:gd name="connsiteX39" fmla="*/ 9194099 w 10523027"/>
              <a:gd name="connsiteY39" fmla="*/ 1432560 h 3014990"/>
              <a:gd name="connsiteX40" fmla="*/ 9444035 w 10523027"/>
              <a:gd name="connsiteY40" fmla="*/ 1469136 h 3014990"/>
              <a:gd name="connsiteX41" fmla="*/ 9730547 w 10523027"/>
              <a:gd name="connsiteY41" fmla="*/ 1402080 h 3014990"/>
              <a:gd name="connsiteX42" fmla="*/ 10437683 w 10523027"/>
              <a:gd name="connsiteY42" fmla="*/ 804672 h 3014990"/>
              <a:gd name="connsiteX43" fmla="*/ 10523027 w 10523027"/>
              <a:gd name="connsiteY43" fmla="*/ 640080 h 3014990"/>
              <a:gd name="connsiteX0" fmla="*/ 107633 w 10574465"/>
              <a:gd name="connsiteY0" fmla="*/ 323088 h 3064575"/>
              <a:gd name="connsiteX1" fmla="*/ 150305 w 10574465"/>
              <a:gd name="connsiteY1" fmla="*/ 1139952 h 3064575"/>
              <a:gd name="connsiteX2" fmla="*/ 1869377 w 10574465"/>
              <a:gd name="connsiteY2" fmla="*/ 2901696 h 3064575"/>
              <a:gd name="connsiteX3" fmla="*/ 2454593 w 10574465"/>
              <a:gd name="connsiteY3" fmla="*/ 3011424 h 3064575"/>
              <a:gd name="connsiteX4" fmla="*/ 3045905 w 10574465"/>
              <a:gd name="connsiteY4" fmla="*/ 2993136 h 3064575"/>
              <a:gd name="connsiteX5" fmla="*/ 3618929 w 10574465"/>
              <a:gd name="connsiteY5" fmla="*/ 2773680 h 3064575"/>
              <a:gd name="connsiteX6" fmla="*/ 4356545 w 10574465"/>
              <a:gd name="connsiteY6" fmla="*/ 2097024 h 3064575"/>
              <a:gd name="connsiteX7" fmla="*/ 4606481 w 10574465"/>
              <a:gd name="connsiteY7" fmla="*/ 1627632 h 3064575"/>
              <a:gd name="connsiteX8" fmla="*/ 4649153 w 10574465"/>
              <a:gd name="connsiteY8" fmla="*/ 1335024 h 3064575"/>
              <a:gd name="connsiteX9" fmla="*/ 4636961 w 10574465"/>
              <a:gd name="connsiteY9" fmla="*/ 682752 h 3064575"/>
              <a:gd name="connsiteX10" fmla="*/ 4533329 w 10574465"/>
              <a:gd name="connsiteY10" fmla="*/ 445008 h 3064575"/>
              <a:gd name="connsiteX11" fmla="*/ 4350449 w 10574465"/>
              <a:gd name="connsiteY11" fmla="*/ 365760 h 3064575"/>
              <a:gd name="connsiteX12" fmla="*/ 3996881 w 10574465"/>
              <a:gd name="connsiteY12" fmla="*/ 292608 h 3064575"/>
              <a:gd name="connsiteX13" fmla="*/ 3326321 w 10574465"/>
              <a:gd name="connsiteY13" fmla="*/ 457200 h 3064575"/>
              <a:gd name="connsiteX14" fmla="*/ 3277553 w 10574465"/>
              <a:gd name="connsiteY14" fmla="*/ 633984 h 3064575"/>
              <a:gd name="connsiteX15" fmla="*/ 3289745 w 10574465"/>
              <a:gd name="connsiteY15" fmla="*/ 938784 h 3064575"/>
              <a:gd name="connsiteX16" fmla="*/ 3582353 w 10574465"/>
              <a:gd name="connsiteY16" fmla="*/ 1292352 h 3064575"/>
              <a:gd name="connsiteX17" fmla="*/ 3826193 w 10574465"/>
              <a:gd name="connsiteY17" fmla="*/ 1432560 h 3064575"/>
              <a:gd name="connsiteX18" fmla="*/ 4563809 w 10574465"/>
              <a:gd name="connsiteY18" fmla="*/ 1511808 h 3064575"/>
              <a:gd name="connsiteX19" fmla="*/ 5155121 w 10574465"/>
              <a:gd name="connsiteY19" fmla="*/ 1182624 h 3064575"/>
              <a:gd name="connsiteX20" fmla="*/ 5703761 w 10574465"/>
              <a:gd name="connsiteY20" fmla="*/ 463296 h 3064575"/>
              <a:gd name="connsiteX21" fmla="*/ 5941505 w 10574465"/>
              <a:gd name="connsiteY21" fmla="*/ 170688 h 3064575"/>
              <a:gd name="connsiteX22" fmla="*/ 6569393 w 10574465"/>
              <a:gd name="connsiteY22" fmla="*/ 0 h 3064575"/>
              <a:gd name="connsiteX23" fmla="*/ 6819329 w 10574465"/>
              <a:gd name="connsiteY23" fmla="*/ 54864 h 3064575"/>
              <a:gd name="connsiteX24" fmla="*/ 7038785 w 10574465"/>
              <a:gd name="connsiteY24" fmla="*/ 256032 h 3064575"/>
              <a:gd name="connsiteX25" fmla="*/ 7313105 w 10574465"/>
              <a:gd name="connsiteY25" fmla="*/ 859536 h 3064575"/>
              <a:gd name="connsiteX26" fmla="*/ 7374065 w 10574465"/>
              <a:gd name="connsiteY26" fmla="*/ 1200912 h 3064575"/>
              <a:gd name="connsiteX27" fmla="*/ 7197281 w 10574465"/>
              <a:gd name="connsiteY27" fmla="*/ 1840992 h 3064575"/>
              <a:gd name="connsiteX28" fmla="*/ 6977825 w 10574465"/>
              <a:gd name="connsiteY28" fmla="*/ 2023872 h 3064575"/>
              <a:gd name="connsiteX29" fmla="*/ 6587681 w 10574465"/>
              <a:gd name="connsiteY29" fmla="*/ 2097024 h 3064575"/>
              <a:gd name="connsiteX30" fmla="*/ 6087809 w 10574465"/>
              <a:gd name="connsiteY30" fmla="*/ 1999488 h 3064575"/>
              <a:gd name="connsiteX31" fmla="*/ 6002465 w 10574465"/>
              <a:gd name="connsiteY31" fmla="*/ 1847088 h 3064575"/>
              <a:gd name="connsiteX32" fmla="*/ 5990273 w 10574465"/>
              <a:gd name="connsiteY32" fmla="*/ 1645920 h 3064575"/>
              <a:gd name="connsiteX33" fmla="*/ 6234113 w 10574465"/>
              <a:gd name="connsiteY33" fmla="*/ 1109472 h 3064575"/>
              <a:gd name="connsiteX34" fmla="*/ 6599873 w 10574465"/>
              <a:gd name="connsiteY34" fmla="*/ 755904 h 3064575"/>
              <a:gd name="connsiteX35" fmla="*/ 7276529 w 10574465"/>
              <a:gd name="connsiteY35" fmla="*/ 591312 h 3064575"/>
              <a:gd name="connsiteX36" fmla="*/ 7739825 w 10574465"/>
              <a:gd name="connsiteY36" fmla="*/ 652272 h 3064575"/>
              <a:gd name="connsiteX37" fmla="*/ 8178737 w 10574465"/>
              <a:gd name="connsiteY37" fmla="*/ 859536 h 3064575"/>
              <a:gd name="connsiteX38" fmla="*/ 9245537 w 10574465"/>
              <a:gd name="connsiteY38" fmla="*/ 1432560 h 3064575"/>
              <a:gd name="connsiteX39" fmla="*/ 9495473 w 10574465"/>
              <a:gd name="connsiteY39" fmla="*/ 1469136 h 3064575"/>
              <a:gd name="connsiteX40" fmla="*/ 9781985 w 10574465"/>
              <a:gd name="connsiteY40" fmla="*/ 1402080 h 3064575"/>
              <a:gd name="connsiteX41" fmla="*/ 10489121 w 10574465"/>
              <a:gd name="connsiteY41" fmla="*/ 804672 h 3064575"/>
              <a:gd name="connsiteX42" fmla="*/ 10574465 w 10574465"/>
              <a:gd name="connsiteY42" fmla="*/ 640080 h 3064575"/>
              <a:gd name="connsiteX0" fmla="*/ 107633 w 10574465"/>
              <a:gd name="connsiteY0" fmla="*/ 323088 h 3074075"/>
              <a:gd name="connsiteX1" fmla="*/ 150305 w 10574465"/>
              <a:gd name="connsiteY1" fmla="*/ 1139952 h 3074075"/>
              <a:gd name="connsiteX2" fmla="*/ 1869377 w 10574465"/>
              <a:gd name="connsiteY2" fmla="*/ 2901696 h 3074075"/>
              <a:gd name="connsiteX3" fmla="*/ 3045905 w 10574465"/>
              <a:gd name="connsiteY3" fmla="*/ 2993136 h 3074075"/>
              <a:gd name="connsiteX4" fmla="*/ 3618929 w 10574465"/>
              <a:gd name="connsiteY4" fmla="*/ 2773680 h 3074075"/>
              <a:gd name="connsiteX5" fmla="*/ 4356545 w 10574465"/>
              <a:gd name="connsiteY5" fmla="*/ 2097024 h 3074075"/>
              <a:gd name="connsiteX6" fmla="*/ 4606481 w 10574465"/>
              <a:gd name="connsiteY6" fmla="*/ 1627632 h 3074075"/>
              <a:gd name="connsiteX7" fmla="*/ 4649153 w 10574465"/>
              <a:gd name="connsiteY7" fmla="*/ 1335024 h 3074075"/>
              <a:gd name="connsiteX8" fmla="*/ 4636961 w 10574465"/>
              <a:gd name="connsiteY8" fmla="*/ 682752 h 3074075"/>
              <a:gd name="connsiteX9" fmla="*/ 4533329 w 10574465"/>
              <a:gd name="connsiteY9" fmla="*/ 445008 h 3074075"/>
              <a:gd name="connsiteX10" fmla="*/ 4350449 w 10574465"/>
              <a:gd name="connsiteY10" fmla="*/ 365760 h 3074075"/>
              <a:gd name="connsiteX11" fmla="*/ 3996881 w 10574465"/>
              <a:gd name="connsiteY11" fmla="*/ 292608 h 3074075"/>
              <a:gd name="connsiteX12" fmla="*/ 3326321 w 10574465"/>
              <a:gd name="connsiteY12" fmla="*/ 457200 h 3074075"/>
              <a:gd name="connsiteX13" fmla="*/ 3277553 w 10574465"/>
              <a:gd name="connsiteY13" fmla="*/ 633984 h 3074075"/>
              <a:gd name="connsiteX14" fmla="*/ 3289745 w 10574465"/>
              <a:gd name="connsiteY14" fmla="*/ 938784 h 3074075"/>
              <a:gd name="connsiteX15" fmla="*/ 3582353 w 10574465"/>
              <a:gd name="connsiteY15" fmla="*/ 1292352 h 3074075"/>
              <a:gd name="connsiteX16" fmla="*/ 3826193 w 10574465"/>
              <a:gd name="connsiteY16" fmla="*/ 1432560 h 3074075"/>
              <a:gd name="connsiteX17" fmla="*/ 4563809 w 10574465"/>
              <a:gd name="connsiteY17" fmla="*/ 1511808 h 3074075"/>
              <a:gd name="connsiteX18" fmla="*/ 5155121 w 10574465"/>
              <a:gd name="connsiteY18" fmla="*/ 1182624 h 3074075"/>
              <a:gd name="connsiteX19" fmla="*/ 5703761 w 10574465"/>
              <a:gd name="connsiteY19" fmla="*/ 463296 h 3074075"/>
              <a:gd name="connsiteX20" fmla="*/ 5941505 w 10574465"/>
              <a:gd name="connsiteY20" fmla="*/ 170688 h 3074075"/>
              <a:gd name="connsiteX21" fmla="*/ 6569393 w 10574465"/>
              <a:gd name="connsiteY21" fmla="*/ 0 h 3074075"/>
              <a:gd name="connsiteX22" fmla="*/ 6819329 w 10574465"/>
              <a:gd name="connsiteY22" fmla="*/ 54864 h 3074075"/>
              <a:gd name="connsiteX23" fmla="*/ 7038785 w 10574465"/>
              <a:gd name="connsiteY23" fmla="*/ 256032 h 3074075"/>
              <a:gd name="connsiteX24" fmla="*/ 7313105 w 10574465"/>
              <a:gd name="connsiteY24" fmla="*/ 859536 h 3074075"/>
              <a:gd name="connsiteX25" fmla="*/ 7374065 w 10574465"/>
              <a:gd name="connsiteY25" fmla="*/ 1200912 h 3074075"/>
              <a:gd name="connsiteX26" fmla="*/ 7197281 w 10574465"/>
              <a:gd name="connsiteY26" fmla="*/ 1840992 h 3074075"/>
              <a:gd name="connsiteX27" fmla="*/ 6977825 w 10574465"/>
              <a:gd name="connsiteY27" fmla="*/ 2023872 h 3074075"/>
              <a:gd name="connsiteX28" fmla="*/ 6587681 w 10574465"/>
              <a:gd name="connsiteY28" fmla="*/ 2097024 h 3074075"/>
              <a:gd name="connsiteX29" fmla="*/ 6087809 w 10574465"/>
              <a:gd name="connsiteY29" fmla="*/ 1999488 h 3074075"/>
              <a:gd name="connsiteX30" fmla="*/ 6002465 w 10574465"/>
              <a:gd name="connsiteY30" fmla="*/ 1847088 h 3074075"/>
              <a:gd name="connsiteX31" fmla="*/ 5990273 w 10574465"/>
              <a:gd name="connsiteY31" fmla="*/ 1645920 h 3074075"/>
              <a:gd name="connsiteX32" fmla="*/ 6234113 w 10574465"/>
              <a:gd name="connsiteY32" fmla="*/ 1109472 h 3074075"/>
              <a:gd name="connsiteX33" fmla="*/ 6599873 w 10574465"/>
              <a:gd name="connsiteY33" fmla="*/ 755904 h 3074075"/>
              <a:gd name="connsiteX34" fmla="*/ 7276529 w 10574465"/>
              <a:gd name="connsiteY34" fmla="*/ 591312 h 3074075"/>
              <a:gd name="connsiteX35" fmla="*/ 7739825 w 10574465"/>
              <a:gd name="connsiteY35" fmla="*/ 652272 h 3074075"/>
              <a:gd name="connsiteX36" fmla="*/ 8178737 w 10574465"/>
              <a:gd name="connsiteY36" fmla="*/ 859536 h 3074075"/>
              <a:gd name="connsiteX37" fmla="*/ 9245537 w 10574465"/>
              <a:gd name="connsiteY37" fmla="*/ 1432560 h 3074075"/>
              <a:gd name="connsiteX38" fmla="*/ 9495473 w 10574465"/>
              <a:gd name="connsiteY38" fmla="*/ 1469136 h 3074075"/>
              <a:gd name="connsiteX39" fmla="*/ 9781985 w 10574465"/>
              <a:gd name="connsiteY39" fmla="*/ 1402080 h 3074075"/>
              <a:gd name="connsiteX40" fmla="*/ 10489121 w 10574465"/>
              <a:gd name="connsiteY40" fmla="*/ 804672 h 3074075"/>
              <a:gd name="connsiteX41" fmla="*/ 10574465 w 10574465"/>
              <a:gd name="connsiteY41" fmla="*/ 640080 h 3074075"/>
              <a:gd name="connsiteX0" fmla="*/ 107633 w 10574465"/>
              <a:gd name="connsiteY0" fmla="*/ 323088 h 3019675"/>
              <a:gd name="connsiteX1" fmla="*/ 150305 w 10574465"/>
              <a:gd name="connsiteY1" fmla="*/ 1139952 h 3019675"/>
              <a:gd name="connsiteX2" fmla="*/ 1869377 w 10574465"/>
              <a:gd name="connsiteY2" fmla="*/ 2901696 h 3019675"/>
              <a:gd name="connsiteX3" fmla="*/ 3618929 w 10574465"/>
              <a:gd name="connsiteY3" fmla="*/ 2773680 h 3019675"/>
              <a:gd name="connsiteX4" fmla="*/ 4356545 w 10574465"/>
              <a:gd name="connsiteY4" fmla="*/ 2097024 h 3019675"/>
              <a:gd name="connsiteX5" fmla="*/ 4606481 w 10574465"/>
              <a:gd name="connsiteY5" fmla="*/ 1627632 h 3019675"/>
              <a:gd name="connsiteX6" fmla="*/ 4649153 w 10574465"/>
              <a:gd name="connsiteY6" fmla="*/ 1335024 h 3019675"/>
              <a:gd name="connsiteX7" fmla="*/ 4636961 w 10574465"/>
              <a:gd name="connsiteY7" fmla="*/ 682752 h 3019675"/>
              <a:gd name="connsiteX8" fmla="*/ 4533329 w 10574465"/>
              <a:gd name="connsiteY8" fmla="*/ 445008 h 3019675"/>
              <a:gd name="connsiteX9" fmla="*/ 4350449 w 10574465"/>
              <a:gd name="connsiteY9" fmla="*/ 365760 h 3019675"/>
              <a:gd name="connsiteX10" fmla="*/ 3996881 w 10574465"/>
              <a:gd name="connsiteY10" fmla="*/ 292608 h 3019675"/>
              <a:gd name="connsiteX11" fmla="*/ 3326321 w 10574465"/>
              <a:gd name="connsiteY11" fmla="*/ 457200 h 3019675"/>
              <a:gd name="connsiteX12" fmla="*/ 3277553 w 10574465"/>
              <a:gd name="connsiteY12" fmla="*/ 633984 h 3019675"/>
              <a:gd name="connsiteX13" fmla="*/ 3289745 w 10574465"/>
              <a:gd name="connsiteY13" fmla="*/ 938784 h 3019675"/>
              <a:gd name="connsiteX14" fmla="*/ 3582353 w 10574465"/>
              <a:gd name="connsiteY14" fmla="*/ 1292352 h 3019675"/>
              <a:gd name="connsiteX15" fmla="*/ 3826193 w 10574465"/>
              <a:gd name="connsiteY15" fmla="*/ 1432560 h 3019675"/>
              <a:gd name="connsiteX16" fmla="*/ 4563809 w 10574465"/>
              <a:gd name="connsiteY16" fmla="*/ 1511808 h 3019675"/>
              <a:gd name="connsiteX17" fmla="*/ 5155121 w 10574465"/>
              <a:gd name="connsiteY17" fmla="*/ 1182624 h 3019675"/>
              <a:gd name="connsiteX18" fmla="*/ 5703761 w 10574465"/>
              <a:gd name="connsiteY18" fmla="*/ 463296 h 3019675"/>
              <a:gd name="connsiteX19" fmla="*/ 5941505 w 10574465"/>
              <a:gd name="connsiteY19" fmla="*/ 170688 h 3019675"/>
              <a:gd name="connsiteX20" fmla="*/ 6569393 w 10574465"/>
              <a:gd name="connsiteY20" fmla="*/ 0 h 3019675"/>
              <a:gd name="connsiteX21" fmla="*/ 6819329 w 10574465"/>
              <a:gd name="connsiteY21" fmla="*/ 54864 h 3019675"/>
              <a:gd name="connsiteX22" fmla="*/ 7038785 w 10574465"/>
              <a:gd name="connsiteY22" fmla="*/ 256032 h 3019675"/>
              <a:gd name="connsiteX23" fmla="*/ 7313105 w 10574465"/>
              <a:gd name="connsiteY23" fmla="*/ 859536 h 3019675"/>
              <a:gd name="connsiteX24" fmla="*/ 7374065 w 10574465"/>
              <a:gd name="connsiteY24" fmla="*/ 1200912 h 3019675"/>
              <a:gd name="connsiteX25" fmla="*/ 7197281 w 10574465"/>
              <a:gd name="connsiteY25" fmla="*/ 1840992 h 3019675"/>
              <a:gd name="connsiteX26" fmla="*/ 6977825 w 10574465"/>
              <a:gd name="connsiteY26" fmla="*/ 2023872 h 3019675"/>
              <a:gd name="connsiteX27" fmla="*/ 6587681 w 10574465"/>
              <a:gd name="connsiteY27" fmla="*/ 2097024 h 3019675"/>
              <a:gd name="connsiteX28" fmla="*/ 6087809 w 10574465"/>
              <a:gd name="connsiteY28" fmla="*/ 1999488 h 3019675"/>
              <a:gd name="connsiteX29" fmla="*/ 6002465 w 10574465"/>
              <a:gd name="connsiteY29" fmla="*/ 1847088 h 3019675"/>
              <a:gd name="connsiteX30" fmla="*/ 5990273 w 10574465"/>
              <a:gd name="connsiteY30" fmla="*/ 1645920 h 3019675"/>
              <a:gd name="connsiteX31" fmla="*/ 6234113 w 10574465"/>
              <a:gd name="connsiteY31" fmla="*/ 1109472 h 3019675"/>
              <a:gd name="connsiteX32" fmla="*/ 6599873 w 10574465"/>
              <a:gd name="connsiteY32" fmla="*/ 755904 h 3019675"/>
              <a:gd name="connsiteX33" fmla="*/ 7276529 w 10574465"/>
              <a:gd name="connsiteY33" fmla="*/ 591312 h 3019675"/>
              <a:gd name="connsiteX34" fmla="*/ 7739825 w 10574465"/>
              <a:gd name="connsiteY34" fmla="*/ 652272 h 3019675"/>
              <a:gd name="connsiteX35" fmla="*/ 8178737 w 10574465"/>
              <a:gd name="connsiteY35" fmla="*/ 859536 h 3019675"/>
              <a:gd name="connsiteX36" fmla="*/ 9245537 w 10574465"/>
              <a:gd name="connsiteY36" fmla="*/ 1432560 h 3019675"/>
              <a:gd name="connsiteX37" fmla="*/ 9495473 w 10574465"/>
              <a:gd name="connsiteY37" fmla="*/ 1469136 h 3019675"/>
              <a:gd name="connsiteX38" fmla="*/ 9781985 w 10574465"/>
              <a:gd name="connsiteY38" fmla="*/ 1402080 h 3019675"/>
              <a:gd name="connsiteX39" fmla="*/ 10489121 w 10574465"/>
              <a:gd name="connsiteY39" fmla="*/ 804672 h 3019675"/>
              <a:gd name="connsiteX40" fmla="*/ 10574465 w 10574465"/>
              <a:gd name="connsiteY40" fmla="*/ 640080 h 30196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49153 w 10574465"/>
              <a:gd name="connsiteY5" fmla="*/ 1335024 h 3037175"/>
              <a:gd name="connsiteX6" fmla="*/ 4636961 w 10574465"/>
              <a:gd name="connsiteY6" fmla="*/ 682752 h 3037175"/>
              <a:gd name="connsiteX7" fmla="*/ 4533329 w 10574465"/>
              <a:gd name="connsiteY7" fmla="*/ 445008 h 3037175"/>
              <a:gd name="connsiteX8" fmla="*/ 4350449 w 10574465"/>
              <a:gd name="connsiteY8" fmla="*/ 365760 h 3037175"/>
              <a:gd name="connsiteX9" fmla="*/ 3996881 w 10574465"/>
              <a:gd name="connsiteY9" fmla="*/ 292608 h 3037175"/>
              <a:gd name="connsiteX10" fmla="*/ 3326321 w 10574465"/>
              <a:gd name="connsiteY10" fmla="*/ 457200 h 3037175"/>
              <a:gd name="connsiteX11" fmla="*/ 3277553 w 10574465"/>
              <a:gd name="connsiteY11" fmla="*/ 633984 h 3037175"/>
              <a:gd name="connsiteX12" fmla="*/ 3289745 w 10574465"/>
              <a:gd name="connsiteY12" fmla="*/ 938784 h 3037175"/>
              <a:gd name="connsiteX13" fmla="*/ 3582353 w 10574465"/>
              <a:gd name="connsiteY13" fmla="*/ 1292352 h 3037175"/>
              <a:gd name="connsiteX14" fmla="*/ 3826193 w 10574465"/>
              <a:gd name="connsiteY14" fmla="*/ 1432560 h 3037175"/>
              <a:gd name="connsiteX15" fmla="*/ 4563809 w 10574465"/>
              <a:gd name="connsiteY15" fmla="*/ 1511808 h 3037175"/>
              <a:gd name="connsiteX16" fmla="*/ 5155121 w 10574465"/>
              <a:gd name="connsiteY16" fmla="*/ 1182624 h 3037175"/>
              <a:gd name="connsiteX17" fmla="*/ 5703761 w 10574465"/>
              <a:gd name="connsiteY17" fmla="*/ 463296 h 3037175"/>
              <a:gd name="connsiteX18" fmla="*/ 5941505 w 10574465"/>
              <a:gd name="connsiteY18" fmla="*/ 170688 h 3037175"/>
              <a:gd name="connsiteX19" fmla="*/ 6569393 w 10574465"/>
              <a:gd name="connsiteY19" fmla="*/ 0 h 3037175"/>
              <a:gd name="connsiteX20" fmla="*/ 6819329 w 10574465"/>
              <a:gd name="connsiteY20" fmla="*/ 54864 h 3037175"/>
              <a:gd name="connsiteX21" fmla="*/ 7038785 w 10574465"/>
              <a:gd name="connsiteY21" fmla="*/ 256032 h 3037175"/>
              <a:gd name="connsiteX22" fmla="*/ 7313105 w 10574465"/>
              <a:gd name="connsiteY22" fmla="*/ 859536 h 3037175"/>
              <a:gd name="connsiteX23" fmla="*/ 7374065 w 10574465"/>
              <a:gd name="connsiteY23" fmla="*/ 1200912 h 3037175"/>
              <a:gd name="connsiteX24" fmla="*/ 7197281 w 10574465"/>
              <a:gd name="connsiteY24" fmla="*/ 1840992 h 3037175"/>
              <a:gd name="connsiteX25" fmla="*/ 6977825 w 10574465"/>
              <a:gd name="connsiteY25" fmla="*/ 2023872 h 3037175"/>
              <a:gd name="connsiteX26" fmla="*/ 6587681 w 10574465"/>
              <a:gd name="connsiteY26" fmla="*/ 2097024 h 3037175"/>
              <a:gd name="connsiteX27" fmla="*/ 6087809 w 10574465"/>
              <a:gd name="connsiteY27" fmla="*/ 1999488 h 3037175"/>
              <a:gd name="connsiteX28" fmla="*/ 6002465 w 10574465"/>
              <a:gd name="connsiteY28" fmla="*/ 1847088 h 3037175"/>
              <a:gd name="connsiteX29" fmla="*/ 5990273 w 10574465"/>
              <a:gd name="connsiteY29" fmla="*/ 1645920 h 3037175"/>
              <a:gd name="connsiteX30" fmla="*/ 6234113 w 10574465"/>
              <a:gd name="connsiteY30" fmla="*/ 1109472 h 3037175"/>
              <a:gd name="connsiteX31" fmla="*/ 6599873 w 10574465"/>
              <a:gd name="connsiteY31" fmla="*/ 755904 h 3037175"/>
              <a:gd name="connsiteX32" fmla="*/ 7276529 w 10574465"/>
              <a:gd name="connsiteY32" fmla="*/ 591312 h 3037175"/>
              <a:gd name="connsiteX33" fmla="*/ 7739825 w 10574465"/>
              <a:gd name="connsiteY33" fmla="*/ 652272 h 3037175"/>
              <a:gd name="connsiteX34" fmla="*/ 8178737 w 10574465"/>
              <a:gd name="connsiteY34" fmla="*/ 859536 h 3037175"/>
              <a:gd name="connsiteX35" fmla="*/ 9245537 w 10574465"/>
              <a:gd name="connsiteY35" fmla="*/ 1432560 h 3037175"/>
              <a:gd name="connsiteX36" fmla="*/ 9495473 w 10574465"/>
              <a:gd name="connsiteY36" fmla="*/ 1469136 h 3037175"/>
              <a:gd name="connsiteX37" fmla="*/ 9781985 w 10574465"/>
              <a:gd name="connsiteY37" fmla="*/ 1402080 h 3037175"/>
              <a:gd name="connsiteX38" fmla="*/ 10489121 w 10574465"/>
              <a:gd name="connsiteY38" fmla="*/ 804672 h 3037175"/>
              <a:gd name="connsiteX39" fmla="*/ 10574465 w 10574465"/>
              <a:gd name="connsiteY39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36961 w 10574465"/>
              <a:gd name="connsiteY5" fmla="*/ 682752 h 3037175"/>
              <a:gd name="connsiteX6" fmla="*/ 4533329 w 10574465"/>
              <a:gd name="connsiteY6" fmla="*/ 445008 h 3037175"/>
              <a:gd name="connsiteX7" fmla="*/ 4350449 w 10574465"/>
              <a:gd name="connsiteY7" fmla="*/ 365760 h 3037175"/>
              <a:gd name="connsiteX8" fmla="*/ 3996881 w 10574465"/>
              <a:gd name="connsiteY8" fmla="*/ 292608 h 3037175"/>
              <a:gd name="connsiteX9" fmla="*/ 3326321 w 10574465"/>
              <a:gd name="connsiteY9" fmla="*/ 457200 h 3037175"/>
              <a:gd name="connsiteX10" fmla="*/ 3277553 w 10574465"/>
              <a:gd name="connsiteY10" fmla="*/ 633984 h 3037175"/>
              <a:gd name="connsiteX11" fmla="*/ 3289745 w 10574465"/>
              <a:gd name="connsiteY11" fmla="*/ 938784 h 3037175"/>
              <a:gd name="connsiteX12" fmla="*/ 3582353 w 10574465"/>
              <a:gd name="connsiteY12" fmla="*/ 1292352 h 3037175"/>
              <a:gd name="connsiteX13" fmla="*/ 3826193 w 10574465"/>
              <a:gd name="connsiteY13" fmla="*/ 1432560 h 3037175"/>
              <a:gd name="connsiteX14" fmla="*/ 4563809 w 10574465"/>
              <a:gd name="connsiteY14" fmla="*/ 1511808 h 3037175"/>
              <a:gd name="connsiteX15" fmla="*/ 5155121 w 10574465"/>
              <a:gd name="connsiteY15" fmla="*/ 1182624 h 3037175"/>
              <a:gd name="connsiteX16" fmla="*/ 5703761 w 10574465"/>
              <a:gd name="connsiteY16" fmla="*/ 463296 h 3037175"/>
              <a:gd name="connsiteX17" fmla="*/ 5941505 w 10574465"/>
              <a:gd name="connsiteY17" fmla="*/ 170688 h 3037175"/>
              <a:gd name="connsiteX18" fmla="*/ 6569393 w 10574465"/>
              <a:gd name="connsiteY18" fmla="*/ 0 h 3037175"/>
              <a:gd name="connsiteX19" fmla="*/ 6819329 w 10574465"/>
              <a:gd name="connsiteY19" fmla="*/ 54864 h 3037175"/>
              <a:gd name="connsiteX20" fmla="*/ 7038785 w 10574465"/>
              <a:gd name="connsiteY20" fmla="*/ 256032 h 3037175"/>
              <a:gd name="connsiteX21" fmla="*/ 7313105 w 10574465"/>
              <a:gd name="connsiteY21" fmla="*/ 859536 h 3037175"/>
              <a:gd name="connsiteX22" fmla="*/ 7374065 w 10574465"/>
              <a:gd name="connsiteY22" fmla="*/ 1200912 h 3037175"/>
              <a:gd name="connsiteX23" fmla="*/ 7197281 w 10574465"/>
              <a:gd name="connsiteY23" fmla="*/ 1840992 h 3037175"/>
              <a:gd name="connsiteX24" fmla="*/ 6977825 w 10574465"/>
              <a:gd name="connsiteY24" fmla="*/ 2023872 h 3037175"/>
              <a:gd name="connsiteX25" fmla="*/ 6587681 w 10574465"/>
              <a:gd name="connsiteY25" fmla="*/ 2097024 h 3037175"/>
              <a:gd name="connsiteX26" fmla="*/ 6087809 w 10574465"/>
              <a:gd name="connsiteY26" fmla="*/ 1999488 h 3037175"/>
              <a:gd name="connsiteX27" fmla="*/ 6002465 w 10574465"/>
              <a:gd name="connsiteY27" fmla="*/ 1847088 h 3037175"/>
              <a:gd name="connsiteX28" fmla="*/ 5990273 w 10574465"/>
              <a:gd name="connsiteY28" fmla="*/ 1645920 h 3037175"/>
              <a:gd name="connsiteX29" fmla="*/ 6234113 w 10574465"/>
              <a:gd name="connsiteY29" fmla="*/ 1109472 h 3037175"/>
              <a:gd name="connsiteX30" fmla="*/ 6599873 w 10574465"/>
              <a:gd name="connsiteY30" fmla="*/ 755904 h 3037175"/>
              <a:gd name="connsiteX31" fmla="*/ 7276529 w 10574465"/>
              <a:gd name="connsiteY31" fmla="*/ 591312 h 3037175"/>
              <a:gd name="connsiteX32" fmla="*/ 7739825 w 10574465"/>
              <a:gd name="connsiteY32" fmla="*/ 652272 h 3037175"/>
              <a:gd name="connsiteX33" fmla="*/ 8178737 w 10574465"/>
              <a:gd name="connsiteY33" fmla="*/ 859536 h 3037175"/>
              <a:gd name="connsiteX34" fmla="*/ 9245537 w 10574465"/>
              <a:gd name="connsiteY34" fmla="*/ 1432560 h 3037175"/>
              <a:gd name="connsiteX35" fmla="*/ 9495473 w 10574465"/>
              <a:gd name="connsiteY35" fmla="*/ 1469136 h 3037175"/>
              <a:gd name="connsiteX36" fmla="*/ 9781985 w 10574465"/>
              <a:gd name="connsiteY36" fmla="*/ 1402080 h 3037175"/>
              <a:gd name="connsiteX37" fmla="*/ 10489121 w 10574465"/>
              <a:gd name="connsiteY37" fmla="*/ 804672 h 3037175"/>
              <a:gd name="connsiteX38" fmla="*/ 10574465 w 10574465"/>
              <a:gd name="connsiteY38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533329 w 10574465"/>
              <a:gd name="connsiteY5" fmla="*/ 445008 h 3037175"/>
              <a:gd name="connsiteX6" fmla="*/ 4350449 w 10574465"/>
              <a:gd name="connsiteY6" fmla="*/ 365760 h 3037175"/>
              <a:gd name="connsiteX7" fmla="*/ 3996881 w 10574465"/>
              <a:gd name="connsiteY7" fmla="*/ 292608 h 3037175"/>
              <a:gd name="connsiteX8" fmla="*/ 3326321 w 10574465"/>
              <a:gd name="connsiteY8" fmla="*/ 457200 h 3037175"/>
              <a:gd name="connsiteX9" fmla="*/ 3277553 w 10574465"/>
              <a:gd name="connsiteY9" fmla="*/ 633984 h 3037175"/>
              <a:gd name="connsiteX10" fmla="*/ 3289745 w 10574465"/>
              <a:gd name="connsiteY10" fmla="*/ 938784 h 3037175"/>
              <a:gd name="connsiteX11" fmla="*/ 3582353 w 10574465"/>
              <a:gd name="connsiteY11" fmla="*/ 1292352 h 3037175"/>
              <a:gd name="connsiteX12" fmla="*/ 3826193 w 10574465"/>
              <a:gd name="connsiteY12" fmla="*/ 1432560 h 3037175"/>
              <a:gd name="connsiteX13" fmla="*/ 4563809 w 10574465"/>
              <a:gd name="connsiteY13" fmla="*/ 1511808 h 3037175"/>
              <a:gd name="connsiteX14" fmla="*/ 5155121 w 10574465"/>
              <a:gd name="connsiteY14" fmla="*/ 1182624 h 3037175"/>
              <a:gd name="connsiteX15" fmla="*/ 5703761 w 10574465"/>
              <a:gd name="connsiteY15" fmla="*/ 463296 h 3037175"/>
              <a:gd name="connsiteX16" fmla="*/ 5941505 w 10574465"/>
              <a:gd name="connsiteY16" fmla="*/ 170688 h 3037175"/>
              <a:gd name="connsiteX17" fmla="*/ 6569393 w 10574465"/>
              <a:gd name="connsiteY17" fmla="*/ 0 h 3037175"/>
              <a:gd name="connsiteX18" fmla="*/ 6819329 w 10574465"/>
              <a:gd name="connsiteY18" fmla="*/ 54864 h 3037175"/>
              <a:gd name="connsiteX19" fmla="*/ 7038785 w 10574465"/>
              <a:gd name="connsiteY19" fmla="*/ 256032 h 3037175"/>
              <a:gd name="connsiteX20" fmla="*/ 7313105 w 10574465"/>
              <a:gd name="connsiteY20" fmla="*/ 859536 h 3037175"/>
              <a:gd name="connsiteX21" fmla="*/ 7374065 w 10574465"/>
              <a:gd name="connsiteY21" fmla="*/ 1200912 h 3037175"/>
              <a:gd name="connsiteX22" fmla="*/ 7197281 w 10574465"/>
              <a:gd name="connsiteY22" fmla="*/ 1840992 h 3037175"/>
              <a:gd name="connsiteX23" fmla="*/ 6977825 w 10574465"/>
              <a:gd name="connsiteY23" fmla="*/ 2023872 h 3037175"/>
              <a:gd name="connsiteX24" fmla="*/ 6587681 w 10574465"/>
              <a:gd name="connsiteY24" fmla="*/ 2097024 h 3037175"/>
              <a:gd name="connsiteX25" fmla="*/ 6087809 w 10574465"/>
              <a:gd name="connsiteY25" fmla="*/ 1999488 h 3037175"/>
              <a:gd name="connsiteX26" fmla="*/ 6002465 w 10574465"/>
              <a:gd name="connsiteY26" fmla="*/ 1847088 h 3037175"/>
              <a:gd name="connsiteX27" fmla="*/ 5990273 w 10574465"/>
              <a:gd name="connsiteY27" fmla="*/ 1645920 h 3037175"/>
              <a:gd name="connsiteX28" fmla="*/ 6234113 w 10574465"/>
              <a:gd name="connsiteY28" fmla="*/ 1109472 h 3037175"/>
              <a:gd name="connsiteX29" fmla="*/ 6599873 w 10574465"/>
              <a:gd name="connsiteY29" fmla="*/ 755904 h 3037175"/>
              <a:gd name="connsiteX30" fmla="*/ 7276529 w 10574465"/>
              <a:gd name="connsiteY30" fmla="*/ 591312 h 3037175"/>
              <a:gd name="connsiteX31" fmla="*/ 7739825 w 10574465"/>
              <a:gd name="connsiteY31" fmla="*/ 652272 h 3037175"/>
              <a:gd name="connsiteX32" fmla="*/ 8178737 w 10574465"/>
              <a:gd name="connsiteY32" fmla="*/ 859536 h 3037175"/>
              <a:gd name="connsiteX33" fmla="*/ 9245537 w 10574465"/>
              <a:gd name="connsiteY33" fmla="*/ 1432560 h 3037175"/>
              <a:gd name="connsiteX34" fmla="*/ 9495473 w 10574465"/>
              <a:gd name="connsiteY34" fmla="*/ 1469136 h 3037175"/>
              <a:gd name="connsiteX35" fmla="*/ 9781985 w 10574465"/>
              <a:gd name="connsiteY35" fmla="*/ 1402080 h 3037175"/>
              <a:gd name="connsiteX36" fmla="*/ 10489121 w 10574465"/>
              <a:gd name="connsiteY36" fmla="*/ 804672 h 3037175"/>
              <a:gd name="connsiteX37" fmla="*/ 10574465 w 10574465"/>
              <a:gd name="connsiteY37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4350449 w 10574465"/>
              <a:gd name="connsiteY6" fmla="*/ 365760 h 3037175"/>
              <a:gd name="connsiteX7" fmla="*/ 3996881 w 10574465"/>
              <a:gd name="connsiteY7" fmla="*/ 292608 h 3037175"/>
              <a:gd name="connsiteX8" fmla="*/ 3326321 w 10574465"/>
              <a:gd name="connsiteY8" fmla="*/ 457200 h 3037175"/>
              <a:gd name="connsiteX9" fmla="*/ 3277553 w 10574465"/>
              <a:gd name="connsiteY9" fmla="*/ 633984 h 3037175"/>
              <a:gd name="connsiteX10" fmla="*/ 3289745 w 10574465"/>
              <a:gd name="connsiteY10" fmla="*/ 938784 h 3037175"/>
              <a:gd name="connsiteX11" fmla="*/ 3582353 w 10574465"/>
              <a:gd name="connsiteY11" fmla="*/ 1292352 h 3037175"/>
              <a:gd name="connsiteX12" fmla="*/ 3826193 w 10574465"/>
              <a:gd name="connsiteY12" fmla="*/ 1432560 h 3037175"/>
              <a:gd name="connsiteX13" fmla="*/ 4563809 w 10574465"/>
              <a:gd name="connsiteY13" fmla="*/ 1511808 h 3037175"/>
              <a:gd name="connsiteX14" fmla="*/ 5155121 w 10574465"/>
              <a:gd name="connsiteY14" fmla="*/ 1182624 h 3037175"/>
              <a:gd name="connsiteX15" fmla="*/ 5703761 w 10574465"/>
              <a:gd name="connsiteY15" fmla="*/ 463296 h 3037175"/>
              <a:gd name="connsiteX16" fmla="*/ 5941505 w 10574465"/>
              <a:gd name="connsiteY16" fmla="*/ 170688 h 3037175"/>
              <a:gd name="connsiteX17" fmla="*/ 6569393 w 10574465"/>
              <a:gd name="connsiteY17" fmla="*/ 0 h 3037175"/>
              <a:gd name="connsiteX18" fmla="*/ 6819329 w 10574465"/>
              <a:gd name="connsiteY18" fmla="*/ 54864 h 3037175"/>
              <a:gd name="connsiteX19" fmla="*/ 7038785 w 10574465"/>
              <a:gd name="connsiteY19" fmla="*/ 256032 h 3037175"/>
              <a:gd name="connsiteX20" fmla="*/ 7313105 w 10574465"/>
              <a:gd name="connsiteY20" fmla="*/ 859536 h 3037175"/>
              <a:gd name="connsiteX21" fmla="*/ 7374065 w 10574465"/>
              <a:gd name="connsiteY21" fmla="*/ 1200912 h 3037175"/>
              <a:gd name="connsiteX22" fmla="*/ 7197281 w 10574465"/>
              <a:gd name="connsiteY22" fmla="*/ 1840992 h 3037175"/>
              <a:gd name="connsiteX23" fmla="*/ 6977825 w 10574465"/>
              <a:gd name="connsiteY23" fmla="*/ 2023872 h 3037175"/>
              <a:gd name="connsiteX24" fmla="*/ 6587681 w 10574465"/>
              <a:gd name="connsiteY24" fmla="*/ 2097024 h 3037175"/>
              <a:gd name="connsiteX25" fmla="*/ 6087809 w 10574465"/>
              <a:gd name="connsiteY25" fmla="*/ 1999488 h 3037175"/>
              <a:gd name="connsiteX26" fmla="*/ 6002465 w 10574465"/>
              <a:gd name="connsiteY26" fmla="*/ 1847088 h 3037175"/>
              <a:gd name="connsiteX27" fmla="*/ 5990273 w 10574465"/>
              <a:gd name="connsiteY27" fmla="*/ 1645920 h 3037175"/>
              <a:gd name="connsiteX28" fmla="*/ 6234113 w 10574465"/>
              <a:gd name="connsiteY28" fmla="*/ 1109472 h 3037175"/>
              <a:gd name="connsiteX29" fmla="*/ 6599873 w 10574465"/>
              <a:gd name="connsiteY29" fmla="*/ 755904 h 3037175"/>
              <a:gd name="connsiteX30" fmla="*/ 7276529 w 10574465"/>
              <a:gd name="connsiteY30" fmla="*/ 591312 h 3037175"/>
              <a:gd name="connsiteX31" fmla="*/ 7739825 w 10574465"/>
              <a:gd name="connsiteY31" fmla="*/ 652272 h 3037175"/>
              <a:gd name="connsiteX32" fmla="*/ 8178737 w 10574465"/>
              <a:gd name="connsiteY32" fmla="*/ 859536 h 3037175"/>
              <a:gd name="connsiteX33" fmla="*/ 9245537 w 10574465"/>
              <a:gd name="connsiteY33" fmla="*/ 1432560 h 3037175"/>
              <a:gd name="connsiteX34" fmla="*/ 9495473 w 10574465"/>
              <a:gd name="connsiteY34" fmla="*/ 1469136 h 3037175"/>
              <a:gd name="connsiteX35" fmla="*/ 9781985 w 10574465"/>
              <a:gd name="connsiteY35" fmla="*/ 1402080 h 3037175"/>
              <a:gd name="connsiteX36" fmla="*/ 10489121 w 10574465"/>
              <a:gd name="connsiteY36" fmla="*/ 804672 h 3037175"/>
              <a:gd name="connsiteX37" fmla="*/ 10574465 w 10574465"/>
              <a:gd name="connsiteY37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277553 w 10574465"/>
              <a:gd name="connsiteY8" fmla="*/ 633984 h 3037175"/>
              <a:gd name="connsiteX9" fmla="*/ 3289745 w 10574465"/>
              <a:gd name="connsiteY9" fmla="*/ 938784 h 3037175"/>
              <a:gd name="connsiteX10" fmla="*/ 3582353 w 10574465"/>
              <a:gd name="connsiteY10" fmla="*/ 1292352 h 3037175"/>
              <a:gd name="connsiteX11" fmla="*/ 3826193 w 10574465"/>
              <a:gd name="connsiteY11" fmla="*/ 1432560 h 3037175"/>
              <a:gd name="connsiteX12" fmla="*/ 4563809 w 10574465"/>
              <a:gd name="connsiteY12" fmla="*/ 1511808 h 3037175"/>
              <a:gd name="connsiteX13" fmla="*/ 5155121 w 10574465"/>
              <a:gd name="connsiteY13" fmla="*/ 1182624 h 3037175"/>
              <a:gd name="connsiteX14" fmla="*/ 5703761 w 10574465"/>
              <a:gd name="connsiteY14" fmla="*/ 463296 h 3037175"/>
              <a:gd name="connsiteX15" fmla="*/ 5941505 w 10574465"/>
              <a:gd name="connsiteY15" fmla="*/ 170688 h 3037175"/>
              <a:gd name="connsiteX16" fmla="*/ 6569393 w 10574465"/>
              <a:gd name="connsiteY16" fmla="*/ 0 h 3037175"/>
              <a:gd name="connsiteX17" fmla="*/ 6819329 w 10574465"/>
              <a:gd name="connsiteY17" fmla="*/ 54864 h 3037175"/>
              <a:gd name="connsiteX18" fmla="*/ 7038785 w 10574465"/>
              <a:gd name="connsiteY18" fmla="*/ 256032 h 3037175"/>
              <a:gd name="connsiteX19" fmla="*/ 7313105 w 10574465"/>
              <a:gd name="connsiteY19" fmla="*/ 859536 h 3037175"/>
              <a:gd name="connsiteX20" fmla="*/ 7374065 w 10574465"/>
              <a:gd name="connsiteY20" fmla="*/ 1200912 h 3037175"/>
              <a:gd name="connsiteX21" fmla="*/ 7197281 w 10574465"/>
              <a:gd name="connsiteY21" fmla="*/ 1840992 h 3037175"/>
              <a:gd name="connsiteX22" fmla="*/ 6977825 w 10574465"/>
              <a:gd name="connsiteY22" fmla="*/ 2023872 h 3037175"/>
              <a:gd name="connsiteX23" fmla="*/ 6587681 w 10574465"/>
              <a:gd name="connsiteY23" fmla="*/ 2097024 h 3037175"/>
              <a:gd name="connsiteX24" fmla="*/ 6087809 w 10574465"/>
              <a:gd name="connsiteY24" fmla="*/ 1999488 h 3037175"/>
              <a:gd name="connsiteX25" fmla="*/ 6002465 w 10574465"/>
              <a:gd name="connsiteY25" fmla="*/ 1847088 h 3037175"/>
              <a:gd name="connsiteX26" fmla="*/ 5990273 w 10574465"/>
              <a:gd name="connsiteY26" fmla="*/ 1645920 h 3037175"/>
              <a:gd name="connsiteX27" fmla="*/ 6234113 w 10574465"/>
              <a:gd name="connsiteY27" fmla="*/ 1109472 h 3037175"/>
              <a:gd name="connsiteX28" fmla="*/ 6599873 w 10574465"/>
              <a:gd name="connsiteY28" fmla="*/ 755904 h 3037175"/>
              <a:gd name="connsiteX29" fmla="*/ 7276529 w 10574465"/>
              <a:gd name="connsiteY29" fmla="*/ 591312 h 3037175"/>
              <a:gd name="connsiteX30" fmla="*/ 7739825 w 10574465"/>
              <a:gd name="connsiteY30" fmla="*/ 652272 h 3037175"/>
              <a:gd name="connsiteX31" fmla="*/ 8178737 w 10574465"/>
              <a:gd name="connsiteY31" fmla="*/ 859536 h 3037175"/>
              <a:gd name="connsiteX32" fmla="*/ 9245537 w 10574465"/>
              <a:gd name="connsiteY32" fmla="*/ 1432560 h 3037175"/>
              <a:gd name="connsiteX33" fmla="*/ 9495473 w 10574465"/>
              <a:gd name="connsiteY33" fmla="*/ 1469136 h 3037175"/>
              <a:gd name="connsiteX34" fmla="*/ 9781985 w 10574465"/>
              <a:gd name="connsiteY34" fmla="*/ 1402080 h 3037175"/>
              <a:gd name="connsiteX35" fmla="*/ 10489121 w 10574465"/>
              <a:gd name="connsiteY35" fmla="*/ 804672 h 3037175"/>
              <a:gd name="connsiteX36" fmla="*/ 10574465 w 10574465"/>
              <a:gd name="connsiteY36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289745 w 10574465"/>
              <a:gd name="connsiteY8" fmla="*/ 938784 h 3037175"/>
              <a:gd name="connsiteX9" fmla="*/ 3582353 w 10574465"/>
              <a:gd name="connsiteY9" fmla="*/ 1292352 h 3037175"/>
              <a:gd name="connsiteX10" fmla="*/ 3826193 w 10574465"/>
              <a:gd name="connsiteY10" fmla="*/ 1432560 h 3037175"/>
              <a:gd name="connsiteX11" fmla="*/ 4563809 w 10574465"/>
              <a:gd name="connsiteY11" fmla="*/ 1511808 h 3037175"/>
              <a:gd name="connsiteX12" fmla="*/ 5155121 w 10574465"/>
              <a:gd name="connsiteY12" fmla="*/ 1182624 h 3037175"/>
              <a:gd name="connsiteX13" fmla="*/ 5703761 w 10574465"/>
              <a:gd name="connsiteY13" fmla="*/ 463296 h 3037175"/>
              <a:gd name="connsiteX14" fmla="*/ 5941505 w 10574465"/>
              <a:gd name="connsiteY14" fmla="*/ 170688 h 3037175"/>
              <a:gd name="connsiteX15" fmla="*/ 6569393 w 10574465"/>
              <a:gd name="connsiteY15" fmla="*/ 0 h 3037175"/>
              <a:gd name="connsiteX16" fmla="*/ 6819329 w 10574465"/>
              <a:gd name="connsiteY16" fmla="*/ 54864 h 3037175"/>
              <a:gd name="connsiteX17" fmla="*/ 7038785 w 10574465"/>
              <a:gd name="connsiteY17" fmla="*/ 256032 h 3037175"/>
              <a:gd name="connsiteX18" fmla="*/ 7313105 w 10574465"/>
              <a:gd name="connsiteY18" fmla="*/ 859536 h 3037175"/>
              <a:gd name="connsiteX19" fmla="*/ 7374065 w 10574465"/>
              <a:gd name="connsiteY19" fmla="*/ 1200912 h 3037175"/>
              <a:gd name="connsiteX20" fmla="*/ 7197281 w 10574465"/>
              <a:gd name="connsiteY20" fmla="*/ 1840992 h 3037175"/>
              <a:gd name="connsiteX21" fmla="*/ 6977825 w 10574465"/>
              <a:gd name="connsiteY21" fmla="*/ 2023872 h 3037175"/>
              <a:gd name="connsiteX22" fmla="*/ 6587681 w 10574465"/>
              <a:gd name="connsiteY22" fmla="*/ 2097024 h 3037175"/>
              <a:gd name="connsiteX23" fmla="*/ 6087809 w 10574465"/>
              <a:gd name="connsiteY23" fmla="*/ 1999488 h 3037175"/>
              <a:gd name="connsiteX24" fmla="*/ 6002465 w 10574465"/>
              <a:gd name="connsiteY24" fmla="*/ 1847088 h 3037175"/>
              <a:gd name="connsiteX25" fmla="*/ 5990273 w 10574465"/>
              <a:gd name="connsiteY25" fmla="*/ 1645920 h 3037175"/>
              <a:gd name="connsiteX26" fmla="*/ 6234113 w 10574465"/>
              <a:gd name="connsiteY26" fmla="*/ 1109472 h 3037175"/>
              <a:gd name="connsiteX27" fmla="*/ 6599873 w 10574465"/>
              <a:gd name="connsiteY27" fmla="*/ 755904 h 3037175"/>
              <a:gd name="connsiteX28" fmla="*/ 7276529 w 10574465"/>
              <a:gd name="connsiteY28" fmla="*/ 591312 h 3037175"/>
              <a:gd name="connsiteX29" fmla="*/ 7739825 w 10574465"/>
              <a:gd name="connsiteY29" fmla="*/ 652272 h 3037175"/>
              <a:gd name="connsiteX30" fmla="*/ 8178737 w 10574465"/>
              <a:gd name="connsiteY30" fmla="*/ 859536 h 3037175"/>
              <a:gd name="connsiteX31" fmla="*/ 9245537 w 10574465"/>
              <a:gd name="connsiteY31" fmla="*/ 1432560 h 3037175"/>
              <a:gd name="connsiteX32" fmla="*/ 9495473 w 10574465"/>
              <a:gd name="connsiteY32" fmla="*/ 1469136 h 3037175"/>
              <a:gd name="connsiteX33" fmla="*/ 9781985 w 10574465"/>
              <a:gd name="connsiteY33" fmla="*/ 1402080 h 3037175"/>
              <a:gd name="connsiteX34" fmla="*/ 10489121 w 10574465"/>
              <a:gd name="connsiteY34" fmla="*/ 804672 h 3037175"/>
              <a:gd name="connsiteX35" fmla="*/ 10574465 w 10574465"/>
              <a:gd name="connsiteY35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582353 w 10574465"/>
              <a:gd name="connsiteY8" fmla="*/ 1292352 h 3037175"/>
              <a:gd name="connsiteX9" fmla="*/ 3826193 w 10574465"/>
              <a:gd name="connsiteY9" fmla="*/ 1432560 h 3037175"/>
              <a:gd name="connsiteX10" fmla="*/ 4563809 w 10574465"/>
              <a:gd name="connsiteY10" fmla="*/ 1511808 h 3037175"/>
              <a:gd name="connsiteX11" fmla="*/ 5155121 w 10574465"/>
              <a:gd name="connsiteY11" fmla="*/ 1182624 h 3037175"/>
              <a:gd name="connsiteX12" fmla="*/ 5703761 w 10574465"/>
              <a:gd name="connsiteY12" fmla="*/ 463296 h 3037175"/>
              <a:gd name="connsiteX13" fmla="*/ 5941505 w 10574465"/>
              <a:gd name="connsiteY13" fmla="*/ 170688 h 3037175"/>
              <a:gd name="connsiteX14" fmla="*/ 6569393 w 10574465"/>
              <a:gd name="connsiteY14" fmla="*/ 0 h 3037175"/>
              <a:gd name="connsiteX15" fmla="*/ 6819329 w 10574465"/>
              <a:gd name="connsiteY15" fmla="*/ 54864 h 3037175"/>
              <a:gd name="connsiteX16" fmla="*/ 7038785 w 10574465"/>
              <a:gd name="connsiteY16" fmla="*/ 256032 h 3037175"/>
              <a:gd name="connsiteX17" fmla="*/ 7313105 w 10574465"/>
              <a:gd name="connsiteY17" fmla="*/ 859536 h 3037175"/>
              <a:gd name="connsiteX18" fmla="*/ 7374065 w 10574465"/>
              <a:gd name="connsiteY18" fmla="*/ 1200912 h 3037175"/>
              <a:gd name="connsiteX19" fmla="*/ 7197281 w 10574465"/>
              <a:gd name="connsiteY19" fmla="*/ 1840992 h 3037175"/>
              <a:gd name="connsiteX20" fmla="*/ 6977825 w 10574465"/>
              <a:gd name="connsiteY20" fmla="*/ 2023872 h 3037175"/>
              <a:gd name="connsiteX21" fmla="*/ 6587681 w 10574465"/>
              <a:gd name="connsiteY21" fmla="*/ 2097024 h 3037175"/>
              <a:gd name="connsiteX22" fmla="*/ 6087809 w 10574465"/>
              <a:gd name="connsiteY22" fmla="*/ 1999488 h 3037175"/>
              <a:gd name="connsiteX23" fmla="*/ 6002465 w 10574465"/>
              <a:gd name="connsiteY23" fmla="*/ 1847088 h 3037175"/>
              <a:gd name="connsiteX24" fmla="*/ 5990273 w 10574465"/>
              <a:gd name="connsiteY24" fmla="*/ 1645920 h 3037175"/>
              <a:gd name="connsiteX25" fmla="*/ 6234113 w 10574465"/>
              <a:gd name="connsiteY25" fmla="*/ 1109472 h 3037175"/>
              <a:gd name="connsiteX26" fmla="*/ 6599873 w 10574465"/>
              <a:gd name="connsiteY26" fmla="*/ 755904 h 3037175"/>
              <a:gd name="connsiteX27" fmla="*/ 7276529 w 10574465"/>
              <a:gd name="connsiteY27" fmla="*/ 591312 h 3037175"/>
              <a:gd name="connsiteX28" fmla="*/ 7739825 w 10574465"/>
              <a:gd name="connsiteY28" fmla="*/ 652272 h 3037175"/>
              <a:gd name="connsiteX29" fmla="*/ 8178737 w 10574465"/>
              <a:gd name="connsiteY29" fmla="*/ 859536 h 3037175"/>
              <a:gd name="connsiteX30" fmla="*/ 9245537 w 10574465"/>
              <a:gd name="connsiteY30" fmla="*/ 1432560 h 3037175"/>
              <a:gd name="connsiteX31" fmla="*/ 9495473 w 10574465"/>
              <a:gd name="connsiteY31" fmla="*/ 1469136 h 3037175"/>
              <a:gd name="connsiteX32" fmla="*/ 9781985 w 10574465"/>
              <a:gd name="connsiteY32" fmla="*/ 1402080 h 3037175"/>
              <a:gd name="connsiteX33" fmla="*/ 10489121 w 10574465"/>
              <a:gd name="connsiteY33" fmla="*/ 804672 h 3037175"/>
              <a:gd name="connsiteX34" fmla="*/ 10574465 w 10574465"/>
              <a:gd name="connsiteY34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826193 w 10574465"/>
              <a:gd name="connsiteY8" fmla="*/ 1432560 h 3037175"/>
              <a:gd name="connsiteX9" fmla="*/ 4563809 w 10574465"/>
              <a:gd name="connsiteY9" fmla="*/ 1511808 h 3037175"/>
              <a:gd name="connsiteX10" fmla="*/ 5155121 w 10574465"/>
              <a:gd name="connsiteY10" fmla="*/ 1182624 h 3037175"/>
              <a:gd name="connsiteX11" fmla="*/ 5703761 w 10574465"/>
              <a:gd name="connsiteY11" fmla="*/ 463296 h 3037175"/>
              <a:gd name="connsiteX12" fmla="*/ 5941505 w 10574465"/>
              <a:gd name="connsiteY12" fmla="*/ 170688 h 3037175"/>
              <a:gd name="connsiteX13" fmla="*/ 6569393 w 10574465"/>
              <a:gd name="connsiteY13" fmla="*/ 0 h 3037175"/>
              <a:gd name="connsiteX14" fmla="*/ 6819329 w 10574465"/>
              <a:gd name="connsiteY14" fmla="*/ 54864 h 3037175"/>
              <a:gd name="connsiteX15" fmla="*/ 7038785 w 10574465"/>
              <a:gd name="connsiteY15" fmla="*/ 256032 h 3037175"/>
              <a:gd name="connsiteX16" fmla="*/ 7313105 w 10574465"/>
              <a:gd name="connsiteY16" fmla="*/ 859536 h 3037175"/>
              <a:gd name="connsiteX17" fmla="*/ 7374065 w 10574465"/>
              <a:gd name="connsiteY17" fmla="*/ 1200912 h 3037175"/>
              <a:gd name="connsiteX18" fmla="*/ 7197281 w 10574465"/>
              <a:gd name="connsiteY18" fmla="*/ 1840992 h 3037175"/>
              <a:gd name="connsiteX19" fmla="*/ 6977825 w 10574465"/>
              <a:gd name="connsiteY19" fmla="*/ 2023872 h 3037175"/>
              <a:gd name="connsiteX20" fmla="*/ 6587681 w 10574465"/>
              <a:gd name="connsiteY20" fmla="*/ 2097024 h 3037175"/>
              <a:gd name="connsiteX21" fmla="*/ 6087809 w 10574465"/>
              <a:gd name="connsiteY21" fmla="*/ 1999488 h 3037175"/>
              <a:gd name="connsiteX22" fmla="*/ 6002465 w 10574465"/>
              <a:gd name="connsiteY22" fmla="*/ 1847088 h 3037175"/>
              <a:gd name="connsiteX23" fmla="*/ 5990273 w 10574465"/>
              <a:gd name="connsiteY23" fmla="*/ 1645920 h 3037175"/>
              <a:gd name="connsiteX24" fmla="*/ 6234113 w 10574465"/>
              <a:gd name="connsiteY24" fmla="*/ 1109472 h 3037175"/>
              <a:gd name="connsiteX25" fmla="*/ 6599873 w 10574465"/>
              <a:gd name="connsiteY25" fmla="*/ 755904 h 3037175"/>
              <a:gd name="connsiteX26" fmla="*/ 7276529 w 10574465"/>
              <a:gd name="connsiteY26" fmla="*/ 591312 h 3037175"/>
              <a:gd name="connsiteX27" fmla="*/ 7739825 w 10574465"/>
              <a:gd name="connsiteY27" fmla="*/ 652272 h 3037175"/>
              <a:gd name="connsiteX28" fmla="*/ 8178737 w 10574465"/>
              <a:gd name="connsiteY28" fmla="*/ 859536 h 3037175"/>
              <a:gd name="connsiteX29" fmla="*/ 9245537 w 10574465"/>
              <a:gd name="connsiteY29" fmla="*/ 1432560 h 3037175"/>
              <a:gd name="connsiteX30" fmla="*/ 9495473 w 10574465"/>
              <a:gd name="connsiteY30" fmla="*/ 1469136 h 3037175"/>
              <a:gd name="connsiteX31" fmla="*/ 9781985 w 10574465"/>
              <a:gd name="connsiteY31" fmla="*/ 1402080 h 3037175"/>
              <a:gd name="connsiteX32" fmla="*/ 10489121 w 10574465"/>
              <a:gd name="connsiteY32" fmla="*/ 804672 h 3037175"/>
              <a:gd name="connsiteX33" fmla="*/ 10574465 w 10574465"/>
              <a:gd name="connsiteY33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436049 w 10574465"/>
              <a:gd name="connsiteY8" fmla="*/ 1200912 h 3037175"/>
              <a:gd name="connsiteX9" fmla="*/ 4563809 w 10574465"/>
              <a:gd name="connsiteY9" fmla="*/ 1511808 h 3037175"/>
              <a:gd name="connsiteX10" fmla="*/ 5155121 w 10574465"/>
              <a:gd name="connsiteY10" fmla="*/ 1182624 h 3037175"/>
              <a:gd name="connsiteX11" fmla="*/ 5703761 w 10574465"/>
              <a:gd name="connsiteY11" fmla="*/ 463296 h 3037175"/>
              <a:gd name="connsiteX12" fmla="*/ 5941505 w 10574465"/>
              <a:gd name="connsiteY12" fmla="*/ 170688 h 3037175"/>
              <a:gd name="connsiteX13" fmla="*/ 6569393 w 10574465"/>
              <a:gd name="connsiteY13" fmla="*/ 0 h 3037175"/>
              <a:gd name="connsiteX14" fmla="*/ 6819329 w 10574465"/>
              <a:gd name="connsiteY14" fmla="*/ 54864 h 3037175"/>
              <a:gd name="connsiteX15" fmla="*/ 7038785 w 10574465"/>
              <a:gd name="connsiteY15" fmla="*/ 256032 h 3037175"/>
              <a:gd name="connsiteX16" fmla="*/ 7313105 w 10574465"/>
              <a:gd name="connsiteY16" fmla="*/ 859536 h 3037175"/>
              <a:gd name="connsiteX17" fmla="*/ 7374065 w 10574465"/>
              <a:gd name="connsiteY17" fmla="*/ 1200912 h 3037175"/>
              <a:gd name="connsiteX18" fmla="*/ 7197281 w 10574465"/>
              <a:gd name="connsiteY18" fmla="*/ 1840992 h 3037175"/>
              <a:gd name="connsiteX19" fmla="*/ 6977825 w 10574465"/>
              <a:gd name="connsiteY19" fmla="*/ 2023872 h 3037175"/>
              <a:gd name="connsiteX20" fmla="*/ 6587681 w 10574465"/>
              <a:gd name="connsiteY20" fmla="*/ 2097024 h 3037175"/>
              <a:gd name="connsiteX21" fmla="*/ 6087809 w 10574465"/>
              <a:gd name="connsiteY21" fmla="*/ 1999488 h 3037175"/>
              <a:gd name="connsiteX22" fmla="*/ 6002465 w 10574465"/>
              <a:gd name="connsiteY22" fmla="*/ 1847088 h 3037175"/>
              <a:gd name="connsiteX23" fmla="*/ 5990273 w 10574465"/>
              <a:gd name="connsiteY23" fmla="*/ 1645920 h 3037175"/>
              <a:gd name="connsiteX24" fmla="*/ 6234113 w 10574465"/>
              <a:gd name="connsiteY24" fmla="*/ 1109472 h 3037175"/>
              <a:gd name="connsiteX25" fmla="*/ 6599873 w 10574465"/>
              <a:gd name="connsiteY25" fmla="*/ 755904 h 3037175"/>
              <a:gd name="connsiteX26" fmla="*/ 7276529 w 10574465"/>
              <a:gd name="connsiteY26" fmla="*/ 591312 h 3037175"/>
              <a:gd name="connsiteX27" fmla="*/ 7739825 w 10574465"/>
              <a:gd name="connsiteY27" fmla="*/ 652272 h 3037175"/>
              <a:gd name="connsiteX28" fmla="*/ 8178737 w 10574465"/>
              <a:gd name="connsiteY28" fmla="*/ 859536 h 3037175"/>
              <a:gd name="connsiteX29" fmla="*/ 9245537 w 10574465"/>
              <a:gd name="connsiteY29" fmla="*/ 1432560 h 3037175"/>
              <a:gd name="connsiteX30" fmla="*/ 9495473 w 10574465"/>
              <a:gd name="connsiteY30" fmla="*/ 1469136 h 3037175"/>
              <a:gd name="connsiteX31" fmla="*/ 9781985 w 10574465"/>
              <a:gd name="connsiteY31" fmla="*/ 1402080 h 3037175"/>
              <a:gd name="connsiteX32" fmla="*/ 10489121 w 10574465"/>
              <a:gd name="connsiteY32" fmla="*/ 804672 h 3037175"/>
              <a:gd name="connsiteX33" fmla="*/ 10574465 w 10574465"/>
              <a:gd name="connsiteY33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436049 w 10574465"/>
              <a:gd name="connsiteY8" fmla="*/ 1200912 h 3037175"/>
              <a:gd name="connsiteX9" fmla="*/ 4563809 w 10574465"/>
              <a:gd name="connsiteY9" fmla="*/ 1511808 h 3037175"/>
              <a:gd name="connsiteX10" fmla="*/ 5155121 w 10574465"/>
              <a:gd name="connsiteY10" fmla="*/ 1182624 h 3037175"/>
              <a:gd name="connsiteX11" fmla="*/ 5941505 w 10574465"/>
              <a:gd name="connsiteY11" fmla="*/ 170688 h 3037175"/>
              <a:gd name="connsiteX12" fmla="*/ 6569393 w 10574465"/>
              <a:gd name="connsiteY12" fmla="*/ 0 h 3037175"/>
              <a:gd name="connsiteX13" fmla="*/ 6819329 w 10574465"/>
              <a:gd name="connsiteY13" fmla="*/ 54864 h 3037175"/>
              <a:gd name="connsiteX14" fmla="*/ 7038785 w 10574465"/>
              <a:gd name="connsiteY14" fmla="*/ 256032 h 3037175"/>
              <a:gd name="connsiteX15" fmla="*/ 7313105 w 10574465"/>
              <a:gd name="connsiteY15" fmla="*/ 859536 h 3037175"/>
              <a:gd name="connsiteX16" fmla="*/ 7374065 w 10574465"/>
              <a:gd name="connsiteY16" fmla="*/ 1200912 h 3037175"/>
              <a:gd name="connsiteX17" fmla="*/ 7197281 w 10574465"/>
              <a:gd name="connsiteY17" fmla="*/ 1840992 h 3037175"/>
              <a:gd name="connsiteX18" fmla="*/ 6977825 w 10574465"/>
              <a:gd name="connsiteY18" fmla="*/ 2023872 h 3037175"/>
              <a:gd name="connsiteX19" fmla="*/ 6587681 w 10574465"/>
              <a:gd name="connsiteY19" fmla="*/ 2097024 h 3037175"/>
              <a:gd name="connsiteX20" fmla="*/ 6087809 w 10574465"/>
              <a:gd name="connsiteY20" fmla="*/ 1999488 h 3037175"/>
              <a:gd name="connsiteX21" fmla="*/ 6002465 w 10574465"/>
              <a:gd name="connsiteY21" fmla="*/ 1847088 h 3037175"/>
              <a:gd name="connsiteX22" fmla="*/ 5990273 w 10574465"/>
              <a:gd name="connsiteY22" fmla="*/ 1645920 h 3037175"/>
              <a:gd name="connsiteX23" fmla="*/ 6234113 w 10574465"/>
              <a:gd name="connsiteY23" fmla="*/ 1109472 h 3037175"/>
              <a:gd name="connsiteX24" fmla="*/ 6599873 w 10574465"/>
              <a:gd name="connsiteY24" fmla="*/ 755904 h 3037175"/>
              <a:gd name="connsiteX25" fmla="*/ 7276529 w 10574465"/>
              <a:gd name="connsiteY25" fmla="*/ 591312 h 3037175"/>
              <a:gd name="connsiteX26" fmla="*/ 7739825 w 10574465"/>
              <a:gd name="connsiteY26" fmla="*/ 652272 h 3037175"/>
              <a:gd name="connsiteX27" fmla="*/ 8178737 w 10574465"/>
              <a:gd name="connsiteY27" fmla="*/ 859536 h 3037175"/>
              <a:gd name="connsiteX28" fmla="*/ 9245537 w 10574465"/>
              <a:gd name="connsiteY28" fmla="*/ 1432560 h 3037175"/>
              <a:gd name="connsiteX29" fmla="*/ 9495473 w 10574465"/>
              <a:gd name="connsiteY29" fmla="*/ 1469136 h 3037175"/>
              <a:gd name="connsiteX30" fmla="*/ 9781985 w 10574465"/>
              <a:gd name="connsiteY30" fmla="*/ 1402080 h 3037175"/>
              <a:gd name="connsiteX31" fmla="*/ 10489121 w 10574465"/>
              <a:gd name="connsiteY31" fmla="*/ 804672 h 3037175"/>
              <a:gd name="connsiteX32" fmla="*/ 10574465 w 10574465"/>
              <a:gd name="connsiteY32" fmla="*/ 640080 h 3037175"/>
              <a:gd name="connsiteX0" fmla="*/ 107633 w 10574465"/>
              <a:gd name="connsiteY0" fmla="*/ 287814 h 3001901"/>
              <a:gd name="connsiteX1" fmla="*/ 150305 w 10574465"/>
              <a:gd name="connsiteY1" fmla="*/ 1104678 h 3001901"/>
              <a:gd name="connsiteX2" fmla="*/ 1869377 w 10574465"/>
              <a:gd name="connsiteY2" fmla="*/ 2866422 h 3001901"/>
              <a:gd name="connsiteX3" fmla="*/ 3618929 w 10574465"/>
              <a:gd name="connsiteY3" fmla="*/ 2738406 h 3001901"/>
              <a:gd name="connsiteX4" fmla="*/ 4606481 w 10574465"/>
              <a:gd name="connsiteY4" fmla="*/ 1592358 h 3001901"/>
              <a:gd name="connsiteX5" fmla="*/ 4673537 w 10574465"/>
              <a:gd name="connsiteY5" fmla="*/ 598710 h 3001901"/>
              <a:gd name="connsiteX6" fmla="*/ 3996881 w 10574465"/>
              <a:gd name="connsiteY6" fmla="*/ 257334 h 3001901"/>
              <a:gd name="connsiteX7" fmla="*/ 3326321 w 10574465"/>
              <a:gd name="connsiteY7" fmla="*/ 421926 h 3001901"/>
              <a:gd name="connsiteX8" fmla="*/ 3436049 w 10574465"/>
              <a:gd name="connsiteY8" fmla="*/ 1165638 h 3001901"/>
              <a:gd name="connsiteX9" fmla="*/ 4563809 w 10574465"/>
              <a:gd name="connsiteY9" fmla="*/ 1476534 h 3001901"/>
              <a:gd name="connsiteX10" fmla="*/ 5155121 w 10574465"/>
              <a:gd name="connsiteY10" fmla="*/ 1147350 h 3001901"/>
              <a:gd name="connsiteX11" fmla="*/ 5941505 w 10574465"/>
              <a:gd name="connsiteY11" fmla="*/ 135414 h 3001901"/>
              <a:gd name="connsiteX12" fmla="*/ 6819329 w 10574465"/>
              <a:gd name="connsiteY12" fmla="*/ 19590 h 3001901"/>
              <a:gd name="connsiteX13" fmla="*/ 7038785 w 10574465"/>
              <a:gd name="connsiteY13" fmla="*/ 220758 h 3001901"/>
              <a:gd name="connsiteX14" fmla="*/ 7313105 w 10574465"/>
              <a:gd name="connsiteY14" fmla="*/ 824262 h 3001901"/>
              <a:gd name="connsiteX15" fmla="*/ 7374065 w 10574465"/>
              <a:gd name="connsiteY15" fmla="*/ 1165638 h 3001901"/>
              <a:gd name="connsiteX16" fmla="*/ 7197281 w 10574465"/>
              <a:gd name="connsiteY16" fmla="*/ 1805718 h 3001901"/>
              <a:gd name="connsiteX17" fmla="*/ 6977825 w 10574465"/>
              <a:gd name="connsiteY17" fmla="*/ 1988598 h 3001901"/>
              <a:gd name="connsiteX18" fmla="*/ 6587681 w 10574465"/>
              <a:gd name="connsiteY18" fmla="*/ 2061750 h 3001901"/>
              <a:gd name="connsiteX19" fmla="*/ 6087809 w 10574465"/>
              <a:gd name="connsiteY19" fmla="*/ 1964214 h 3001901"/>
              <a:gd name="connsiteX20" fmla="*/ 6002465 w 10574465"/>
              <a:gd name="connsiteY20" fmla="*/ 1811814 h 3001901"/>
              <a:gd name="connsiteX21" fmla="*/ 5990273 w 10574465"/>
              <a:gd name="connsiteY21" fmla="*/ 1610646 h 3001901"/>
              <a:gd name="connsiteX22" fmla="*/ 6234113 w 10574465"/>
              <a:gd name="connsiteY22" fmla="*/ 1074198 h 3001901"/>
              <a:gd name="connsiteX23" fmla="*/ 6599873 w 10574465"/>
              <a:gd name="connsiteY23" fmla="*/ 720630 h 3001901"/>
              <a:gd name="connsiteX24" fmla="*/ 7276529 w 10574465"/>
              <a:gd name="connsiteY24" fmla="*/ 556038 h 3001901"/>
              <a:gd name="connsiteX25" fmla="*/ 7739825 w 10574465"/>
              <a:gd name="connsiteY25" fmla="*/ 616998 h 3001901"/>
              <a:gd name="connsiteX26" fmla="*/ 8178737 w 10574465"/>
              <a:gd name="connsiteY26" fmla="*/ 824262 h 3001901"/>
              <a:gd name="connsiteX27" fmla="*/ 9245537 w 10574465"/>
              <a:gd name="connsiteY27" fmla="*/ 1397286 h 3001901"/>
              <a:gd name="connsiteX28" fmla="*/ 9495473 w 10574465"/>
              <a:gd name="connsiteY28" fmla="*/ 1433862 h 3001901"/>
              <a:gd name="connsiteX29" fmla="*/ 9781985 w 10574465"/>
              <a:gd name="connsiteY29" fmla="*/ 1366806 h 3001901"/>
              <a:gd name="connsiteX30" fmla="*/ 10489121 w 10574465"/>
              <a:gd name="connsiteY30" fmla="*/ 769398 h 3001901"/>
              <a:gd name="connsiteX31" fmla="*/ 10574465 w 10574465"/>
              <a:gd name="connsiteY31" fmla="*/ 604806 h 3001901"/>
              <a:gd name="connsiteX0" fmla="*/ 107633 w 10574465"/>
              <a:gd name="connsiteY0" fmla="*/ 331601 h 3045688"/>
              <a:gd name="connsiteX1" fmla="*/ 150305 w 10574465"/>
              <a:gd name="connsiteY1" fmla="*/ 1148465 h 3045688"/>
              <a:gd name="connsiteX2" fmla="*/ 1869377 w 10574465"/>
              <a:gd name="connsiteY2" fmla="*/ 2910209 h 3045688"/>
              <a:gd name="connsiteX3" fmla="*/ 3618929 w 10574465"/>
              <a:gd name="connsiteY3" fmla="*/ 2782193 h 3045688"/>
              <a:gd name="connsiteX4" fmla="*/ 4606481 w 10574465"/>
              <a:gd name="connsiteY4" fmla="*/ 1636145 h 3045688"/>
              <a:gd name="connsiteX5" fmla="*/ 4673537 w 10574465"/>
              <a:gd name="connsiteY5" fmla="*/ 642497 h 3045688"/>
              <a:gd name="connsiteX6" fmla="*/ 3996881 w 10574465"/>
              <a:gd name="connsiteY6" fmla="*/ 301121 h 3045688"/>
              <a:gd name="connsiteX7" fmla="*/ 3326321 w 10574465"/>
              <a:gd name="connsiteY7" fmla="*/ 465713 h 3045688"/>
              <a:gd name="connsiteX8" fmla="*/ 3436049 w 10574465"/>
              <a:gd name="connsiteY8" fmla="*/ 1209425 h 3045688"/>
              <a:gd name="connsiteX9" fmla="*/ 4563809 w 10574465"/>
              <a:gd name="connsiteY9" fmla="*/ 1520321 h 3045688"/>
              <a:gd name="connsiteX10" fmla="*/ 5155121 w 10574465"/>
              <a:gd name="connsiteY10" fmla="*/ 1191137 h 3045688"/>
              <a:gd name="connsiteX11" fmla="*/ 5941505 w 10574465"/>
              <a:gd name="connsiteY11" fmla="*/ 179201 h 3045688"/>
              <a:gd name="connsiteX12" fmla="*/ 6819329 w 10574465"/>
              <a:gd name="connsiteY12" fmla="*/ 63377 h 3045688"/>
              <a:gd name="connsiteX13" fmla="*/ 7313105 w 10574465"/>
              <a:gd name="connsiteY13" fmla="*/ 868049 h 3045688"/>
              <a:gd name="connsiteX14" fmla="*/ 7374065 w 10574465"/>
              <a:gd name="connsiteY14" fmla="*/ 1209425 h 3045688"/>
              <a:gd name="connsiteX15" fmla="*/ 7197281 w 10574465"/>
              <a:gd name="connsiteY15" fmla="*/ 1849505 h 3045688"/>
              <a:gd name="connsiteX16" fmla="*/ 6977825 w 10574465"/>
              <a:gd name="connsiteY16" fmla="*/ 2032385 h 3045688"/>
              <a:gd name="connsiteX17" fmla="*/ 6587681 w 10574465"/>
              <a:gd name="connsiteY17" fmla="*/ 2105537 h 3045688"/>
              <a:gd name="connsiteX18" fmla="*/ 6087809 w 10574465"/>
              <a:gd name="connsiteY18" fmla="*/ 2008001 h 3045688"/>
              <a:gd name="connsiteX19" fmla="*/ 6002465 w 10574465"/>
              <a:gd name="connsiteY19" fmla="*/ 1855601 h 3045688"/>
              <a:gd name="connsiteX20" fmla="*/ 5990273 w 10574465"/>
              <a:gd name="connsiteY20" fmla="*/ 1654433 h 3045688"/>
              <a:gd name="connsiteX21" fmla="*/ 6234113 w 10574465"/>
              <a:gd name="connsiteY21" fmla="*/ 1117985 h 3045688"/>
              <a:gd name="connsiteX22" fmla="*/ 6599873 w 10574465"/>
              <a:gd name="connsiteY22" fmla="*/ 764417 h 3045688"/>
              <a:gd name="connsiteX23" fmla="*/ 7276529 w 10574465"/>
              <a:gd name="connsiteY23" fmla="*/ 599825 h 3045688"/>
              <a:gd name="connsiteX24" fmla="*/ 7739825 w 10574465"/>
              <a:gd name="connsiteY24" fmla="*/ 660785 h 3045688"/>
              <a:gd name="connsiteX25" fmla="*/ 8178737 w 10574465"/>
              <a:gd name="connsiteY25" fmla="*/ 868049 h 3045688"/>
              <a:gd name="connsiteX26" fmla="*/ 9245537 w 10574465"/>
              <a:gd name="connsiteY26" fmla="*/ 1441073 h 3045688"/>
              <a:gd name="connsiteX27" fmla="*/ 9495473 w 10574465"/>
              <a:gd name="connsiteY27" fmla="*/ 1477649 h 3045688"/>
              <a:gd name="connsiteX28" fmla="*/ 9781985 w 10574465"/>
              <a:gd name="connsiteY28" fmla="*/ 1410593 h 3045688"/>
              <a:gd name="connsiteX29" fmla="*/ 10489121 w 10574465"/>
              <a:gd name="connsiteY29" fmla="*/ 813185 h 3045688"/>
              <a:gd name="connsiteX30" fmla="*/ 10574465 w 10574465"/>
              <a:gd name="connsiteY30" fmla="*/ 648593 h 3045688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7197281 w 10574465"/>
              <a:gd name="connsiteY14" fmla="*/ 1874630 h 3070813"/>
              <a:gd name="connsiteX15" fmla="*/ 6977825 w 10574465"/>
              <a:gd name="connsiteY15" fmla="*/ 2057510 h 3070813"/>
              <a:gd name="connsiteX16" fmla="*/ 6587681 w 10574465"/>
              <a:gd name="connsiteY16" fmla="*/ 2130662 h 3070813"/>
              <a:gd name="connsiteX17" fmla="*/ 6087809 w 10574465"/>
              <a:gd name="connsiteY17" fmla="*/ 2033126 h 3070813"/>
              <a:gd name="connsiteX18" fmla="*/ 6002465 w 10574465"/>
              <a:gd name="connsiteY18" fmla="*/ 1880726 h 3070813"/>
              <a:gd name="connsiteX19" fmla="*/ 5990273 w 10574465"/>
              <a:gd name="connsiteY19" fmla="*/ 1679558 h 3070813"/>
              <a:gd name="connsiteX20" fmla="*/ 6234113 w 10574465"/>
              <a:gd name="connsiteY20" fmla="*/ 1143110 h 3070813"/>
              <a:gd name="connsiteX21" fmla="*/ 6599873 w 10574465"/>
              <a:gd name="connsiteY21" fmla="*/ 789542 h 3070813"/>
              <a:gd name="connsiteX22" fmla="*/ 7276529 w 10574465"/>
              <a:gd name="connsiteY22" fmla="*/ 624950 h 3070813"/>
              <a:gd name="connsiteX23" fmla="*/ 7739825 w 10574465"/>
              <a:gd name="connsiteY23" fmla="*/ 685910 h 3070813"/>
              <a:gd name="connsiteX24" fmla="*/ 8178737 w 10574465"/>
              <a:gd name="connsiteY24" fmla="*/ 893174 h 3070813"/>
              <a:gd name="connsiteX25" fmla="*/ 9245537 w 10574465"/>
              <a:gd name="connsiteY25" fmla="*/ 1466198 h 3070813"/>
              <a:gd name="connsiteX26" fmla="*/ 9495473 w 10574465"/>
              <a:gd name="connsiteY26" fmla="*/ 1502774 h 3070813"/>
              <a:gd name="connsiteX27" fmla="*/ 9781985 w 10574465"/>
              <a:gd name="connsiteY27" fmla="*/ 1435718 h 3070813"/>
              <a:gd name="connsiteX28" fmla="*/ 10489121 w 10574465"/>
              <a:gd name="connsiteY28" fmla="*/ 838310 h 3070813"/>
              <a:gd name="connsiteX29" fmla="*/ 10574465 w 10574465"/>
              <a:gd name="connsiteY29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977825 w 10574465"/>
              <a:gd name="connsiteY14" fmla="*/ 2057510 h 3070813"/>
              <a:gd name="connsiteX15" fmla="*/ 6587681 w 10574465"/>
              <a:gd name="connsiteY15" fmla="*/ 2130662 h 3070813"/>
              <a:gd name="connsiteX16" fmla="*/ 6087809 w 10574465"/>
              <a:gd name="connsiteY16" fmla="*/ 2033126 h 3070813"/>
              <a:gd name="connsiteX17" fmla="*/ 6002465 w 10574465"/>
              <a:gd name="connsiteY17" fmla="*/ 1880726 h 3070813"/>
              <a:gd name="connsiteX18" fmla="*/ 5990273 w 10574465"/>
              <a:gd name="connsiteY18" fmla="*/ 1679558 h 3070813"/>
              <a:gd name="connsiteX19" fmla="*/ 6234113 w 10574465"/>
              <a:gd name="connsiteY19" fmla="*/ 1143110 h 3070813"/>
              <a:gd name="connsiteX20" fmla="*/ 6599873 w 10574465"/>
              <a:gd name="connsiteY20" fmla="*/ 789542 h 3070813"/>
              <a:gd name="connsiteX21" fmla="*/ 7276529 w 10574465"/>
              <a:gd name="connsiteY21" fmla="*/ 624950 h 3070813"/>
              <a:gd name="connsiteX22" fmla="*/ 7739825 w 10574465"/>
              <a:gd name="connsiteY22" fmla="*/ 685910 h 3070813"/>
              <a:gd name="connsiteX23" fmla="*/ 8178737 w 10574465"/>
              <a:gd name="connsiteY23" fmla="*/ 893174 h 3070813"/>
              <a:gd name="connsiteX24" fmla="*/ 9245537 w 10574465"/>
              <a:gd name="connsiteY24" fmla="*/ 1466198 h 3070813"/>
              <a:gd name="connsiteX25" fmla="*/ 9495473 w 10574465"/>
              <a:gd name="connsiteY25" fmla="*/ 1502774 h 3070813"/>
              <a:gd name="connsiteX26" fmla="*/ 9781985 w 10574465"/>
              <a:gd name="connsiteY26" fmla="*/ 1435718 h 3070813"/>
              <a:gd name="connsiteX27" fmla="*/ 10489121 w 10574465"/>
              <a:gd name="connsiteY27" fmla="*/ 838310 h 3070813"/>
              <a:gd name="connsiteX28" fmla="*/ 10574465 w 10574465"/>
              <a:gd name="connsiteY28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87809 w 10574465"/>
              <a:gd name="connsiteY15" fmla="*/ 2033126 h 3070813"/>
              <a:gd name="connsiteX16" fmla="*/ 6002465 w 10574465"/>
              <a:gd name="connsiteY16" fmla="*/ 1880726 h 3070813"/>
              <a:gd name="connsiteX17" fmla="*/ 5990273 w 10574465"/>
              <a:gd name="connsiteY17" fmla="*/ 1679558 h 3070813"/>
              <a:gd name="connsiteX18" fmla="*/ 6234113 w 10574465"/>
              <a:gd name="connsiteY18" fmla="*/ 1143110 h 3070813"/>
              <a:gd name="connsiteX19" fmla="*/ 6599873 w 10574465"/>
              <a:gd name="connsiteY19" fmla="*/ 789542 h 3070813"/>
              <a:gd name="connsiteX20" fmla="*/ 7276529 w 10574465"/>
              <a:gd name="connsiteY20" fmla="*/ 624950 h 3070813"/>
              <a:gd name="connsiteX21" fmla="*/ 7739825 w 10574465"/>
              <a:gd name="connsiteY21" fmla="*/ 685910 h 3070813"/>
              <a:gd name="connsiteX22" fmla="*/ 8178737 w 10574465"/>
              <a:gd name="connsiteY22" fmla="*/ 893174 h 3070813"/>
              <a:gd name="connsiteX23" fmla="*/ 9245537 w 10574465"/>
              <a:gd name="connsiteY23" fmla="*/ 1466198 h 3070813"/>
              <a:gd name="connsiteX24" fmla="*/ 9495473 w 10574465"/>
              <a:gd name="connsiteY24" fmla="*/ 1502774 h 3070813"/>
              <a:gd name="connsiteX25" fmla="*/ 9781985 w 10574465"/>
              <a:gd name="connsiteY25" fmla="*/ 1435718 h 3070813"/>
              <a:gd name="connsiteX26" fmla="*/ 10489121 w 10574465"/>
              <a:gd name="connsiteY26" fmla="*/ 838310 h 3070813"/>
              <a:gd name="connsiteX27" fmla="*/ 10574465 w 10574465"/>
              <a:gd name="connsiteY27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5990273 w 10574465"/>
              <a:gd name="connsiteY16" fmla="*/ 1679558 h 3070813"/>
              <a:gd name="connsiteX17" fmla="*/ 6234113 w 10574465"/>
              <a:gd name="connsiteY17" fmla="*/ 1143110 h 3070813"/>
              <a:gd name="connsiteX18" fmla="*/ 6599873 w 10574465"/>
              <a:gd name="connsiteY18" fmla="*/ 789542 h 3070813"/>
              <a:gd name="connsiteX19" fmla="*/ 7276529 w 10574465"/>
              <a:gd name="connsiteY19" fmla="*/ 624950 h 3070813"/>
              <a:gd name="connsiteX20" fmla="*/ 7739825 w 10574465"/>
              <a:gd name="connsiteY20" fmla="*/ 685910 h 3070813"/>
              <a:gd name="connsiteX21" fmla="*/ 8178737 w 10574465"/>
              <a:gd name="connsiteY21" fmla="*/ 893174 h 3070813"/>
              <a:gd name="connsiteX22" fmla="*/ 9245537 w 10574465"/>
              <a:gd name="connsiteY22" fmla="*/ 1466198 h 3070813"/>
              <a:gd name="connsiteX23" fmla="*/ 9495473 w 10574465"/>
              <a:gd name="connsiteY23" fmla="*/ 1502774 h 3070813"/>
              <a:gd name="connsiteX24" fmla="*/ 9781985 w 10574465"/>
              <a:gd name="connsiteY24" fmla="*/ 1435718 h 3070813"/>
              <a:gd name="connsiteX25" fmla="*/ 10489121 w 10574465"/>
              <a:gd name="connsiteY25" fmla="*/ 838310 h 3070813"/>
              <a:gd name="connsiteX26" fmla="*/ 10574465 w 10574465"/>
              <a:gd name="connsiteY26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234113 w 10574465"/>
              <a:gd name="connsiteY16" fmla="*/ 1143110 h 3070813"/>
              <a:gd name="connsiteX17" fmla="*/ 6599873 w 10574465"/>
              <a:gd name="connsiteY17" fmla="*/ 789542 h 3070813"/>
              <a:gd name="connsiteX18" fmla="*/ 7276529 w 10574465"/>
              <a:gd name="connsiteY18" fmla="*/ 624950 h 3070813"/>
              <a:gd name="connsiteX19" fmla="*/ 7739825 w 10574465"/>
              <a:gd name="connsiteY19" fmla="*/ 685910 h 3070813"/>
              <a:gd name="connsiteX20" fmla="*/ 8178737 w 10574465"/>
              <a:gd name="connsiteY20" fmla="*/ 893174 h 3070813"/>
              <a:gd name="connsiteX21" fmla="*/ 9245537 w 10574465"/>
              <a:gd name="connsiteY21" fmla="*/ 1466198 h 3070813"/>
              <a:gd name="connsiteX22" fmla="*/ 9495473 w 10574465"/>
              <a:gd name="connsiteY22" fmla="*/ 1502774 h 3070813"/>
              <a:gd name="connsiteX23" fmla="*/ 9781985 w 10574465"/>
              <a:gd name="connsiteY23" fmla="*/ 1435718 h 3070813"/>
              <a:gd name="connsiteX24" fmla="*/ 10489121 w 10574465"/>
              <a:gd name="connsiteY24" fmla="*/ 838310 h 3070813"/>
              <a:gd name="connsiteX25" fmla="*/ 10574465 w 10574465"/>
              <a:gd name="connsiteY25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599873 w 10574465"/>
              <a:gd name="connsiteY16" fmla="*/ 789542 h 3070813"/>
              <a:gd name="connsiteX17" fmla="*/ 7276529 w 10574465"/>
              <a:gd name="connsiteY17" fmla="*/ 624950 h 3070813"/>
              <a:gd name="connsiteX18" fmla="*/ 7739825 w 10574465"/>
              <a:gd name="connsiteY18" fmla="*/ 685910 h 3070813"/>
              <a:gd name="connsiteX19" fmla="*/ 8178737 w 10574465"/>
              <a:gd name="connsiteY19" fmla="*/ 893174 h 3070813"/>
              <a:gd name="connsiteX20" fmla="*/ 9245537 w 10574465"/>
              <a:gd name="connsiteY20" fmla="*/ 1466198 h 3070813"/>
              <a:gd name="connsiteX21" fmla="*/ 9495473 w 10574465"/>
              <a:gd name="connsiteY21" fmla="*/ 1502774 h 3070813"/>
              <a:gd name="connsiteX22" fmla="*/ 9781985 w 10574465"/>
              <a:gd name="connsiteY22" fmla="*/ 1435718 h 3070813"/>
              <a:gd name="connsiteX23" fmla="*/ 10489121 w 10574465"/>
              <a:gd name="connsiteY23" fmla="*/ 838310 h 3070813"/>
              <a:gd name="connsiteX24" fmla="*/ 10574465 w 10574465"/>
              <a:gd name="connsiteY24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599873 w 10574465"/>
              <a:gd name="connsiteY16" fmla="*/ 789542 h 3070813"/>
              <a:gd name="connsiteX17" fmla="*/ 7276529 w 10574465"/>
              <a:gd name="connsiteY17" fmla="*/ 624950 h 3070813"/>
              <a:gd name="connsiteX18" fmla="*/ 8178737 w 10574465"/>
              <a:gd name="connsiteY18" fmla="*/ 893174 h 3070813"/>
              <a:gd name="connsiteX19" fmla="*/ 9245537 w 10574465"/>
              <a:gd name="connsiteY19" fmla="*/ 1466198 h 3070813"/>
              <a:gd name="connsiteX20" fmla="*/ 9495473 w 10574465"/>
              <a:gd name="connsiteY20" fmla="*/ 1502774 h 3070813"/>
              <a:gd name="connsiteX21" fmla="*/ 9781985 w 10574465"/>
              <a:gd name="connsiteY21" fmla="*/ 1435718 h 3070813"/>
              <a:gd name="connsiteX22" fmla="*/ 10489121 w 10574465"/>
              <a:gd name="connsiteY22" fmla="*/ 838310 h 3070813"/>
              <a:gd name="connsiteX23" fmla="*/ 10574465 w 10574465"/>
              <a:gd name="connsiteY23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599873 w 10574465"/>
              <a:gd name="connsiteY16" fmla="*/ 789542 h 3070813"/>
              <a:gd name="connsiteX17" fmla="*/ 7276529 w 10574465"/>
              <a:gd name="connsiteY17" fmla="*/ 624950 h 3070813"/>
              <a:gd name="connsiteX18" fmla="*/ 8178737 w 10574465"/>
              <a:gd name="connsiteY18" fmla="*/ 893174 h 3070813"/>
              <a:gd name="connsiteX19" fmla="*/ 9245537 w 10574465"/>
              <a:gd name="connsiteY19" fmla="*/ 1466198 h 3070813"/>
              <a:gd name="connsiteX20" fmla="*/ 9781985 w 10574465"/>
              <a:gd name="connsiteY20" fmla="*/ 1435718 h 3070813"/>
              <a:gd name="connsiteX21" fmla="*/ 10489121 w 10574465"/>
              <a:gd name="connsiteY21" fmla="*/ 838310 h 3070813"/>
              <a:gd name="connsiteX22" fmla="*/ 10574465 w 10574465"/>
              <a:gd name="connsiteY22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599873 w 10574465"/>
              <a:gd name="connsiteY16" fmla="*/ 789542 h 3070813"/>
              <a:gd name="connsiteX17" fmla="*/ 7276529 w 10574465"/>
              <a:gd name="connsiteY17" fmla="*/ 624950 h 3070813"/>
              <a:gd name="connsiteX18" fmla="*/ 8178737 w 10574465"/>
              <a:gd name="connsiteY18" fmla="*/ 893174 h 3070813"/>
              <a:gd name="connsiteX19" fmla="*/ 9245537 w 10574465"/>
              <a:gd name="connsiteY19" fmla="*/ 1466198 h 3070813"/>
              <a:gd name="connsiteX20" fmla="*/ 9781985 w 10574465"/>
              <a:gd name="connsiteY20" fmla="*/ 1435718 h 3070813"/>
              <a:gd name="connsiteX21" fmla="*/ 10574465 w 10574465"/>
              <a:gd name="connsiteY21" fmla="*/ 673718 h 3070813"/>
              <a:gd name="connsiteX0" fmla="*/ 25267 w 10681075"/>
              <a:gd name="connsiteY0" fmla="*/ 289670 h 3070813"/>
              <a:gd name="connsiteX1" fmla="*/ 256915 w 10681075"/>
              <a:gd name="connsiteY1" fmla="*/ 1173590 h 3070813"/>
              <a:gd name="connsiteX2" fmla="*/ 1975987 w 10681075"/>
              <a:gd name="connsiteY2" fmla="*/ 2935334 h 3070813"/>
              <a:gd name="connsiteX3" fmla="*/ 3725539 w 10681075"/>
              <a:gd name="connsiteY3" fmla="*/ 2807318 h 3070813"/>
              <a:gd name="connsiteX4" fmla="*/ 4713091 w 10681075"/>
              <a:gd name="connsiteY4" fmla="*/ 1661270 h 3070813"/>
              <a:gd name="connsiteX5" fmla="*/ 4780147 w 10681075"/>
              <a:gd name="connsiteY5" fmla="*/ 667622 h 3070813"/>
              <a:gd name="connsiteX6" fmla="*/ 4103491 w 10681075"/>
              <a:gd name="connsiteY6" fmla="*/ 326246 h 3070813"/>
              <a:gd name="connsiteX7" fmla="*/ 3432931 w 10681075"/>
              <a:gd name="connsiteY7" fmla="*/ 490838 h 3070813"/>
              <a:gd name="connsiteX8" fmla="*/ 3542659 w 10681075"/>
              <a:gd name="connsiteY8" fmla="*/ 1234550 h 3070813"/>
              <a:gd name="connsiteX9" fmla="*/ 4670419 w 10681075"/>
              <a:gd name="connsiteY9" fmla="*/ 1545446 h 3070813"/>
              <a:gd name="connsiteX10" fmla="*/ 5261731 w 10681075"/>
              <a:gd name="connsiteY10" fmla="*/ 1216262 h 3070813"/>
              <a:gd name="connsiteX11" fmla="*/ 6048115 w 10681075"/>
              <a:gd name="connsiteY11" fmla="*/ 204326 h 3070813"/>
              <a:gd name="connsiteX12" fmla="*/ 6925939 w 10681075"/>
              <a:gd name="connsiteY12" fmla="*/ 88502 h 3070813"/>
              <a:gd name="connsiteX13" fmla="*/ 7480675 w 10681075"/>
              <a:gd name="connsiteY13" fmla="*/ 1234550 h 3070813"/>
              <a:gd name="connsiteX14" fmla="*/ 6694291 w 10681075"/>
              <a:gd name="connsiteY14" fmla="*/ 2130662 h 3070813"/>
              <a:gd name="connsiteX15" fmla="*/ 6109075 w 10681075"/>
              <a:gd name="connsiteY15" fmla="*/ 1880726 h 3070813"/>
              <a:gd name="connsiteX16" fmla="*/ 6706483 w 10681075"/>
              <a:gd name="connsiteY16" fmla="*/ 789542 h 3070813"/>
              <a:gd name="connsiteX17" fmla="*/ 7383139 w 10681075"/>
              <a:gd name="connsiteY17" fmla="*/ 624950 h 3070813"/>
              <a:gd name="connsiteX18" fmla="*/ 8285347 w 10681075"/>
              <a:gd name="connsiteY18" fmla="*/ 893174 h 3070813"/>
              <a:gd name="connsiteX19" fmla="*/ 9352147 w 10681075"/>
              <a:gd name="connsiteY19" fmla="*/ 1466198 h 3070813"/>
              <a:gd name="connsiteX20" fmla="*/ 9888595 w 10681075"/>
              <a:gd name="connsiteY20" fmla="*/ 1435718 h 3070813"/>
              <a:gd name="connsiteX21" fmla="*/ 10681075 w 10681075"/>
              <a:gd name="connsiteY21" fmla="*/ 673718 h 3070813"/>
              <a:gd name="connsiteX0" fmla="*/ 33198 w 10689006"/>
              <a:gd name="connsiteY0" fmla="*/ 289670 h 3048773"/>
              <a:gd name="connsiteX1" fmla="*/ 240462 w 10689006"/>
              <a:gd name="connsiteY1" fmla="*/ 1472294 h 3048773"/>
              <a:gd name="connsiteX2" fmla="*/ 1983918 w 10689006"/>
              <a:gd name="connsiteY2" fmla="*/ 2935334 h 3048773"/>
              <a:gd name="connsiteX3" fmla="*/ 3733470 w 10689006"/>
              <a:gd name="connsiteY3" fmla="*/ 2807318 h 3048773"/>
              <a:gd name="connsiteX4" fmla="*/ 4721022 w 10689006"/>
              <a:gd name="connsiteY4" fmla="*/ 1661270 h 3048773"/>
              <a:gd name="connsiteX5" fmla="*/ 4788078 w 10689006"/>
              <a:gd name="connsiteY5" fmla="*/ 667622 h 3048773"/>
              <a:gd name="connsiteX6" fmla="*/ 4111422 w 10689006"/>
              <a:gd name="connsiteY6" fmla="*/ 326246 h 3048773"/>
              <a:gd name="connsiteX7" fmla="*/ 3440862 w 10689006"/>
              <a:gd name="connsiteY7" fmla="*/ 490838 h 3048773"/>
              <a:gd name="connsiteX8" fmla="*/ 3550590 w 10689006"/>
              <a:gd name="connsiteY8" fmla="*/ 1234550 h 3048773"/>
              <a:gd name="connsiteX9" fmla="*/ 4678350 w 10689006"/>
              <a:gd name="connsiteY9" fmla="*/ 1545446 h 3048773"/>
              <a:gd name="connsiteX10" fmla="*/ 5269662 w 10689006"/>
              <a:gd name="connsiteY10" fmla="*/ 1216262 h 3048773"/>
              <a:gd name="connsiteX11" fmla="*/ 6056046 w 10689006"/>
              <a:gd name="connsiteY11" fmla="*/ 204326 h 3048773"/>
              <a:gd name="connsiteX12" fmla="*/ 6933870 w 10689006"/>
              <a:gd name="connsiteY12" fmla="*/ 88502 h 3048773"/>
              <a:gd name="connsiteX13" fmla="*/ 7488606 w 10689006"/>
              <a:gd name="connsiteY13" fmla="*/ 1234550 h 3048773"/>
              <a:gd name="connsiteX14" fmla="*/ 6702222 w 10689006"/>
              <a:gd name="connsiteY14" fmla="*/ 2130662 h 3048773"/>
              <a:gd name="connsiteX15" fmla="*/ 6117006 w 10689006"/>
              <a:gd name="connsiteY15" fmla="*/ 1880726 h 3048773"/>
              <a:gd name="connsiteX16" fmla="*/ 6714414 w 10689006"/>
              <a:gd name="connsiteY16" fmla="*/ 789542 h 3048773"/>
              <a:gd name="connsiteX17" fmla="*/ 7391070 w 10689006"/>
              <a:gd name="connsiteY17" fmla="*/ 624950 h 3048773"/>
              <a:gd name="connsiteX18" fmla="*/ 8293278 w 10689006"/>
              <a:gd name="connsiteY18" fmla="*/ 893174 h 3048773"/>
              <a:gd name="connsiteX19" fmla="*/ 9360078 w 10689006"/>
              <a:gd name="connsiteY19" fmla="*/ 1466198 h 3048773"/>
              <a:gd name="connsiteX20" fmla="*/ 9896526 w 10689006"/>
              <a:gd name="connsiteY20" fmla="*/ 1435718 h 3048773"/>
              <a:gd name="connsiteX21" fmla="*/ 10689006 w 10689006"/>
              <a:gd name="connsiteY21" fmla="*/ 673718 h 3048773"/>
              <a:gd name="connsiteX0" fmla="*/ 79384 w 10735192"/>
              <a:gd name="connsiteY0" fmla="*/ 289670 h 3025875"/>
              <a:gd name="connsiteX1" fmla="*/ 189112 w 10735192"/>
              <a:gd name="connsiteY1" fmla="*/ 1783190 h 3025875"/>
              <a:gd name="connsiteX2" fmla="*/ 2030104 w 10735192"/>
              <a:gd name="connsiteY2" fmla="*/ 2935334 h 3025875"/>
              <a:gd name="connsiteX3" fmla="*/ 3779656 w 10735192"/>
              <a:gd name="connsiteY3" fmla="*/ 2807318 h 3025875"/>
              <a:gd name="connsiteX4" fmla="*/ 4767208 w 10735192"/>
              <a:gd name="connsiteY4" fmla="*/ 1661270 h 3025875"/>
              <a:gd name="connsiteX5" fmla="*/ 4834264 w 10735192"/>
              <a:gd name="connsiteY5" fmla="*/ 667622 h 3025875"/>
              <a:gd name="connsiteX6" fmla="*/ 4157608 w 10735192"/>
              <a:gd name="connsiteY6" fmla="*/ 326246 h 3025875"/>
              <a:gd name="connsiteX7" fmla="*/ 3487048 w 10735192"/>
              <a:gd name="connsiteY7" fmla="*/ 490838 h 3025875"/>
              <a:gd name="connsiteX8" fmla="*/ 3596776 w 10735192"/>
              <a:gd name="connsiteY8" fmla="*/ 1234550 h 3025875"/>
              <a:gd name="connsiteX9" fmla="*/ 4724536 w 10735192"/>
              <a:gd name="connsiteY9" fmla="*/ 1545446 h 3025875"/>
              <a:gd name="connsiteX10" fmla="*/ 5315848 w 10735192"/>
              <a:gd name="connsiteY10" fmla="*/ 1216262 h 3025875"/>
              <a:gd name="connsiteX11" fmla="*/ 6102232 w 10735192"/>
              <a:gd name="connsiteY11" fmla="*/ 204326 h 3025875"/>
              <a:gd name="connsiteX12" fmla="*/ 6980056 w 10735192"/>
              <a:gd name="connsiteY12" fmla="*/ 88502 h 3025875"/>
              <a:gd name="connsiteX13" fmla="*/ 7534792 w 10735192"/>
              <a:gd name="connsiteY13" fmla="*/ 1234550 h 3025875"/>
              <a:gd name="connsiteX14" fmla="*/ 6748408 w 10735192"/>
              <a:gd name="connsiteY14" fmla="*/ 2130662 h 3025875"/>
              <a:gd name="connsiteX15" fmla="*/ 6163192 w 10735192"/>
              <a:gd name="connsiteY15" fmla="*/ 1880726 h 3025875"/>
              <a:gd name="connsiteX16" fmla="*/ 6760600 w 10735192"/>
              <a:gd name="connsiteY16" fmla="*/ 789542 h 3025875"/>
              <a:gd name="connsiteX17" fmla="*/ 7437256 w 10735192"/>
              <a:gd name="connsiteY17" fmla="*/ 624950 h 3025875"/>
              <a:gd name="connsiteX18" fmla="*/ 8339464 w 10735192"/>
              <a:gd name="connsiteY18" fmla="*/ 893174 h 3025875"/>
              <a:gd name="connsiteX19" fmla="*/ 9406264 w 10735192"/>
              <a:gd name="connsiteY19" fmla="*/ 1466198 h 3025875"/>
              <a:gd name="connsiteX20" fmla="*/ 9942712 w 10735192"/>
              <a:gd name="connsiteY20" fmla="*/ 1435718 h 3025875"/>
              <a:gd name="connsiteX21" fmla="*/ 10735192 w 10735192"/>
              <a:gd name="connsiteY21" fmla="*/ 673718 h 3025875"/>
              <a:gd name="connsiteX0" fmla="*/ 79384 w 10735192"/>
              <a:gd name="connsiteY0" fmla="*/ 289670 h 3022081"/>
              <a:gd name="connsiteX1" fmla="*/ 189112 w 10735192"/>
              <a:gd name="connsiteY1" fmla="*/ 1783190 h 3022081"/>
              <a:gd name="connsiteX2" fmla="*/ 2030104 w 10735192"/>
              <a:gd name="connsiteY2" fmla="*/ 2935334 h 3022081"/>
              <a:gd name="connsiteX3" fmla="*/ 3779656 w 10735192"/>
              <a:gd name="connsiteY3" fmla="*/ 2807318 h 3022081"/>
              <a:gd name="connsiteX4" fmla="*/ 4803784 w 10735192"/>
              <a:gd name="connsiteY4" fmla="*/ 1752710 h 3022081"/>
              <a:gd name="connsiteX5" fmla="*/ 4834264 w 10735192"/>
              <a:gd name="connsiteY5" fmla="*/ 667622 h 3022081"/>
              <a:gd name="connsiteX6" fmla="*/ 4157608 w 10735192"/>
              <a:gd name="connsiteY6" fmla="*/ 326246 h 3022081"/>
              <a:gd name="connsiteX7" fmla="*/ 3487048 w 10735192"/>
              <a:gd name="connsiteY7" fmla="*/ 490838 h 3022081"/>
              <a:gd name="connsiteX8" fmla="*/ 3596776 w 10735192"/>
              <a:gd name="connsiteY8" fmla="*/ 1234550 h 3022081"/>
              <a:gd name="connsiteX9" fmla="*/ 4724536 w 10735192"/>
              <a:gd name="connsiteY9" fmla="*/ 1545446 h 3022081"/>
              <a:gd name="connsiteX10" fmla="*/ 5315848 w 10735192"/>
              <a:gd name="connsiteY10" fmla="*/ 1216262 h 3022081"/>
              <a:gd name="connsiteX11" fmla="*/ 6102232 w 10735192"/>
              <a:gd name="connsiteY11" fmla="*/ 204326 h 3022081"/>
              <a:gd name="connsiteX12" fmla="*/ 6980056 w 10735192"/>
              <a:gd name="connsiteY12" fmla="*/ 88502 h 3022081"/>
              <a:gd name="connsiteX13" fmla="*/ 7534792 w 10735192"/>
              <a:gd name="connsiteY13" fmla="*/ 1234550 h 3022081"/>
              <a:gd name="connsiteX14" fmla="*/ 6748408 w 10735192"/>
              <a:gd name="connsiteY14" fmla="*/ 2130662 h 3022081"/>
              <a:gd name="connsiteX15" fmla="*/ 6163192 w 10735192"/>
              <a:gd name="connsiteY15" fmla="*/ 1880726 h 3022081"/>
              <a:gd name="connsiteX16" fmla="*/ 6760600 w 10735192"/>
              <a:gd name="connsiteY16" fmla="*/ 789542 h 3022081"/>
              <a:gd name="connsiteX17" fmla="*/ 7437256 w 10735192"/>
              <a:gd name="connsiteY17" fmla="*/ 624950 h 3022081"/>
              <a:gd name="connsiteX18" fmla="*/ 8339464 w 10735192"/>
              <a:gd name="connsiteY18" fmla="*/ 893174 h 3022081"/>
              <a:gd name="connsiteX19" fmla="*/ 9406264 w 10735192"/>
              <a:gd name="connsiteY19" fmla="*/ 1466198 h 3022081"/>
              <a:gd name="connsiteX20" fmla="*/ 9942712 w 10735192"/>
              <a:gd name="connsiteY20" fmla="*/ 1435718 h 3022081"/>
              <a:gd name="connsiteX21" fmla="*/ 10735192 w 10735192"/>
              <a:gd name="connsiteY21" fmla="*/ 673718 h 3022081"/>
              <a:gd name="connsiteX0" fmla="*/ 79384 w 10735192"/>
              <a:gd name="connsiteY0" fmla="*/ 289670 h 3077476"/>
              <a:gd name="connsiteX1" fmla="*/ 189112 w 10735192"/>
              <a:gd name="connsiteY1" fmla="*/ 1783190 h 3077476"/>
              <a:gd name="connsiteX2" fmla="*/ 2030104 w 10735192"/>
              <a:gd name="connsiteY2" fmla="*/ 2935334 h 3077476"/>
              <a:gd name="connsiteX3" fmla="*/ 3779656 w 10735192"/>
              <a:gd name="connsiteY3" fmla="*/ 2807318 h 3077476"/>
              <a:gd name="connsiteX4" fmla="*/ 4834264 w 10735192"/>
              <a:gd name="connsiteY4" fmla="*/ 667622 h 3077476"/>
              <a:gd name="connsiteX5" fmla="*/ 4157608 w 10735192"/>
              <a:gd name="connsiteY5" fmla="*/ 326246 h 3077476"/>
              <a:gd name="connsiteX6" fmla="*/ 3487048 w 10735192"/>
              <a:gd name="connsiteY6" fmla="*/ 490838 h 3077476"/>
              <a:gd name="connsiteX7" fmla="*/ 3596776 w 10735192"/>
              <a:gd name="connsiteY7" fmla="*/ 1234550 h 3077476"/>
              <a:gd name="connsiteX8" fmla="*/ 4724536 w 10735192"/>
              <a:gd name="connsiteY8" fmla="*/ 1545446 h 3077476"/>
              <a:gd name="connsiteX9" fmla="*/ 5315848 w 10735192"/>
              <a:gd name="connsiteY9" fmla="*/ 1216262 h 3077476"/>
              <a:gd name="connsiteX10" fmla="*/ 6102232 w 10735192"/>
              <a:gd name="connsiteY10" fmla="*/ 204326 h 3077476"/>
              <a:gd name="connsiteX11" fmla="*/ 6980056 w 10735192"/>
              <a:gd name="connsiteY11" fmla="*/ 88502 h 3077476"/>
              <a:gd name="connsiteX12" fmla="*/ 7534792 w 10735192"/>
              <a:gd name="connsiteY12" fmla="*/ 1234550 h 3077476"/>
              <a:gd name="connsiteX13" fmla="*/ 6748408 w 10735192"/>
              <a:gd name="connsiteY13" fmla="*/ 2130662 h 3077476"/>
              <a:gd name="connsiteX14" fmla="*/ 6163192 w 10735192"/>
              <a:gd name="connsiteY14" fmla="*/ 1880726 h 3077476"/>
              <a:gd name="connsiteX15" fmla="*/ 6760600 w 10735192"/>
              <a:gd name="connsiteY15" fmla="*/ 789542 h 3077476"/>
              <a:gd name="connsiteX16" fmla="*/ 7437256 w 10735192"/>
              <a:gd name="connsiteY16" fmla="*/ 624950 h 3077476"/>
              <a:gd name="connsiteX17" fmla="*/ 8339464 w 10735192"/>
              <a:gd name="connsiteY17" fmla="*/ 893174 h 3077476"/>
              <a:gd name="connsiteX18" fmla="*/ 9406264 w 10735192"/>
              <a:gd name="connsiteY18" fmla="*/ 1466198 h 3077476"/>
              <a:gd name="connsiteX19" fmla="*/ 9942712 w 10735192"/>
              <a:gd name="connsiteY19" fmla="*/ 1435718 h 3077476"/>
              <a:gd name="connsiteX20" fmla="*/ 10735192 w 10735192"/>
              <a:gd name="connsiteY20" fmla="*/ 673718 h 3077476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487048 w 10735192"/>
              <a:gd name="connsiteY6" fmla="*/ 490838 h 3058561"/>
              <a:gd name="connsiteX7" fmla="*/ 3596776 w 10735192"/>
              <a:gd name="connsiteY7" fmla="*/ 1234550 h 3058561"/>
              <a:gd name="connsiteX8" fmla="*/ 4724536 w 10735192"/>
              <a:gd name="connsiteY8" fmla="*/ 1545446 h 3058561"/>
              <a:gd name="connsiteX9" fmla="*/ 5315848 w 10735192"/>
              <a:gd name="connsiteY9" fmla="*/ 1216262 h 3058561"/>
              <a:gd name="connsiteX10" fmla="*/ 6102232 w 10735192"/>
              <a:gd name="connsiteY10" fmla="*/ 204326 h 3058561"/>
              <a:gd name="connsiteX11" fmla="*/ 6980056 w 10735192"/>
              <a:gd name="connsiteY11" fmla="*/ 88502 h 3058561"/>
              <a:gd name="connsiteX12" fmla="*/ 7534792 w 10735192"/>
              <a:gd name="connsiteY12" fmla="*/ 1234550 h 3058561"/>
              <a:gd name="connsiteX13" fmla="*/ 6748408 w 10735192"/>
              <a:gd name="connsiteY13" fmla="*/ 2130662 h 3058561"/>
              <a:gd name="connsiteX14" fmla="*/ 6163192 w 10735192"/>
              <a:gd name="connsiteY14" fmla="*/ 1880726 h 3058561"/>
              <a:gd name="connsiteX15" fmla="*/ 6760600 w 10735192"/>
              <a:gd name="connsiteY15" fmla="*/ 789542 h 3058561"/>
              <a:gd name="connsiteX16" fmla="*/ 7437256 w 10735192"/>
              <a:gd name="connsiteY16" fmla="*/ 624950 h 3058561"/>
              <a:gd name="connsiteX17" fmla="*/ 8339464 w 10735192"/>
              <a:gd name="connsiteY17" fmla="*/ 893174 h 3058561"/>
              <a:gd name="connsiteX18" fmla="*/ 9406264 w 10735192"/>
              <a:gd name="connsiteY18" fmla="*/ 1466198 h 3058561"/>
              <a:gd name="connsiteX19" fmla="*/ 9942712 w 10735192"/>
              <a:gd name="connsiteY19" fmla="*/ 1435718 h 3058561"/>
              <a:gd name="connsiteX20" fmla="*/ 10735192 w 10735192"/>
              <a:gd name="connsiteY20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596776 w 10735192"/>
              <a:gd name="connsiteY6" fmla="*/ 1234550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761368 w 10735192"/>
              <a:gd name="connsiteY6" fmla="*/ 1063862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761368 w 10735192"/>
              <a:gd name="connsiteY6" fmla="*/ 1063862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761368 w 10735192"/>
              <a:gd name="connsiteY6" fmla="*/ 1063862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654836 w 10735192"/>
              <a:gd name="connsiteY6" fmla="*/ 1019473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654836 w 10735192"/>
              <a:gd name="connsiteY6" fmla="*/ 1019473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654836 w 10735192"/>
              <a:gd name="connsiteY6" fmla="*/ 1019473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654836 w 10735192"/>
              <a:gd name="connsiteY6" fmla="*/ 1019473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314802 h 3083693"/>
              <a:gd name="connsiteX1" fmla="*/ 189112 w 10735192"/>
              <a:gd name="connsiteY1" fmla="*/ 1808322 h 3083693"/>
              <a:gd name="connsiteX2" fmla="*/ 2030104 w 10735192"/>
              <a:gd name="connsiteY2" fmla="*/ 2960466 h 3083693"/>
              <a:gd name="connsiteX3" fmla="*/ 3779656 w 10735192"/>
              <a:gd name="connsiteY3" fmla="*/ 2832450 h 3083693"/>
              <a:gd name="connsiteX4" fmla="*/ 5011048 w 10735192"/>
              <a:gd name="connsiteY4" fmla="*/ 1021938 h 3083693"/>
              <a:gd name="connsiteX5" fmla="*/ 4153169 w 10735192"/>
              <a:gd name="connsiteY5" fmla="*/ 267040 h 3083693"/>
              <a:gd name="connsiteX6" fmla="*/ 3654836 w 10735192"/>
              <a:gd name="connsiteY6" fmla="*/ 1044605 h 3083693"/>
              <a:gd name="connsiteX7" fmla="*/ 4396062 w 10735192"/>
              <a:gd name="connsiteY7" fmla="*/ 1717060 h 3083693"/>
              <a:gd name="connsiteX8" fmla="*/ 5315848 w 10735192"/>
              <a:gd name="connsiteY8" fmla="*/ 1241394 h 3083693"/>
              <a:gd name="connsiteX9" fmla="*/ 6102232 w 10735192"/>
              <a:gd name="connsiteY9" fmla="*/ 229458 h 3083693"/>
              <a:gd name="connsiteX10" fmla="*/ 6980056 w 10735192"/>
              <a:gd name="connsiteY10" fmla="*/ 113634 h 3083693"/>
              <a:gd name="connsiteX11" fmla="*/ 7534792 w 10735192"/>
              <a:gd name="connsiteY11" fmla="*/ 1259682 h 3083693"/>
              <a:gd name="connsiteX12" fmla="*/ 6748408 w 10735192"/>
              <a:gd name="connsiteY12" fmla="*/ 2155794 h 3083693"/>
              <a:gd name="connsiteX13" fmla="*/ 6163192 w 10735192"/>
              <a:gd name="connsiteY13" fmla="*/ 1905858 h 3083693"/>
              <a:gd name="connsiteX14" fmla="*/ 6760600 w 10735192"/>
              <a:gd name="connsiteY14" fmla="*/ 814674 h 3083693"/>
              <a:gd name="connsiteX15" fmla="*/ 7437256 w 10735192"/>
              <a:gd name="connsiteY15" fmla="*/ 650082 h 3083693"/>
              <a:gd name="connsiteX16" fmla="*/ 8339464 w 10735192"/>
              <a:gd name="connsiteY16" fmla="*/ 918306 h 3083693"/>
              <a:gd name="connsiteX17" fmla="*/ 9406264 w 10735192"/>
              <a:gd name="connsiteY17" fmla="*/ 1491330 h 3083693"/>
              <a:gd name="connsiteX18" fmla="*/ 9942712 w 10735192"/>
              <a:gd name="connsiteY18" fmla="*/ 1460850 h 3083693"/>
              <a:gd name="connsiteX19" fmla="*/ 10735192 w 10735192"/>
              <a:gd name="connsiteY19" fmla="*/ 698850 h 3083693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748408 w 10735192"/>
              <a:gd name="connsiteY12" fmla="*/ 2176167 h 3104066"/>
              <a:gd name="connsiteX13" fmla="*/ 6163192 w 10735192"/>
              <a:gd name="connsiteY13" fmla="*/ 1926231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748408 w 10735192"/>
              <a:gd name="connsiteY12" fmla="*/ 2176167 h 3104066"/>
              <a:gd name="connsiteX13" fmla="*/ 5830279 w 10735192"/>
              <a:gd name="connsiteY13" fmla="*/ 1784188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830279 w 10735192"/>
              <a:gd name="connsiteY13" fmla="*/ 1784188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9895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9895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9895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9895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9942712"/>
              <a:gd name="connsiteY0" fmla="*/ 335175 h 3104066"/>
              <a:gd name="connsiteX1" fmla="*/ 189112 w 9942712"/>
              <a:gd name="connsiteY1" fmla="*/ 1828695 h 3104066"/>
              <a:gd name="connsiteX2" fmla="*/ 2030104 w 9942712"/>
              <a:gd name="connsiteY2" fmla="*/ 2980839 h 3104066"/>
              <a:gd name="connsiteX3" fmla="*/ 3779656 w 9942712"/>
              <a:gd name="connsiteY3" fmla="*/ 2852823 h 3104066"/>
              <a:gd name="connsiteX4" fmla="*/ 5011048 w 9942712"/>
              <a:gd name="connsiteY4" fmla="*/ 1042311 h 3104066"/>
              <a:gd name="connsiteX5" fmla="*/ 4153169 w 9942712"/>
              <a:gd name="connsiteY5" fmla="*/ 287413 h 3104066"/>
              <a:gd name="connsiteX6" fmla="*/ 3654836 w 9942712"/>
              <a:gd name="connsiteY6" fmla="*/ 1064978 h 3104066"/>
              <a:gd name="connsiteX7" fmla="*/ 4396062 w 9942712"/>
              <a:gd name="connsiteY7" fmla="*/ 1737433 h 3104066"/>
              <a:gd name="connsiteX8" fmla="*/ 5315848 w 9942712"/>
              <a:gd name="connsiteY8" fmla="*/ 1261767 h 3104066"/>
              <a:gd name="connsiteX9" fmla="*/ 6102232 w 9942712"/>
              <a:gd name="connsiteY9" fmla="*/ 249831 h 3104066"/>
              <a:gd name="connsiteX10" fmla="*/ 6980056 w 9942712"/>
              <a:gd name="connsiteY10" fmla="*/ 134007 h 3104066"/>
              <a:gd name="connsiteX11" fmla="*/ 6993254 w 9942712"/>
              <a:gd name="connsiteY11" fmla="*/ 1568579 h 3104066"/>
              <a:gd name="connsiteX12" fmla="*/ 6419934 w 9942712"/>
              <a:gd name="connsiteY12" fmla="*/ 2087390 h 3104066"/>
              <a:gd name="connsiteX13" fmla="*/ 5923495 w 9942712"/>
              <a:gd name="connsiteY13" fmla="*/ 1371377 h 3104066"/>
              <a:gd name="connsiteX14" fmla="*/ 6760600 w 9942712"/>
              <a:gd name="connsiteY14" fmla="*/ 835047 h 3104066"/>
              <a:gd name="connsiteX15" fmla="*/ 7437256 w 9942712"/>
              <a:gd name="connsiteY15" fmla="*/ 670455 h 3104066"/>
              <a:gd name="connsiteX16" fmla="*/ 8339464 w 9942712"/>
              <a:gd name="connsiteY16" fmla="*/ 938679 h 3104066"/>
              <a:gd name="connsiteX17" fmla="*/ 9406264 w 9942712"/>
              <a:gd name="connsiteY17" fmla="*/ 1511703 h 3104066"/>
              <a:gd name="connsiteX18" fmla="*/ 9942712 w 9942712"/>
              <a:gd name="connsiteY18" fmla="*/ 1481223 h 3104066"/>
              <a:gd name="connsiteX0" fmla="*/ 79384 w 9406264"/>
              <a:gd name="connsiteY0" fmla="*/ 335175 h 3104066"/>
              <a:gd name="connsiteX1" fmla="*/ 189112 w 9406264"/>
              <a:gd name="connsiteY1" fmla="*/ 1828695 h 3104066"/>
              <a:gd name="connsiteX2" fmla="*/ 2030104 w 9406264"/>
              <a:gd name="connsiteY2" fmla="*/ 2980839 h 3104066"/>
              <a:gd name="connsiteX3" fmla="*/ 3779656 w 9406264"/>
              <a:gd name="connsiteY3" fmla="*/ 2852823 h 3104066"/>
              <a:gd name="connsiteX4" fmla="*/ 5011048 w 9406264"/>
              <a:gd name="connsiteY4" fmla="*/ 1042311 h 3104066"/>
              <a:gd name="connsiteX5" fmla="*/ 4153169 w 9406264"/>
              <a:gd name="connsiteY5" fmla="*/ 287413 h 3104066"/>
              <a:gd name="connsiteX6" fmla="*/ 3654836 w 9406264"/>
              <a:gd name="connsiteY6" fmla="*/ 1064978 h 3104066"/>
              <a:gd name="connsiteX7" fmla="*/ 4396062 w 9406264"/>
              <a:gd name="connsiteY7" fmla="*/ 1737433 h 3104066"/>
              <a:gd name="connsiteX8" fmla="*/ 5315848 w 9406264"/>
              <a:gd name="connsiteY8" fmla="*/ 1261767 h 3104066"/>
              <a:gd name="connsiteX9" fmla="*/ 6102232 w 9406264"/>
              <a:gd name="connsiteY9" fmla="*/ 249831 h 3104066"/>
              <a:gd name="connsiteX10" fmla="*/ 6980056 w 9406264"/>
              <a:gd name="connsiteY10" fmla="*/ 134007 h 3104066"/>
              <a:gd name="connsiteX11" fmla="*/ 6993254 w 9406264"/>
              <a:gd name="connsiteY11" fmla="*/ 1568579 h 3104066"/>
              <a:gd name="connsiteX12" fmla="*/ 6419934 w 9406264"/>
              <a:gd name="connsiteY12" fmla="*/ 2087390 h 3104066"/>
              <a:gd name="connsiteX13" fmla="*/ 5923495 w 9406264"/>
              <a:gd name="connsiteY13" fmla="*/ 1371377 h 3104066"/>
              <a:gd name="connsiteX14" fmla="*/ 6760600 w 9406264"/>
              <a:gd name="connsiteY14" fmla="*/ 835047 h 3104066"/>
              <a:gd name="connsiteX15" fmla="*/ 7437256 w 9406264"/>
              <a:gd name="connsiteY15" fmla="*/ 670455 h 3104066"/>
              <a:gd name="connsiteX16" fmla="*/ 8339464 w 9406264"/>
              <a:gd name="connsiteY16" fmla="*/ 938679 h 3104066"/>
              <a:gd name="connsiteX17" fmla="*/ 9406264 w 9406264"/>
              <a:gd name="connsiteY17" fmla="*/ 1511703 h 3104066"/>
              <a:gd name="connsiteX0" fmla="*/ 79384 w 8339464"/>
              <a:gd name="connsiteY0" fmla="*/ 335175 h 3104066"/>
              <a:gd name="connsiteX1" fmla="*/ 189112 w 8339464"/>
              <a:gd name="connsiteY1" fmla="*/ 1828695 h 3104066"/>
              <a:gd name="connsiteX2" fmla="*/ 2030104 w 8339464"/>
              <a:gd name="connsiteY2" fmla="*/ 2980839 h 3104066"/>
              <a:gd name="connsiteX3" fmla="*/ 3779656 w 8339464"/>
              <a:gd name="connsiteY3" fmla="*/ 2852823 h 3104066"/>
              <a:gd name="connsiteX4" fmla="*/ 5011048 w 8339464"/>
              <a:gd name="connsiteY4" fmla="*/ 1042311 h 3104066"/>
              <a:gd name="connsiteX5" fmla="*/ 4153169 w 8339464"/>
              <a:gd name="connsiteY5" fmla="*/ 287413 h 3104066"/>
              <a:gd name="connsiteX6" fmla="*/ 3654836 w 8339464"/>
              <a:gd name="connsiteY6" fmla="*/ 1064978 h 3104066"/>
              <a:gd name="connsiteX7" fmla="*/ 4396062 w 8339464"/>
              <a:gd name="connsiteY7" fmla="*/ 1737433 h 3104066"/>
              <a:gd name="connsiteX8" fmla="*/ 5315848 w 8339464"/>
              <a:gd name="connsiteY8" fmla="*/ 1261767 h 3104066"/>
              <a:gd name="connsiteX9" fmla="*/ 6102232 w 8339464"/>
              <a:gd name="connsiteY9" fmla="*/ 249831 h 3104066"/>
              <a:gd name="connsiteX10" fmla="*/ 6980056 w 8339464"/>
              <a:gd name="connsiteY10" fmla="*/ 134007 h 3104066"/>
              <a:gd name="connsiteX11" fmla="*/ 6993254 w 8339464"/>
              <a:gd name="connsiteY11" fmla="*/ 1568579 h 3104066"/>
              <a:gd name="connsiteX12" fmla="*/ 6419934 w 8339464"/>
              <a:gd name="connsiteY12" fmla="*/ 2087390 h 3104066"/>
              <a:gd name="connsiteX13" fmla="*/ 5923495 w 8339464"/>
              <a:gd name="connsiteY13" fmla="*/ 1371377 h 3104066"/>
              <a:gd name="connsiteX14" fmla="*/ 6760600 w 8339464"/>
              <a:gd name="connsiteY14" fmla="*/ 835047 h 3104066"/>
              <a:gd name="connsiteX15" fmla="*/ 7437256 w 8339464"/>
              <a:gd name="connsiteY15" fmla="*/ 670455 h 3104066"/>
              <a:gd name="connsiteX16" fmla="*/ 8339464 w 8339464"/>
              <a:gd name="connsiteY16" fmla="*/ 938679 h 3104066"/>
              <a:gd name="connsiteX0" fmla="*/ 79384 w 7437256"/>
              <a:gd name="connsiteY0" fmla="*/ 335175 h 3104066"/>
              <a:gd name="connsiteX1" fmla="*/ 189112 w 7437256"/>
              <a:gd name="connsiteY1" fmla="*/ 1828695 h 3104066"/>
              <a:gd name="connsiteX2" fmla="*/ 2030104 w 7437256"/>
              <a:gd name="connsiteY2" fmla="*/ 2980839 h 3104066"/>
              <a:gd name="connsiteX3" fmla="*/ 3779656 w 7437256"/>
              <a:gd name="connsiteY3" fmla="*/ 2852823 h 3104066"/>
              <a:gd name="connsiteX4" fmla="*/ 5011048 w 7437256"/>
              <a:gd name="connsiteY4" fmla="*/ 1042311 h 3104066"/>
              <a:gd name="connsiteX5" fmla="*/ 4153169 w 7437256"/>
              <a:gd name="connsiteY5" fmla="*/ 287413 h 3104066"/>
              <a:gd name="connsiteX6" fmla="*/ 3654836 w 7437256"/>
              <a:gd name="connsiteY6" fmla="*/ 1064978 h 3104066"/>
              <a:gd name="connsiteX7" fmla="*/ 4396062 w 7437256"/>
              <a:gd name="connsiteY7" fmla="*/ 1737433 h 3104066"/>
              <a:gd name="connsiteX8" fmla="*/ 5315848 w 7437256"/>
              <a:gd name="connsiteY8" fmla="*/ 1261767 h 3104066"/>
              <a:gd name="connsiteX9" fmla="*/ 6102232 w 7437256"/>
              <a:gd name="connsiteY9" fmla="*/ 249831 h 3104066"/>
              <a:gd name="connsiteX10" fmla="*/ 6980056 w 7437256"/>
              <a:gd name="connsiteY10" fmla="*/ 134007 h 3104066"/>
              <a:gd name="connsiteX11" fmla="*/ 6993254 w 7437256"/>
              <a:gd name="connsiteY11" fmla="*/ 1568579 h 3104066"/>
              <a:gd name="connsiteX12" fmla="*/ 6419934 w 7437256"/>
              <a:gd name="connsiteY12" fmla="*/ 2087390 h 3104066"/>
              <a:gd name="connsiteX13" fmla="*/ 5923495 w 7437256"/>
              <a:gd name="connsiteY13" fmla="*/ 1371377 h 3104066"/>
              <a:gd name="connsiteX14" fmla="*/ 6760600 w 7437256"/>
              <a:gd name="connsiteY14" fmla="*/ 835047 h 3104066"/>
              <a:gd name="connsiteX15" fmla="*/ 7437256 w 7437256"/>
              <a:gd name="connsiteY15" fmla="*/ 670455 h 3104066"/>
              <a:gd name="connsiteX0" fmla="*/ 79384 w 7077668"/>
              <a:gd name="connsiteY0" fmla="*/ 335175 h 3104066"/>
              <a:gd name="connsiteX1" fmla="*/ 189112 w 7077668"/>
              <a:gd name="connsiteY1" fmla="*/ 1828695 h 3104066"/>
              <a:gd name="connsiteX2" fmla="*/ 2030104 w 7077668"/>
              <a:gd name="connsiteY2" fmla="*/ 2980839 h 3104066"/>
              <a:gd name="connsiteX3" fmla="*/ 3779656 w 7077668"/>
              <a:gd name="connsiteY3" fmla="*/ 2852823 h 3104066"/>
              <a:gd name="connsiteX4" fmla="*/ 5011048 w 7077668"/>
              <a:gd name="connsiteY4" fmla="*/ 1042311 h 3104066"/>
              <a:gd name="connsiteX5" fmla="*/ 4153169 w 7077668"/>
              <a:gd name="connsiteY5" fmla="*/ 287413 h 3104066"/>
              <a:gd name="connsiteX6" fmla="*/ 3654836 w 7077668"/>
              <a:gd name="connsiteY6" fmla="*/ 1064978 h 3104066"/>
              <a:gd name="connsiteX7" fmla="*/ 4396062 w 7077668"/>
              <a:gd name="connsiteY7" fmla="*/ 1737433 h 3104066"/>
              <a:gd name="connsiteX8" fmla="*/ 5315848 w 7077668"/>
              <a:gd name="connsiteY8" fmla="*/ 1261767 h 3104066"/>
              <a:gd name="connsiteX9" fmla="*/ 6102232 w 7077668"/>
              <a:gd name="connsiteY9" fmla="*/ 249831 h 3104066"/>
              <a:gd name="connsiteX10" fmla="*/ 6980056 w 7077668"/>
              <a:gd name="connsiteY10" fmla="*/ 134007 h 3104066"/>
              <a:gd name="connsiteX11" fmla="*/ 6993254 w 7077668"/>
              <a:gd name="connsiteY11" fmla="*/ 1568579 h 3104066"/>
              <a:gd name="connsiteX12" fmla="*/ 6419934 w 7077668"/>
              <a:gd name="connsiteY12" fmla="*/ 2087390 h 3104066"/>
              <a:gd name="connsiteX13" fmla="*/ 5923495 w 7077668"/>
              <a:gd name="connsiteY13" fmla="*/ 1371377 h 3104066"/>
              <a:gd name="connsiteX14" fmla="*/ 6760600 w 7077668"/>
              <a:gd name="connsiteY14" fmla="*/ 835047 h 3104066"/>
              <a:gd name="connsiteX0" fmla="*/ 79384 w 7077668"/>
              <a:gd name="connsiteY0" fmla="*/ 335175 h 3104066"/>
              <a:gd name="connsiteX1" fmla="*/ 189112 w 7077668"/>
              <a:gd name="connsiteY1" fmla="*/ 1828695 h 3104066"/>
              <a:gd name="connsiteX2" fmla="*/ 2030104 w 7077668"/>
              <a:gd name="connsiteY2" fmla="*/ 2980839 h 3104066"/>
              <a:gd name="connsiteX3" fmla="*/ 3779656 w 7077668"/>
              <a:gd name="connsiteY3" fmla="*/ 2852823 h 3104066"/>
              <a:gd name="connsiteX4" fmla="*/ 5011048 w 7077668"/>
              <a:gd name="connsiteY4" fmla="*/ 1042311 h 3104066"/>
              <a:gd name="connsiteX5" fmla="*/ 4153169 w 7077668"/>
              <a:gd name="connsiteY5" fmla="*/ 287413 h 3104066"/>
              <a:gd name="connsiteX6" fmla="*/ 3654836 w 7077668"/>
              <a:gd name="connsiteY6" fmla="*/ 1064978 h 3104066"/>
              <a:gd name="connsiteX7" fmla="*/ 4396062 w 7077668"/>
              <a:gd name="connsiteY7" fmla="*/ 1737433 h 3104066"/>
              <a:gd name="connsiteX8" fmla="*/ 5315848 w 7077668"/>
              <a:gd name="connsiteY8" fmla="*/ 1261767 h 3104066"/>
              <a:gd name="connsiteX9" fmla="*/ 6102232 w 7077668"/>
              <a:gd name="connsiteY9" fmla="*/ 249831 h 3104066"/>
              <a:gd name="connsiteX10" fmla="*/ 6980056 w 7077668"/>
              <a:gd name="connsiteY10" fmla="*/ 134007 h 3104066"/>
              <a:gd name="connsiteX11" fmla="*/ 6993254 w 7077668"/>
              <a:gd name="connsiteY11" fmla="*/ 1568579 h 3104066"/>
              <a:gd name="connsiteX12" fmla="*/ 6419934 w 7077668"/>
              <a:gd name="connsiteY12" fmla="*/ 2087390 h 3104066"/>
              <a:gd name="connsiteX13" fmla="*/ 5923495 w 7077668"/>
              <a:gd name="connsiteY13" fmla="*/ 1371377 h 3104066"/>
              <a:gd name="connsiteX0" fmla="*/ 0 w 6888556"/>
              <a:gd name="connsiteY0" fmla="*/ 1828695 h 3104066"/>
              <a:gd name="connsiteX1" fmla="*/ 1840992 w 6888556"/>
              <a:gd name="connsiteY1" fmla="*/ 2980839 h 3104066"/>
              <a:gd name="connsiteX2" fmla="*/ 3590544 w 6888556"/>
              <a:gd name="connsiteY2" fmla="*/ 2852823 h 3104066"/>
              <a:gd name="connsiteX3" fmla="*/ 4821936 w 6888556"/>
              <a:gd name="connsiteY3" fmla="*/ 1042311 h 3104066"/>
              <a:gd name="connsiteX4" fmla="*/ 3964057 w 6888556"/>
              <a:gd name="connsiteY4" fmla="*/ 287413 h 3104066"/>
              <a:gd name="connsiteX5" fmla="*/ 3465724 w 6888556"/>
              <a:gd name="connsiteY5" fmla="*/ 1064978 h 3104066"/>
              <a:gd name="connsiteX6" fmla="*/ 4206950 w 6888556"/>
              <a:gd name="connsiteY6" fmla="*/ 1737433 h 3104066"/>
              <a:gd name="connsiteX7" fmla="*/ 5126736 w 6888556"/>
              <a:gd name="connsiteY7" fmla="*/ 1261767 h 3104066"/>
              <a:gd name="connsiteX8" fmla="*/ 5913120 w 6888556"/>
              <a:gd name="connsiteY8" fmla="*/ 249831 h 3104066"/>
              <a:gd name="connsiteX9" fmla="*/ 6790944 w 6888556"/>
              <a:gd name="connsiteY9" fmla="*/ 134007 h 3104066"/>
              <a:gd name="connsiteX10" fmla="*/ 6804142 w 6888556"/>
              <a:gd name="connsiteY10" fmla="*/ 1568579 h 3104066"/>
              <a:gd name="connsiteX11" fmla="*/ 6230822 w 6888556"/>
              <a:gd name="connsiteY11" fmla="*/ 2087390 h 3104066"/>
              <a:gd name="connsiteX12" fmla="*/ 5734383 w 6888556"/>
              <a:gd name="connsiteY12" fmla="*/ 1371377 h 3104066"/>
              <a:gd name="connsiteX0" fmla="*/ 0 w 5047564"/>
              <a:gd name="connsiteY0" fmla="*/ 2980839 h 3104066"/>
              <a:gd name="connsiteX1" fmla="*/ 1749552 w 5047564"/>
              <a:gd name="connsiteY1" fmla="*/ 2852823 h 3104066"/>
              <a:gd name="connsiteX2" fmla="*/ 2980944 w 5047564"/>
              <a:gd name="connsiteY2" fmla="*/ 1042311 h 3104066"/>
              <a:gd name="connsiteX3" fmla="*/ 2123065 w 5047564"/>
              <a:gd name="connsiteY3" fmla="*/ 287413 h 3104066"/>
              <a:gd name="connsiteX4" fmla="*/ 1624732 w 5047564"/>
              <a:gd name="connsiteY4" fmla="*/ 1064978 h 3104066"/>
              <a:gd name="connsiteX5" fmla="*/ 2365958 w 5047564"/>
              <a:gd name="connsiteY5" fmla="*/ 1737433 h 3104066"/>
              <a:gd name="connsiteX6" fmla="*/ 3285744 w 5047564"/>
              <a:gd name="connsiteY6" fmla="*/ 1261767 h 3104066"/>
              <a:gd name="connsiteX7" fmla="*/ 4072128 w 5047564"/>
              <a:gd name="connsiteY7" fmla="*/ 249831 h 3104066"/>
              <a:gd name="connsiteX8" fmla="*/ 4949952 w 5047564"/>
              <a:gd name="connsiteY8" fmla="*/ 134007 h 3104066"/>
              <a:gd name="connsiteX9" fmla="*/ 4963150 w 5047564"/>
              <a:gd name="connsiteY9" fmla="*/ 1568579 h 3104066"/>
              <a:gd name="connsiteX10" fmla="*/ 4389830 w 5047564"/>
              <a:gd name="connsiteY10" fmla="*/ 2087390 h 3104066"/>
              <a:gd name="connsiteX11" fmla="*/ 3893391 w 5047564"/>
              <a:gd name="connsiteY11" fmla="*/ 1371377 h 3104066"/>
              <a:gd name="connsiteX0" fmla="*/ 129562 w 3427574"/>
              <a:gd name="connsiteY0" fmla="*/ 2852823 h 2852823"/>
              <a:gd name="connsiteX1" fmla="*/ 1360954 w 3427574"/>
              <a:gd name="connsiteY1" fmla="*/ 1042311 h 2852823"/>
              <a:gd name="connsiteX2" fmla="*/ 503075 w 3427574"/>
              <a:gd name="connsiteY2" fmla="*/ 287413 h 2852823"/>
              <a:gd name="connsiteX3" fmla="*/ 4742 w 3427574"/>
              <a:gd name="connsiteY3" fmla="*/ 1064978 h 2852823"/>
              <a:gd name="connsiteX4" fmla="*/ 745968 w 3427574"/>
              <a:gd name="connsiteY4" fmla="*/ 1737433 h 2852823"/>
              <a:gd name="connsiteX5" fmla="*/ 1665754 w 3427574"/>
              <a:gd name="connsiteY5" fmla="*/ 1261767 h 2852823"/>
              <a:gd name="connsiteX6" fmla="*/ 2452138 w 3427574"/>
              <a:gd name="connsiteY6" fmla="*/ 249831 h 2852823"/>
              <a:gd name="connsiteX7" fmla="*/ 3329962 w 3427574"/>
              <a:gd name="connsiteY7" fmla="*/ 134007 h 2852823"/>
              <a:gd name="connsiteX8" fmla="*/ 3343160 w 3427574"/>
              <a:gd name="connsiteY8" fmla="*/ 1568579 h 2852823"/>
              <a:gd name="connsiteX9" fmla="*/ 2769840 w 3427574"/>
              <a:gd name="connsiteY9" fmla="*/ 2087390 h 2852823"/>
              <a:gd name="connsiteX10" fmla="*/ 2273401 w 3427574"/>
              <a:gd name="connsiteY10" fmla="*/ 1371377 h 2852823"/>
              <a:gd name="connsiteX0" fmla="*/ 1360954 w 3427574"/>
              <a:gd name="connsiteY0" fmla="*/ 1042311 h 2087397"/>
              <a:gd name="connsiteX1" fmla="*/ 503075 w 3427574"/>
              <a:gd name="connsiteY1" fmla="*/ 287413 h 2087397"/>
              <a:gd name="connsiteX2" fmla="*/ 4742 w 3427574"/>
              <a:gd name="connsiteY2" fmla="*/ 1064978 h 2087397"/>
              <a:gd name="connsiteX3" fmla="*/ 745968 w 3427574"/>
              <a:gd name="connsiteY3" fmla="*/ 1737433 h 2087397"/>
              <a:gd name="connsiteX4" fmla="*/ 1665754 w 3427574"/>
              <a:gd name="connsiteY4" fmla="*/ 1261767 h 2087397"/>
              <a:gd name="connsiteX5" fmla="*/ 2452138 w 3427574"/>
              <a:gd name="connsiteY5" fmla="*/ 249831 h 2087397"/>
              <a:gd name="connsiteX6" fmla="*/ 3329962 w 3427574"/>
              <a:gd name="connsiteY6" fmla="*/ 134007 h 2087397"/>
              <a:gd name="connsiteX7" fmla="*/ 3343160 w 3427574"/>
              <a:gd name="connsiteY7" fmla="*/ 1568579 h 2087397"/>
              <a:gd name="connsiteX8" fmla="*/ 2769840 w 3427574"/>
              <a:gd name="connsiteY8" fmla="*/ 2087390 h 2087397"/>
              <a:gd name="connsiteX9" fmla="*/ 2273401 w 3427574"/>
              <a:gd name="connsiteY9" fmla="*/ 1371377 h 2087397"/>
              <a:gd name="connsiteX0" fmla="*/ 503075 w 3427574"/>
              <a:gd name="connsiteY0" fmla="*/ 287413 h 2087397"/>
              <a:gd name="connsiteX1" fmla="*/ 4742 w 3427574"/>
              <a:gd name="connsiteY1" fmla="*/ 1064978 h 2087397"/>
              <a:gd name="connsiteX2" fmla="*/ 745968 w 3427574"/>
              <a:gd name="connsiteY2" fmla="*/ 1737433 h 2087397"/>
              <a:gd name="connsiteX3" fmla="*/ 1665754 w 3427574"/>
              <a:gd name="connsiteY3" fmla="*/ 1261767 h 2087397"/>
              <a:gd name="connsiteX4" fmla="*/ 2452138 w 3427574"/>
              <a:gd name="connsiteY4" fmla="*/ 249831 h 2087397"/>
              <a:gd name="connsiteX5" fmla="*/ 3329962 w 3427574"/>
              <a:gd name="connsiteY5" fmla="*/ 134007 h 2087397"/>
              <a:gd name="connsiteX6" fmla="*/ 3343160 w 3427574"/>
              <a:gd name="connsiteY6" fmla="*/ 1568579 h 2087397"/>
              <a:gd name="connsiteX7" fmla="*/ 2769840 w 3427574"/>
              <a:gd name="connsiteY7" fmla="*/ 2087390 h 2087397"/>
              <a:gd name="connsiteX8" fmla="*/ 2273401 w 3427574"/>
              <a:gd name="connsiteY8" fmla="*/ 1371377 h 2087397"/>
              <a:gd name="connsiteX0" fmla="*/ 0 w 3422832"/>
              <a:gd name="connsiteY0" fmla="*/ 1064978 h 2087397"/>
              <a:gd name="connsiteX1" fmla="*/ 741226 w 3422832"/>
              <a:gd name="connsiteY1" fmla="*/ 1737433 h 2087397"/>
              <a:gd name="connsiteX2" fmla="*/ 1661012 w 3422832"/>
              <a:gd name="connsiteY2" fmla="*/ 1261767 h 2087397"/>
              <a:gd name="connsiteX3" fmla="*/ 2447396 w 3422832"/>
              <a:gd name="connsiteY3" fmla="*/ 249831 h 2087397"/>
              <a:gd name="connsiteX4" fmla="*/ 3325220 w 3422832"/>
              <a:gd name="connsiteY4" fmla="*/ 134007 h 2087397"/>
              <a:gd name="connsiteX5" fmla="*/ 3338418 w 3422832"/>
              <a:gd name="connsiteY5" fmla="*/ 1568579 h 2087397"/>
              <a:gd name="connsiteX6" fmla="*/ 2765098 w 3422832"/>
              <a:gd name="connsiteY6" fmla="*/ 2087390 h 2087397"/>
              <a:gd name="connsiteX7" fmla="*/ 2268659 w 3422832"/>
              <a:gd name="connsiteY7" fmla="*/ 1371377 h 2087397"/>
              <a:gd name="connsiteX0" fmla="*/ 0 w 2681606"/>
              <a:gd name="connsiteY0" fmla="*/ 1737433 h 2087397"/>
              <a:gd name="connsiteX1" fmla="*/ 919786 w 2681606"/>
              <a:gd name="connsiteY1" fmla="*/ 1261767 h 2087397"/>
              <a:gd name="connsiteX2" fmla="*/ 1706170 w 2681606"/>
              <a:gd name="connsiteY2" fmla="*/ 249831 h 2087397"/>
              <a:gd name="connsiteX3" fmla="*/ 2583994 w 2681606"/>
              <a:gd name="connsiteY3" fmla="*/ 134007 h 2087397"/>
              <a:gd name="connsiteX4" fmla="*/ 2597192 w 2681606"/>
              <a:gd name="connsiteY4" fmla="*/ 1568579 h 2087397"/>
              <a:gd name="connsiteX5" fmla="*/ 2023872 w 2681606"/>
              <a:gd name="connsiteY5" fmla="*/ 2087390 h 2087397"/>
              <a:gd name="connsiteX6" fmla="*/ 1527433 w 2681606"/>
              <a:gd name="connsiteY6" fmla="*/ 1371377 h 2087397"/>
              <a:gd name="connsiteX0" fmla="*/ 0 w 1761820"/>
              <a:gd name="connsiteY0" fmla="*/ 1261767 h 2087397"/>
              <a:gd name="connsiteX1" fmla="*/ 786384 w 1761820"/>
              <a:gd name="connsiteY1" fmla="*/ 249831 h 2087397"/>
              <a:gd name="connsiteX2" fmla="*/ 1664208 w 1761820"/>
              <a:gd name="connsiteY2" fmla="*/ 134007 h 2087397"/>
              <a:gd name="connsiteX3" fmla="*/ 1677406 w 1761820"/>
              <a:gd name="connsiteY3" fmla="*/ 1568579 h 2087397"/>
              <a:gd name="connsiteX4" fmla="*/ 1104086 w 1761820"/>
              <a:gd name="connsiteY4" fmla="*/ 2087390 h 2087397"/>
              <a:gd name="connsiteX5" fmla="*/ 607647 w 1761820"/>
              <a:gd name="connsiteY5" fmla="*/ 1371377 h 2087397"/>
              <a:gd name="connsiteX0" fmla="*/ 206258 w 1181694"/>
              <a:gd name="connsiteY0" fmla="*/ 249831 h 2087397"/>
              <a:gd name="connsiteX1" fmla="*/ 1084082 w 1181694"/>
              <a:gd name="connsiteY1" fmla="*/ 134007 h 2087397"/>
              <a:gd name="connsiteX2" fmla="*/ 1097280 w 1181694"/>
              <a:gd name="connsiteY2" fmla="*/ 1568579 h 2087397"/>
              <a:gd name="connsiteX3" fmla="*/ 523960 w 1181694"/>
              <a:gd name="connsiteY3" fmla="*/ 2087390 h 2087397"/>
              <a:gd name="connsiteX4" fmla="*/ 27521 w 1181694"/>
              <a:gd name="connsiteY4" fmla="*/ 1371377 h 2087397"/>
              <a:gd name="connsiteX0" fmla="*/ 312790 w 1174769"/>
              <a:gd name="connsiteY0" fmla="*/ 128890 h 2294930"/>
              <a:gd name="connsiteX1" fmla="*/ 1084082 w 1174769"/>
              <a:gd name="connsiteY1" fmla="*/ 341540 h 2294930"/>
              <a:gd name="connsiteX2" fmla="*/ 1097280 w 1174769"/>
              <a:gd name="connsiteY2" fmla="*/ 1776112 h 2294930"/>
              <a:gd name="connsiteX3" fmla="*/ 523960 w 1174769"/>
              <a:gd name="connsiteY3" fmla="*/ 2294923 h 2294930"/>
              <a:gd name="connsiteX4" fmla="*/ 27521 w 1174769"/>
              <a:gd name="connsiteY4" fmla="*/ 1578910 h 2294930"/>
              <a:gd name="connsiteX0" fmla="*/ 0 w 1809861"/>
              <a:gd name="connsiteY0" fmla="*/ 128890 h 2398989"/>
              <a:gd name="connsiteX1" fmla="*/ 771292 w 1809861"/>
              <a:gd name="connsiteY1" fmla="*/ 341540 h 2398989"/>
              <a:gd name="connsiteX2" fmla="*/ 784490 w 1809861"/>
              <a:gd name="connsiteY2" fmla="*/ 1776112 h 2398989"/>
              <a:gd name="connsiteX3" fmla="*/ 211170 w 1809861"/>
              <a:gd name="connsiteY3" fmla="*/ 2294923 h 2398989"/>
              <a:gd name="connsiteX4" fmla="*/ 1809861 w 1809861"/>
              <a:gd name="connsiteY4" fmla="*/ 2058304 h 2398989"/>
              <a:gd name="connsiteX0" fmla="*/ 0 w 1809861"/>
              <a:gd name="connsiteY0" fmla="*/ 128890 h 2058304"/>
              <a:gd name="connsiteX1" fmla="*/ 771292 w 1809861"/>
              <a:gd name="connsiteY1" fmla="*/ 341540 h 2058304"/>
              <a:gd name="connsiteX2" fmla="*/ 784490 w 1809861"/>
              <a:gd name="connsiteY2" fmla="*/ 1776112 h 2058304"/>
              <a:gd name="connsiteX3" fmla="*/ 1809861 w 1809861"/>
              <a:gd name="connsiteY3" fmla="*/ 2058304 h 2058304"/>
              <a:gd name="connsiteX0" fmla="*/ 0 w 1809861"/>
              <a:gd name="connsiteY0" fmla="*/ 108028 h 2037442"/>
              <a:gd name="connsiteX1" fmla="*/ 771292 w 1809861"/>
              <a:gd name="connsiteY1" fmla="*/ 320678 h 2037442"/>
              <a:gd name="connsiteX2" fmla="*/ 1183985 w 1809861"/>
              <a:gd name="connsiteY2" fmla="*/ 1107180 h 2037442"/>
              <a:gd name="connsiteX3" fmla="*/ 1809861 w 1809861"/>
              <a:gd name="connsiteY3" fmla="*/ 2037442 h 2037442"/>
              <a:gd name="connsiteX0" fmla="*/ 0 w 1929709"/>
              <a:gd name="connsiteY0" fmla="*/ 108028 h 1107440"/>
              <a:gd name="connsiteX1" fmla="*/ 771292 w 1929709"/>
              <a:gd name="connsiteY1" fmla="*/ 320678 h 1107440"/>
              <a:gd name="connsiteX2" fmla="*/ 1183985 w 1929709"/>
              <a:gd name="connsiteY2" fmla="*/ 1107180 h 1107440"/>
              <a:gd name="connsiteX3" fmla="*/ 1929709 w 1929709"/>
              <a:gd name="connsiteY3" fmla="*/ 230836 h 1107440"/>
              <a:gd name="connsiteX0" fmla="*/ 0 w 2006589"/>
              <a:gd name="connsiteY0" fmla="*/ 108028 h 1107440"/>
              <a:gd name="connsiteX1" fmla="*/ 771292 w 2006589"/>
              <a:gd name="connsiteY1" fmla="*/ 320678 h 1107440"/>
              <a:gd name="connsiteX2" fmla="*/ 1183985 w 2006589"/>
              <a:gd name="connsiteY2" fmla="*/ 1107180 h 1107440"/>
              <a:gd name="connsiteX3" fmla="*/ 1929709 w 2006589"/>
              <a:gd name="connsiteY3" fmla="*/ 230836 h 1107440"/>
              <a:gd name="connsiteX0" fmla="*/ 0 w 2006589"/>
              <a:gd name="connsiteY0" fmla="*/ 30563 h 1029975"/>
              <a:gd name="connsiteX1" fmla="*/ 771292 w 2006589"/>
              <a:gd name="connsiteY1" fmla="*/ 243213 h 1029975"/>
              <a:gd name="connsiteX2" fmla="*/ 1183985 w 2006589"/>
              <a:gd name="connsiteY2" fmla="*/ 1029715 h 1029975"/>
              <a:gd name="connsiteX3" fmla="*/ 1929709 w 2006589"/>
              <a:gd name="connsiteY3" fmla="*/ 153371 h 1029975"/>
              <a:gd name="connsiteX0" fmla="*/ 0 w 2042070"/>
              <a:gd name="connsiteY0" fmla="*/ 30563 h 1110589"/>
              <a:gd name="connsiteX1" fmla="*/ 771292 w 2042070"/>
              <a:gd name="connsiteY1" fmla="*/ 243213 h 1110589"/>
              <a:gd name="connsiteX2" fmla="*/ 1183985 w 2042070"/>
              <a:gd name="connsiteY2" fmla="*/ 1029715 h 1110589"/>
              <a:gd name="connsiteX3" fmla="*/ 1929709 w 2042070"/>
              <a:gd name="connsiteY3" fmla="*/ 153371 h 1110589"/>
              <a:gd name="connsiteX0" fmla="*/ 0 w 2002989"/>
              <a:gd name="connsiteY0" fmla="*/ 108190 h 1108440"/>
              <a:gd name="connsiteX1" fmla="*/ 1130837 w 2002989"/>
              <a:gd name="connsiteY1" fmla="*/ 94460 h 1108440"/>
              <a:gd name="connsiteX2" fmla="*/ 1183985 w 2002989"/>
              <a:gd name="connsiteY2" fmla="*/ 1107342 h 1108440"/>
              <a:gd name="connsiteX3" fmla="*/ 1929709 w 2002989"/>
              <a:gd name="connsiteY3" fmla="*/ 230998 h 1108440"/>
              <a:gd name="connsiteX0" fmla="*/ 0 w 2048696"/>
              <a:gd name="connsiteY0" fmla="*/ 73911 h 615627"/>
              <a:gd name="connsiteX1" fmla="*/ 1130837 w 2048696"/>
              <a:gd name="connsiteY1" fmla="*/ 60181 h 615627"/>
              <a:gd name="connsiteX2" fmla="*/ 1650062 w 2048696"/>
              <a:gd name="connsiteY2" fmla="*/ 575914 h 615627"/>
              <a:gd name="connsiteX3" fmla="*/ 1929709 w 2048696"/>
              <a:gd name="connsiteY3" fmla="*/ 196719 h 615627"/>
              <a:gd name="connsiteX0" fmla="*/ 0 w 1900591"/>
              <a:gd name="connsiteY0" fmla="*/ 73911 h 619355"/>
              <a:gd name="connsiteX1" fmla="*/ 1130837 w 1900591"/>
              <a:gd name="connsiteY1" fmla="*/ 60181 h 619355"/>
              <a:gd name="connsiteX2" fmla="*/ 1650062 w 1900591"/>
              <a:gd name="connsiteY2" fmla="*/ 575914 h 619355"/>
              <a:gd name="connsiteX3" fmla="*/ 1752156 w 1900591"/>
              <a:gd name="connsiteY3" fmla="*/ 205597 h 619355"/>
              <a:gd name="connsiteX0" fmla="*/ 0 w 1917541"/>
              <a:gd name="connsiteY0" fmla="*/ 73911 h 687197"/>
              <a:gd name="connsiteX1" fmla="*/ 1130837 w 1917541"/>
              <a:gd name="connsiteY1" fmla="*/ 60181 h 687197"/>
              <a:gd name="connsiteX2" fmla="*/ 1650062 w 1917541"/>
              <a:gd name="connsiteY2" fmla="*/ 575914 h 687197"/>
              <a:gd name="connsiteX3" fmla="*/ 1752156 w 1917541"/>
              <a:gd name="connsiteY3" fmla="*/ 205597 h 687197"/>
              <a:gd name="connsiteX0" fmla="*/ 0 w 2272648"/>
              <a:gd name="connsiteY0" fmla="*/ 234826 h 635048"/>
              <a:gd name="connsiteX1" fmla="*/ 1485944 w 2272648"/>
              <a:gd name="connsiteY1" fmla="*/ 8032 h 635048"/>
              <a:gd name="connsiteX2" fmla="*/ 2005169 w 2272648"/>
              <a:gd name="connsiteY2" fmla="*/ 523765 h 635048"/>
              <a:gd name="connsiteX3" fmla="*/ 2107263 w 2272648"/>
              <a:gd name="connsiteY3" fmla="*/ 153448 h 635048"/>
              <a:gd name="connsiteX0" fmla="*/ 0 w 2272648"/>
              <a:gd name="connsiteY0" fmla="*/ 305421 h 705643"/>
              <a:gd name="connsiteX1" fmla="*/ 1485944 w 2272648"/>
              <a:gd name="connsiteY1" fmla="*/ 78627 h 705643"/>
              <a:gd name="connsiteX2" fmla="*/ 2005169 w 2272648"/>
              <a:gd name="connsiteY2" fmla="*/ 594360 h 705643"/>
              <a:gd name="connsiteX3" fmla="*/ 2107263 w 2272648"/>
              <a:gd name="connsiteY3" fmla="*/ 224043 h 705643"/>
              <a:gd name="connsiteX0" fmla="*/ 0 w 2272648"/>
              <a:gd name="connsiteY0" fmla="*/ 396028 h 796250"/>
              <a:gd name="connsiteX1" fmla="*/ 1485944 w 2272648"/>
              <a:gd name="connsiteY1" fmla="*/ 169234 h 796250"/>
              <a:gd name="connsiteX2" fmla="*/ 2005169 w 2272648"/>
              <a:gd name="connsiteY2" fmla="*/ 684967 h 796250"/>
              <a:gd name="connsiteX3" fmla="*/ 2107263 w 2272648"/>
              <a:gd name="connsiteY3" fmla="*/ 314650 h 796250"/>
              <a:gd name="connsiteX0" fmla="*/ 0 w 2320931"/>
              <a:gd name="connsiteY0" fmla="*/ 81378 h 397544"/>
              <a:gd name="connsiteX1" fmla="*/ 2005169 w 2320931"/>
              <a:gd name="connsiteY1" fmla="*/ 370317 h 397544"/>
              <a:gd name="connsiteX2" fmla="*/ 2107263 w 2320931"/>
              <a:gd name="connsiteY2" fmla="*/ 0 h 397544"/>
              <a:gd name="connsiteX0" fmla="*/ 0 w 2283726"/>
              <a:gd name="connsiteY0" fmla="*/ 340709 h 781520"/>
              <a:gd name="connsiteX1" fmla="*/ 2005169 w 2283726"/>
              <a:gd name="connsiteY1" fmla="*/ 629648 h 781520"/>
              <a:gd name="connsiteX2" fmla="*/ 2107263 w 2283726"/>
              <a:gd name="connsiteY2" fmla="*/ 259331 h 781520"/>
              <a:gd name="connsiteX0" fmla="*/ 0 w 2283726"/>
              <a:gd name="connsiteY0" fmla="*/ 479995 h 920806"/>
              <a:gd name="connsiteX1" fmla="*/ 2005169 w 2283726"/>
              <a:gd name="connsiteY1" fmla="*/ 768934 h 920806"/>
              <a:gd name="connsiteX2" fmla="*/ 2107263 w 2283726"/>
              <a:gd name="connsiteY2" fmla="*/ 398617 h 920806"/>
              <a:gd name="connsiteX0" fmla="*/ 0 w 2458966"/>
              <a:gd name="connsiteY0" fmla="*/ 449801 h 744007"/>
              <a:gd name="connsiteX1" fmla="*/ 2005169 w 2458966"/>
              <a:gd name="connsiteY1" fmla="*/ 738740 h 744007"/>
              <a:gd name="connsiteX2" fmla="*/ 2298133 w 2458966"/>
              <a:gd name="connsiteY2" fmla="*/ 0 h 744007"/>
              <a:gd name="connsiteX0" fmla="*/ 0 w 2458966"/>
              <a:gd name="connsiteY0" fmla="*/ 449801 h 741552"/>
              <a:gd name="connsiteX1" fmla="*/ 2005169 w 2458966"/>
              <a:gd name="connsiteY1" fmla="*/ 738740 h 741552"/>
              <a:gd name="connsiteX2" fmla="*/ 2298133 w 2458966"/>
              <a:gd name="connsiteY2" fmla="*/ 0 h 741552"/>
              <a:gd name="connsiteX0" fmla="*/ 0 w 2276497"/>
              <a:gd name="connsiteY0" fmla="*/ 416146 h 705529"/>
              <a:gd name="connsiteX1" fmla="*/ 2005169 w 2276497"/>
              <a:gd name="connsiteY1" fmla="*/ 705085 h 705529"/>
              <a:gd name="connsiteX2" fmla="*/ 2036242 w 2276497"/>
              <a:gd name="connsiteY2" fmla="*/ 241553 h 705529"/>
              <a:gd name="connsiteX0" fmla="*/ 0 w 2255009"/>
              <a:gd name="connsiteY0" fmla="*/ 462796 h 865534"/>
              <a:gd name="connsiteX1" fmla="*/ 2005169 w 2255009"/>
              <a:gd name="connsiteY1" fmla="*/ 751735 h 865534"/>
              <a:gd name="connsiteX2" fmla="*/ 2036242 w 2255009"/>
              <a:gd name="connsiteY2" fmla="*/ 288203 h 865534"/>
              <a:gd name="connsiteX0" fmla="*/ 0 w 2005169"/>
              <a:gd name="connsiteY0" fmla="*/ 462796 h 751735"/>
              <a:gd name="connsiteX1" fmla="*/ 2005169 w 2005169"/>
              <a:gd name="connsiteY1" fmla="*/ 751735 h 751735"/>
              <a:gd name="connsiteX0" fmla="*/ 0 w 1619089"/>
              <a:gd name="connsiteY0" fmla="*/ 573101 h 573101"/>
              <a:gd name="connsiteX1" fmla="*/ 1619089 w 1619089"/>
              <a:gd name="connsiteY1" fmla="*/ 470880 h 573101"/>
              <a:gd name="connsiteX0" fmla="*/ 0 w 1639323"/>
              <a:gd name="connsiteY0" fmla="*/ 665160 h 665160"/>
              <a:gd name="connsiteX1" fmla="*/ 1619089 w 1639323"/>
              <a:gd name="connsiteY1" fmla="*/ 562939 h 665160"/>
              <a:gd name="connsiteX0" fmla="*/ 0 w 1622578"/>
              <a:gd name="connsiteY0" fmla="*/ 718976 h 718976"/>
              <a:gd name="connsiteX1" fmla="*/ 1619089 w 1622578"/>
              <a:gd name="connsiteY1" fmla="*/ 616755 h 718976"/>
              <a:gd name="connsiteX0" fmla="*/ 0 w 719459"/>
              <a:gd name="connsiteY0" fmla="*/ 721303 h 721303"/>
              <a:gd name="connsiteX1" fmla="*/ 694529 w 719459"/>
              <a:gd name="connsiteY1" fmla="*/ 614002 h 721303"/>
              <a:gd name="connsiteX0" fmla="*/ 0 w 703626"/>
              <a:gd name="connsiteY0" fmla="*/ 241287 h 728176"/>
              <a:gd name="connsiteX1" fmla="*/ 694529 w 703626"/>
              <a:gd name="connsiteY1" fmla="*/ 133986 h 728176"/>
              <a:gd name="connsiteX0" fmla="*/ 0 w 1044321"/>
              <a:gd name="connsiteY0" fmla="*/ 107301 h 856357"/>
              <a:gd name="connsiteX1" fmla="*/ 694529 w 1044321"/>
              <a:gd name="connsiteY1" fmla="*/ 0 h 856357"/>
              <a:gd name="connsiteX0" fmla="*/ 0 w 1470878"/>
              <a:gd name="connsiteY0" fmla="*/ 473061 h 1115031"/>
              <a:gd name="connsiteX1" fmla="*/ 1192369 w 1470878"/>
              <a:gd name="connsiteY1" fmla="*/ 0 h 1115031"/>
              <a:gd name="connsiteX0" fmla="*/ 0 w 1501106"/>
              <a:gd name="connsiteY0" fmla="*/ 473061 h 1223615"/>
              <a:gd name="connsiteX1" fmla="*/ 1192369 w 1501106"/>
              <a:gd name="connsiteY1" fmla="*/ 0 h 1223615"/>
              <a:gd name="connsiteX0" fmla="*/ 0 w 1517372"/>
              <a:gd name="connsiteY0" fmla="*/ 473061 h 1162929"/>
              <a:gd name="connsiteX1" fmla="*/ 1192369 w 1517372"/>
              <a:gd name="connsiteY1" fmla="*/ 0 h 1162929"/>
              <a:gd name="connsiteX0" fmla="*/ 0 w 1521825"/>
              <a:gd name="connsiteY0" fmla="*/ 574661 h 1236610"/>
              <a:gd name="connsiteX1" fmla="*/ 1197449 w 1521825"/>
              <a:gd name="connsiteY1" fmla="*/ 0 h 1236610"/>
              <a:gd name="connsiteX0" fmla="*/ 0 w 1539292"/>
              <a:gd name="connsiteY0" fmla="*/ 574661 h 1149817"/>
              <a:gd name="connsiteX1" fmla="*/ 1438999 w 1539292"/>
              <a:gd name="connsiteY1" fmla="*/ 245684 h 1149817"/>
              <a:gd name="connsiteX2" fmla="*/ 1197449 w 1539292"/>
              <a:gd name="connsiteY2" fmla="*/ 0 h 1149817"/>
              <a:gd name="connsiteX0" fmla="*/ 0 w 1459442"/>
              <a:gd name="connsiteY0" fmla="*/ 574661 h 1891324"/>
              <a:gd name="connsiteX1" fmla="*/ 719671 w 1459442"/>
              <a:gd name="connsiteY1" fmla="*/ 1227140 h 1891324"/>
              <a:gd name="connsiteX2" fmla="*/ 1197449 w 1459442"/>
              <a:gd name="connsiteY2" fmla="*/ 0 h 1891324"/>
              <a:gd name="connsiteX0" fmla="*/ 0 w 1694860"/>
              <a:gd name="connsiteY0" fmla="*/ 574661 h 1278352"/>
              <a:gd name="connsiteX1" fmla="*/ 719671 w 1694860"/>
              <a:gd name="connsiteY1" fmla="*/ 1227140 h 1278352"/>
              <a:gd name="connsiteX2" fmla="*/ 1197449 w 1694860"/>
              <a:gd name="connsiteY2" fmla="*/ 0 h 1278352"/>
              <a:gd name="connsiteX0" fmla="*/ 0 w 1316856"/>
              <a:gd name="connsiteY0" fmla="*/ 599045 h 1301416"/>
              <a:gd name="connsiteX1" fmla="*/ 719671 w 1316856"/>
              <a:gd name="connsiteY1" fmla="*/ 1251524 h 1301416"/>
              <a:gd name="connsiteX2" fmla="*/ 606137 w 1316856"/>
              <a:gd name="connsiteY2" fmla="*/ 0 h 1301416"/>
              <a:gd name="connsiteX0" fmla="*/ 0 w 1141309"/>
              <a:gd name="connsiteY0" fmla="*/ 599045 h 1251524"/>
              <a:gd name="connsiteX1" fmla="*/ 719671 w 1141309"/>
              <a:gd name="connsiteY1" fmla="*/ 1251524 h 1251524"/>
              <a:gd name="connsiteX2" fmla="*/ 1140294 w 1141309"/>
              <a:gd name="connsiteY2" fmla="*/ 526100 h 1251524"/>
              <a:gd name="connsiteX3" fmla="*/ 606137 w 1141309"/>
              <a:gd name="connsiteY3" fmla="*/ 0 h 1251524"/>
              <a:gd name="connsiteX0" fmla="*/ 0 w 1141309"/>
              <a:gd name="connsiteY0" fmla="*/ 586853 h 1239332"/>
              <a:gd name="connsiteX1" fmla="*/ 719671 w 1141309"/>
              <a:gd name="connsiteY1" fmla="*/ 1239332 h 1239332"/>
              <a:gd name="connsiteX2" fmla="*/ 1140294 w 1141309"/>
              <a:gd name="connsiteY2" fmla="*/ 513908 h 1239332"/>
              <a:gd name="connsiteX3" fmla="*/ 203801 w 1141309"/>
              <a:gd name="connsiteY3" fmla="*/ 0 h 1239332"/>
              <a:gd name="connsiteX0" fmla="*/ 0 w 1141309"/>
              <a:gd name="connsiteY0" fmla="*/ 586853 h 1239332"/>
              <a:gd name="connsiteX1" fmla="*/ 719671 w 1141309"/>
              <a:gd name="connsiteY1" fmla="*/ 1239332 h 1239332"/>
              <a:gd name="connsiteX2" fmla="*/ 1140294 w 1141309"/>
              <a:gd name="connsiteY2" fmla="*/ 513908 h 1239332"/>
              <a:gd name="connsiteX3" fmla="*/ 506311 w 1141309"/>
              <a:gd name="connsiteY3" fmla="*/ 142052 h 1239332"/>
              <a:gd name="connsiteX4" fmla="*/ 203801 w 1141309"/>
              <a:gd name="connsiteY4" fmla="*/ 0 h 1239332"/>
              <a:gd name="connsiteX0" fmla="*/ 0 w 1141309"/>
              <a:gd name="connsiteY0" fmla="*/ 451391 h 1103870"/>
              <a:gd name="connsiteX1" fmla="*/ 719671 w 1141309"/>
              <a:gd name="connsiteY1" fmla="*/ 1103870 h 1103870"/>
              <a:gd name="connsiteX2" fmla="*/ 1140294 w 1141309"/>
              <a:gd name="connsiteY2" fmla="*/ 378446 h 1103870"/>
              <a:gd name="connsiteX3" fmla="*/ 506311 w 1141309"/>
              <a:gd name="connsiteY3" fmla="*/ 6590 h 1103870"/>
              <a:gd name="connsiteX4" fmla="*/ 849977 w 1141309"/>
              <a:gd name="connsiteY4" fmla="*/ 675306 h 1103870"/>
              <a:gd name="connsiteX0" fmla="*/ 0 w 1173344"/>
              <a:gd name="connsiteY0" fmla="*/ 451391 h 1204589"/>
              <a:gd name="connsiteX1" fmla="*/ 719671 w 1173344"/>
              <a:gd name="connsiteY1" fmla="*/ 1103870 h 1204589"/>
              <a:gd name="connsiteX2" fmla="*/ 1140294 w 1173344"/>
              <a:gd name="connsiteY2" fmla="*/ 378446 h 1204589"/>
              <a:gd name="connsiteX3" fmla="*/ 506311 w 1173344"/>
              <a:gd name="connsiteY3" fmla="*/ 6590 h 1204589"/>
              <a:gd name="connsiteX4" fmla="*/ 849977 w 1173344"/>
              <a:gd name="connsiteY4" fmla="*/ 675306 h 1204589"/>
              <a:gd name="connsiteX0" fmla="*/ 0 w 1181357"/>
              <a:gd name="connsiteY0" fmla="*/ 451391 h 1001586"/>
              <a:gd name="connsiteX1" fmla="*/ 744055 w 1181357"/>
              <a:gd name="connsiteY1" fmla="*/ 878318 h 1001586"/>
              <a:gd name="connsiteX2" fmla="*/ 1140294 w 1181357"/>
              <a:gd name="connsiteY2" fmla="*/ 378446 h 1001586"/>
              <a:gd name="connsiteX3" fmla="*/ 506311 w 1181357"/>
              <a:gd name="connsiteY3" fmla="*/ 6590 h 1001586"/>
              <a:gd name="connsiteX4" fmla="*/ 849977 w 1181357"/>
              <a:gd name="connsiteY4" fmla="*/ 675306 h 1001586"/>
              <a:gd name="connsiteX0" fmla="*/ 0 w 1181357"/>
              <a:gd name="connsiteY0" fmla="*/ 451391 h 1001586"/>
              <a:gd name="connsiteX1" fmla="*/ 744055 w 1181357"/>
              <a:gd name="connsiteY1" fmla="*/ 878318 h 1001586"/>
              <a:gd name="connsiteX2" fmla="*/ 1140294 w 1181357"/>
              <a:gd name="connsiteY2" fmla="*/ 378446 h 1001586"/>
              <a:gd name="connsiteX3" fmla="*/ 506311 w 1181357"/>
              <a:gd name="connsiteY3" fmla="*/ 6590 h 1001586"/>
              <a:gd name="connsiteX4" fmla="*/ 849977 w 1181357"/>
              <a:gd name="connsiteY4" fmla="*/ 675306 h 1001586"/>
              <a:gd name="connsiteX0" fmla="*/ 0 w 1370333"/>
              <a:gd name="connsiteY0" fmla="*/ 201455 h 1001586"/>
              <a:gd name="connsiteX1" fmla="*/ 933031 w 1370333"/>
              <a:gd name="connsiteY1" fmla="*/ 878318 h 1001586"/>
              <a:gd name="connsiteX2" fmla="*/ 1329270 w 1370333"/>
              <a:gd name="connsiteY2" fmla="*/ 378446 h 1001586"/>
              <a:gd name="connsiteX3" fmla="*/ 695287 w 1370333"/>
              <a:gd name="connsiteY3" fmla="*/ 6590 h 1001586"/>
              <a:gd name="connsiteX4" fmla="*/ 1038953 w 1370333"/>
              <a:gd name="connsiteY4" fmla="*/ 675306 h 1001586"/>
              <a:gd name="connsiteX0" fmla="*/ 0 w 1370333"/>
              <a:gd name="connsiteY0" fmla="*/ 201455 h 1001586"/>
              <a:gd name="connsiteX1" fmla="*/ 933031 w 1370333"/>
              <a:gd name="connsiteY1" fmla="*/ 878318 h 1001586"/>
              <a:gd name="connsiteX2" fmla="*/ 1329270 w 1370333"/>
              <a:gd name="connsiteY2" fmla="*/ 378446 h 1001586"/>
              <a:gd name="connsiteX3" fmla="*/ 695287 w 1370333"/>
              <a:gd name="connsiteY3" fmla="*/ 6590 h 1001586"/>
              <a:gd name="connsiteX4" fmla="*/ 1038953 w 1370333"/>
              <a:gd name="connsiteY4" fmla="*/ 675306 h 1001586"/>
              <a:gd name="connsiteX0" fmla="*/ 0 w 1420283"/>
              <a:gd name="connsiteY0" fmla="*/ 201455 h 878318"/>
              <a:gd name="connsiteX1" fmla="*/ 933031 w 1420283"/>
              <a:gd name="connsiteY1" fmla="*/ 878318 h 878318"/>
              <a:gd name="connsiteX2" fmla="*/ 1329270 w 1420283"/>
              <a:gd name="connsiteY2" fmla="*/ 378446 h 878318"/>
              <a:gd name="connsiteX3" fmla="*/ 695287 w 1420283"/>
              <a:gd name="connsiteY3" fmla="*/ 6590 h 878318"/>
              <a:gd name="connsiteX4" fmla="*/ 1038953 w 1420283"/>
              <a:gd name="connsiteY4" fmla="*/ 675306 h 878318"/>
              <a:gd name="connsiteX0" fmla="*/ 0 w 2448086"/>
              <a:gd name="connsiteY0" fmla="*/ 201552 h 878415"/>
              <a:gd name="connsiteX1" fmla="*/ 933031 w 2448086"/>
              <a:gd name="connsiteY1" fmla="*/ 878415 h 878415"/>
              <a:gd name="connsiteX2" fmla="*/ 1329270 w 2448086"/>
              <a:gd name="connsiteY2" fmla="*/ 378543 h 878415"/>
              <a:gd name="connsiteX3" fmla="*/ 695287 w 2448086"/>
              <a:gd name="connsiteY3" fmla="*/ 6687 h 878415"/>
              <a:gd name="connsiteX4" fmla="*/ 2447129 w 2448086"/>
              <a:gd name="connsiteY4" fmla="*/ 663211 h 878415"/>
              <a:gd name="connsiteX0" fmla="*/ 0 w 2448086"/>
              <a:gd name="connsiteY0" fmla="*/ 201552 h 878415"/>
              <a:gd name="connsiteX1" fmla="*/ 933031 w 2448086"/>
              <a:gd name="connsiteY1" fmla="*/ 878415 h 878415"/>
              <a:gd name="connsiteX2" fmla="*/ 1329270 w 2448086"/>
              <a:gd name="connsiteY2" fmla="*/ 378543 h 878415"/>
              <a:gd name="connsiteX3" fmla="*/ 695287 w 2448086"/>
              <a:gd name="connsiteY3" fmla="*/ 6687 h 878415"/>
              <a:gd name="connsiteX4" fmla="*/ 2447129 w 2448086"/>
              <a:gd name="connsiteY4" fmla="*/ 663211 h 878415"/>
              <a:gd name="connsiteX0" fmla="*/ 0 w 2448041"/>
              <a:gd name="connsiteY0" fmla="*/ 194865 h 871728"/>
              <a:gd name="connsiteX1" fmla="*/ 933031 w 2448041"/>
              <a:gd name="connsiteY1" fmla="*/ 871728 h 871728"/>
              <a:gd name="connsiteX2" fmla="*/ 1329270 w 2448041"/>
              <a:gd name="connsiteY2" fmla="*/ 371856 h 871728"/>
              <a:gd name="connsiteX3" fmla="*/ 695287 w 2448041"/>
              <a:gd name="connsiteY3" fmla="*/ 0 h 871728"/>
              <a:gd name="connsiteX4" fmla="*/ 2447129 w 2448041"/>
              <a:gd name="connsiteY4" fmla="*/ 656524 h 871728"/>
              <a:gd name="connsiteX0" fmla="*/ 0 w 2448041"/>
              <a:gd name="connsiteY0" fmla="*/ 248590 h 925453"/>
              <a:gd name="connsiteX1" fmla="*/ 933031 w 2448041"/>
              <a:gd name="connsiteY1" fmla="*/ 925453 h 925453"/>
              <a:gd name="connsiteX2" fmla="*/ 1329270 w 2448041"/>
              <a:gd name="connsiteY2" fmla="*/ 425581 h 925453"/>
              <a:gd name="connsiteX3" fmla="*/ 695287 w 2448041"/>
              <a:gd name="connsiteY3" fmla="*/ 53725 h 925453"/>
              <a:gd name="connsiteX4" fmla="*/ 2447129 w 2448041"/>
              <a:gd name="connsiteY4" fmla="*/ 710249 h 925453"/>
              <a:gd name="connsiteX0" fmla="*/ 0 w 2448041"/>
              <a:gd name="connsiteY0" fmla="*/ 248590 h 925453"/>
              <a:gd name="connsiteX1" fmla="*/ 933031 w 2448041"/>
              <a:gd name="connsiteY1" fmla="*/ 925453 h 925453"/>
              <a:gd name="connsiteX2" fmla="*/ 1329270 w 2448041"/>
              <a:gd name="connsiteY2" fmla="*/ 425581 h 925453"/>
              <a:gd name="connsiteX3" fmla="*/ 695287 w 2448041"/>
              <a:gd name="connsiteY3" fmla="*/ 53725 h 925453"/>
              <a:gd name="connsiteX4" fmla="*/ 2447129 w 2448041"/>
              <a:gd name="connsiteY4" fmla="*/ 710249 h 925453"/>
              <a:gd name="connsiteX0" fmla="*/ 0 w 2448041"/>
              <a:gd name="connsiteY0" fmla="*/ 248590 h 932574"/>
              <a:gd name="connsiteX1" fmla="*/ 933031 w 2448041"/>
              <a:gd name="connsiteY1" fmla="*/ 925453 h 932574"/>
              <a:gd name="connsiteX2" fmla="*/ 1329270 w 2448041"/>
              <a:gd name="connsiteY2" fmla="*/ 425581 h 932574"/>
              <a:gd name="connsiteX3" fmla="*/ 695287 w 2448041"/>
              <a:gd name="connsiteY3" fmla="*/ 53725 h 932574"/>
              <a:gd name="connsiteX4" fmla="*/ 2447129 w 2448041"/>
              <a:gd name="connsiteY4" fmla="*/ 710249 h 932574"/>
              <a:gd name="connsiteX0" fmla="*/ 0 w 2448041"/>
              <a:gd name="connsiteY0" fmla="*/ 248590 h 1137681"/>
              <a:gd name="connsiteX1" fmla="*/ 774535 w 2448041"/>
              <a:gd name="connsiteY1" fmla="*/ 1132717 h 1137681"/>
              <a:gd name="connsiteX2" fmla="*/ 1329270 w 2448041"/>
              <a:gd name="connsiteY2" fmla="*/ 425581 h 1137681"/>
              <a:gd name="connsiteX3" fmla="*/ 695287 w 2448041"/>
              <a:gd name="connsiteY3" fmla="*/ 53725 h 1137681"/>
              <a:gd name="connsiteX4" fmla="*/ 2447129 w 2448041"/>
              <a:gd name="connsiteY4" fmla="*/ 710249 h 1137681"/>
              <a:gd name="connsiteX0" fmla="*/ 0 w 2448041"/>
              <a:gd name="connsiteY0" fmla="*/ 278858 h 1167949"/>
              <a:gd name="connsiteX1" fmla="*/ 774535 w 2448041"/>
              <a:gd name="connsiteY1" fmla="*/ 1162985 h 1167949"/>
              <a:gd name="connsiteX2" fmla="*/ 1329270 w 2448041"/>
              <a:gd name="connsiteY2" fmla="*/ 455849 h 1167949"/>
              <a:gd name="connsiteX3" fmla="*/ 695287 w 2448041"/>
              <a:gd name="connsiteY3" fmla="*/ 83993 h 1167949"/>
              <a:gd name="connsiteX4" fmla="*/ 2447129 w 2448041"/>
              <a:gd name="connsiteY4" fmla="*/ 740517 h 1167949"/>
              <a:gd name="connsiteX0" fmla="*/ 0 w 1339279"/>
              <a:gd name="connsiteY0" fmla="*/ 278858 h 1167949"/>
              <a:gd name="connsiteX1" fmla="*/ 774535 w 1339279"/>
              <a:gd name="connsiteY1" fmla="*/ 1162985 h 1167949"/>
              <a:gd name="connsiteX2" fmla="*/ 1329270 w 1339279"/>
              <a:gd name="connsiteY2" fmla="*/ 455849 h 1167949"/>
              <a:gd name="connsiteX3" fmla="*/ 695287 w 1339279"/>
              <a:gd name="connsiteY3" fmla="*/ 83993 h 1167949"/>
              <a:gd name="connsiteX0" fmla="*/ 0 w 1339279"/>
              <a:gd name="connsiteY0" fmla="*/ 0 h 889091"/>
              <a:gd name="connsiteX1" fmla="*/ 774535 w 1339279"/>
              <a:gd name="connsiteY1" fmla="*/ 884127 h 889091"/>
              <a:gd name="connsiteX2" fmla="*/ 1329270 w 1339279"/>
              <a:gd name="connsiteY2" fmla="*/ 176991 h 889091"/>
              <a:gd name="connsiteX0" fmla="*/ 0 w 774535"/>
              <a:gd name="connsiteY0" fmla="*/ 0 h 884127"/>
              <a:gd name="connsiteX1" fmla="*/ 774535 w 774535"/>
              <a:gd name="connsiteY1" fmla="*/ 884127 h 884127"/>
              <a:gd name="connsiteX0" fmla="*/ 0 w 183223"/>
              <a:gd name="connsiteY0" fmla="*/ 0 h 325200"/>
              <a:gd name="connsiteX1" fmla="*/ 183223 w 183223"/>
              <a:gd name="connsiteY1" fmla="*/ 286719 h 325200"/>
              <a:gd name="connsiteX0" fmla="*/ 0 w 204745"/>
              <a:gd name="connsiteY0" fmla="*/ 0 h 325200"/>
              <a:gd name="connsiteX1" fmla="*/ 183223 w 204745"/>
              <a:gd name="connsiteY1" fmla="*/ 286719 h 325200"/>
              <a:gd name="connsiteX0" fmla="*/ 0 w 183223"/>
              <a:gd name="connsiteY0" fmla="*/ 0 h 286719"/>
              <a:gd name="connsiteX1" fmla="*/ 183223 w 183223"/>
              <a:gd name="connsiteY1" fmla="*/ 286719 h 286719"/>
              <a:gd name="connsiteX0" fmla="*/ 0 w 152743"/>
              <a:gd name="connsiteY0" fmla="*/ 0 h 244047"/>
              <a:gd name="connsiteX1" fmla="*/ 152743 w 152743"/>
              <a:gd name="connsiteY1" fmla="*/ 244047 h 244047"/>
              <a:gd name="connsiteX0" fmla="*/ 12747 w 42026"/>
              <a:gd name="connsiteY0" fmla="*/ 0 h 329772"/>
              <a:gd name="connsiteX1" fmla="*/ 16900 w 42026"/>
              <a:gd name="connsiteY1" fmla="*/ 329772 h 329772"/>
              <a:gd name="connsiteX0" fmla="*/ 0 w 45080"/>
              <a:gd name="connsiteY0" fmla="*/ 0 h 329772"/>
              <a:gd name="connsiteX1" fmla="*/ 4153 w 45080"/>
              <a:gd name="connsiteY1" fmla="*/ 329772 h 329772"/>
              <a:gd name="connsiteX0" fmla="*/ 0 w 11012"/>
              <a:gd name="connsiteY0" fmla="*/ 0 h 329772"/>
              <a:gd name="connsiteX1" fmla="*/ 4153 w 11012"/>
              <a:gd name="connsiteY1" fmla="*/ 329772 h 329772"/>
              <a:gd name="connsiteX0" fmla="*/ 0 w 4153"/>
              <a:gd name="connsiteY0" fmla="*/ 0 h 329772"/>
              <a:gd name="connsiteX1" fmla="*/ 4153 w 4153"/>
              <a:gd name="connsiteY1" fmla="*/ 329772 h 32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53" h="329772">
                <a:moveTo>
                  <a:pt x="0" y="0"/>
                </a:moveTo>
                <a:cubicBezTo>
                  <a:pt x="1892" y="163264"/>
                  <a:pt x="1880" y="200417"/>
                  <a:pt x="4153" y="329772"/>
                </a:cubicBezTo>
              </a:path>
            </a:pathLst>
          </a:custGeom>
          <a:noFill/>
          <a:ln w="38100">
            <a:solidFill>
              <a:srgbClr val="F3570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олилиния: фигура 45">
            <a:extLst>
              <a:ext uri="{FF2B5EF4-FFF2-40B4-BE49-F238E27FC236}">
                <a16:creationId xmlns:a16="http://schemas.microsoft.com/office/drawing/2014/main" id="{A291623A-11D3-4D3B-934E-FCB09BAB457D}"/>
              </a:ext>
            </a:extLst>
          </p:cNvPr>
          <p:cNvSpPr/>
          <p:nvPr/>
        </p:nvSpPr>
        <p:spPr>
          <a:xfrm rot="2530132">
            <a:off x="10515423" y="3881098"/>
            <a:ext cx="4153" cy="329772"/>
          </a:xfrm>
          <a:custGeom>
            <a:avLst/>
            <a:gdLst>
              <a:gd name="connsiteX0" fmla="*/ 37712 w 10407008"/>
              <a:gd name="connsiteY0" fmla="*/ 481584 h 3014990"/>
              <a:gd name="connsiteX1" fmla="*/ 25520 w 10407008"/>
              <a:gd name="connsiteY1" fmla="*/ 1609344 h 3014990"/>
              <a:gd name="connsiteX2" fmla="*/ 116960 w 10407008"/>
              <a:gd name="connsiteY2" fmla="*/ 1901952 h 3014990"/>
              <a:gd name="connsiteX3" fmla="*/ 257168 w 10407008"/>
              <a:gd name="connsiteY3" fmla="*/ 2170176 h 3014990"/>
              <a:gd name="connsiteX4" fmla="*/ 982592 w 10407008"/>
              <a:gd name="connsiteY4" fmla="*/ 2657856 h 3014990"/>
              <a:gd name="connsiteX5" fmla="*/ 1701920 w 10407008"/>
              <a:gd name="connsiteY5" fmla="*/ 2901696 h 3014990"/>
              <a:gd name="connsiteX6" fmla="*/ 2287136 w 10407008"/>
              <a:gd name="connsiteY6" fmla="*/ 3011424 h 3014990"/>
              <a:gd name="connsiteX7" fmla="*/ 2878448 w 10407008"/>
              <a:gd name="connsiteY7" fmla="*/ 2993136 h 3014990"/>
              <a:gd name="connsiteX8" fmla="*/ 3451472 w 10407008"/>
              <a:gd name="connsiteY8" fmla="*/ 2773680 h 3014990"/>
              <a:gd name="connsiteX9" fmla="*/ 4189088 w 10407008"/>
              <a:gd name="connsiteY9" fmla="*/ 2097024 h 3014990"/>
              <a:gd name="connsiteX10" fmla="*/ 4439024 w 10407008"/>
              <a:gd name="connsiteY10" fmla="*/ 1627632 h 3014990"/>
              <a:gd name="connsiteX11" fmla="*/ 4481696 w 10407008"/>
              <a:gd name="connsiteY11" fmla="*/ 1335024 h 3014990"/>
              <a:gd name="connsiteX12" fmla="*/ 4469504 w 10407008"/>
              <a:gd name="connsiteY12" fmla="*/ 682752 h 3014990"/>
              <a:gd name="connsiteX13" fmla="*/ 4365872 w 10407008"/>
              <a:gd name="connsiteY13" fmla="*/ 445008 h 3014990"/>
              <a:gd name="connsiteX14" fmla="*/ 4182992 w 10407008"/>
              <a:gd name="connsiteY14" fmla="*/ 365760 h 3014990"/>
              <a:gd name="connsiteX15" fmla="*/ 3829424 w 10407008"/>
              <a:gd name="connsiteY15" fmla="*/ 292608 h 3014990"/>
              <a:gd name="connsiteX16" fmla="*/ 3158864 w 10407008"/>
              <a:gd name="connsiteY16" fmla="*/ 457200 h 3014990"/>
              <a:gd name="connsiteX17" fmla="*/ 3110096 w 10407008"/>
              <a:gd name="connsiteY17" fmla="*/ 633984 h 3014990"/>
              <a:gd name="connsiteX18" fmla="*/ 3122288 w 10407008"/>
              <a:gd name="connsiteY18" fmla="*/ 938784 h 3014990"/>
              <a:gd name="connsiteX19" fmla="*/ 3414896 w 10407008"/>
              <a:gd name="connsiteY19" fmla="*/ 1292352 h 3014990"/>
              <a:gd name="connsiteX20" fmla="*/ 3658736 w 10407008"/>
              <a:gd name="connsiteY20" fmla="*/ 1432560 h 3014990"/>
              <a:gd name="connsiteX21" fmla="*/ 4396352 w 10407008"/>
              <a:gd name="connsiteY21" fmla="*/ 1511808 h 3014990"/>
              <a:gd name="connsiteX22" fmla="*/ 4987664 w 10407008"/>
              <a:gd name="connsiteY22" fmla="*/ 1182624 h 3014990"/>
              <a:gd name="connsiteX23" fmla="*/ 5536304 w 10407008"/>
              <a:gd name="connsiteY23" fmla="*/ 463296 h 3014990"/>
              <a:gd name="connsiteX24" fmla="*/ 5774048 w 10407008"/>
              <a:gd name="connsiteY24" fmla="*/ 170688 h 3014990"/>
              <a:gd name="connsiteX25" fmla="*/ 6401936 w 10407008"/>
              <a:gd name="connsiteY25" fmla="*/ 0 h 3014990"/>
              <a:gd name="connsiteX26" fmla="*/ 6651872 w 10407008"/>
              <a:gd name="connsiteY26" fmla="*/ 54864 h 3014990"/>
              <a:gd name="connsiteX27" fmla="*/ 6871328 w 10407008"/>
              <a:gd name="connsiteY27" fmla="*/ 256032 h 3014990"/>
              <a:gd name="connsiteX28" fmla="*/ 7145648 w 10407008"/>
              <a:gd name="connsiteY28" fmla="*/ 859536 h 3014990"/>
              <a:gd name="connsiteX29" fmla="*/ 7206608 w 10407008"/>
              <a:gd name="connsiteY29" fmla="*/ 1200912 h 3014990"/>
              <a:gd name="connsiteX30" fmla="*/ 7029824 w 10407008"/>
              <a:gd name="connsiteY30" fmla="*/ 1840992 h 3014990"/>
              <a:gd name="connsiteX31" fmla="*/ 6810368 w 10407008"/>
              <a:gd name="connsiteY31" fmla="*/ 2023872 h 3014990"/>
              <a:gd name="connsiteX32" fmla="*/ 6420224 w 10407008"/>
              <a:gd name="connsiteY32" fmla="*/ 2097024 h 3014990"/>
              <a:gd name="connsiteX33" fmla="*/ 5920352 w 10407008"/>
              <a:gd name="connsiteY33" fmla="*/ 1999488 h 3014990"/>
              <a:gd name="connsiteX34" fmla="*/ 5835008 w 10407008"/>
              <a:gd name="connsiteY34" fmla="*/ 1847088 h 3014990"/>
              <a:gd name="connsiteX35" fmla="*/ 5822816 w 10407008"/>
              <a:gd name="connsiteY35" fmla="*/ 1645920 h 3014990"/>
              <a:gd name="connsiteX36" fmla="*/ 6066656 w 10407008"/>
              <a:gd name="connsiteY36" fmla="*/ 1109472 h 3014990"/>
              <a:gd name="connsiteX37" fmla="*/ 6432416 w 10407008"/>
              <a:gd name="connsiteY37" fmla="*/ 755904 h 3014990"/>
              <a:gd name="connsiteX38" fmla="*/ 7109072 w 10407008"/>
              <a:gd name="connsiteY38" fmla="*/ 591312 h 3014990"/>
              <a:gd name="connsiteX39" fmla="*/ 7572368 w 10407008"/>
              <a:gd name="connsiteY39" fmla="*/ 652272 h 3014990"/>
              <a:gd name="connsiteX40" fmla="*/ 8011280 w 10407008"/>
              <a:gd name="connsiteY40" fmla="*/ 859536 h 3014990"/>
              <a:gd name="connsiteX41" fmla="*/ 9078080 w 10407008"/>
              <a:gd name="connsiteY41" fmla="*/ 1432560 h 3014990"/>
              <a:gd name="connsiteX42" fmla="*/ 9328016 w 10407008"/>
              <a:gd name="connsiteY42" fmla="*/ 1469136 h 3014990"/>
              <a:gd name="connsiteX43" fmla="*/ 9614528 w 10407008"/>
              <a:gd name="connsiteY43" fmla="*/ 1402080 h 3014990"/>
              <a:gd name="connsiteX44" fmla="*/ 10321664 w 10407008"/>
              <a:gd name="connsiteY44" fmla="*/ 804672 h 3014990"/>
              <a:gd name="connsiteX45" fmla="*/ 10407008 w 10407008"/>
              <a:gd name="connsiteY45" fmla="*/ 640080 h 3014990"/>
              <a:gd name="connsiteX0" fmla="*/ 71281 w 10440577"/>
              <a:gd name="connsiteY0" fmla="*/ 481584 h 3014990"/>
              <a:gd name="connsiteX1" fmla="*/ 16417 w 10440577"/>
              <a:gd name="connsiteY1" fmla="*/ 1139952 h 3014990"/>
              <a:gd name="connsiteX2" fmla="*/ 150529 w 10440577"/>
              <a:gd name="connsiteY2" fmla="*/ 1901952 h 3014990"/>
              <a:gd name="connsiteX3" fmla="*/ 290737 w 10440577"/>
              <a:gd name="connsiteY3" fmla="*/ 2170176 h 3014990"/>
              <a:gd name="connsiteX4" fmla="*/ 1016161 w 10440577"/>
              <a:gd name="connsiteY4" fmla="*/ 2657856 h 3014990"/>
              <a:gd name="connsiteX5" fmla="*/ 1735489 w 10440577"/>
              <a:gd name="connsiteY5" fmla="*/ 2901696 h 3014990"/>
              <a:gd name="connsiteX6" fmla="*/ 2320705 w 10440577"/>
              <a:gd name="connsiteY6" fmla="*/ 3011424 h 3014990"/>
              <a:gd name="connsiteX7" fmla="*/ 2912017 w 10440577"/>
              <a:gd name="connsiteY7" fmla="*/ 2993136 h 3014990"/>
              <a:gd name="connsiteX8" fmla="*/ 3485041 w 10440577"/>
              <a:gd name="connsiteY8" fmla="*/ 2773680 h 3014990"/>
              <a:gd name="connsiteX9" fmla="*/ 4222657 w 10440577"/>
              <a:gd name="connsiteY9" fmla="*/ 2097024 h 3014990"/>
              <a:gd name="connsiteX10" fmla="*/ 4472593 w 10440577"/>
              <a:gd name="connsiteY10" fmla="*/ 1627632 h 3014990"/>
              <a:gd name="connsiteX11" fmla="*/ 4515265 w 10440577"/>
              <a:gd name="connsiteY11" fmla="*/ 1335024 h 3014990"/>
              <a:gd name="connsiteX12" fmla="*/ 4503073 w 10440577"/>
              <a:gd name="connsiteY12" fmla="*/ 682752 h 3014990"/>
              <a:gd name="connsiteX13" fmla="*/ 4399441 w 10440577"/>
              <a:gd name="connsiteY13" fmla="*/ 445008 h 3014990"/>
              <a:gd name="connsiteX14" fmla="*/ 4216561 w 10440577"/>
              <a:gd name="connsiteY14" fmla="*/ 365760 h 3014990"/>
              <a:gd name="connsiteX15" fmla="*/ 3862993 w 10440577"/>
              <a:gd name="connsiteY15" fmla="*/ 292608 h 3014990"/>
              <a:gd name="connsiteX16" fmla="*/ 3192433 w 10440577"/>
              <a:gd name="connsiteY16" fmla="*/ 457200 h 3014990"/>
              <a:gd name="connsiteX17" fmla="*/ 3143665 w 10440577"/>
              <a:gd name="connsiteY17" fmla="*/ 633984 h 3014990"/>
              <a:gd name="connsiteX18" fmla="*/ 3155857 w 10440577"/>
              <a:gd name="connsiteY18" fmla="*/ 938784 h 3014990"/>
              <a:gd name="connsiteX19" fmla="*/ 3448465 w 10440577"/>
              <a:gd name="connsiteY19" fmla="*/ 1292352 h 3014990"/>
              <a:gd name="connsiteX20" fmla="*/ 3692305 w 10440577"/>
              <a:gd name="connsiteY20" fmla="*/ 1432560 h 3014990"/>
              <a:gd name="connsiteX21" fmla="*/ 4429921 w 10440577"/>
              <a:gd name="connsiteY21" fmla="*/ 1511808 h 3014990"/>
              <a:gd name="connsiteX22" fmla="*/ 5021233 w 10440577"/>
              <a:gd name="connsiteY22" fmla="*/ 1182624 h 3014990"/>
              <a:gd name="connsiteX23" fmla="*/ 5569873 w 10440577"/>
              <a:gd name="connsiteY23" fmla="*/ 463296 h 3014990"/>
              <a:gd name="connsiteX24" fmla="*/ 5807617 w 10440577"/>
              <a:gd name="connsiteY24" fmla="*/ 170688 h 3014990"/>
              <a:gd name="connsiteX25" fmla="*/ 6435505 w 10440577"/>
              <a:gd name="connsiteY25" fmla="*/ 0 h 3014990"/>
              <a:gd name="connsiteX26" fmla="*/ 6685441 w 10440577"/>
              <a:gd name="connsiteY26" fmla="*/ 54864 h 3014990"/>
              <a:gd name="connsiteX27" fmla="*/ 6904897 w 10440577"/>
              <a:gd name="connsiteY27" fmla="*/ 256032 h 3014990"/>
              <a:gd name="connsiteX28" fmla="*/ 7179217 w 10440577"/>
              <a:gd name="connsiteY28" fmla="*/ 859536 h 3014990"/>
              <a:gd name="connsiteX29" fmla="*/ 7240177 w 10440577"/>
              <a:gd name="connsiteY29" fmla="*/ 1200912 h 3014990"/>
              <a:gd name="connsiteX30" fmla="*/ 7063393 w 10440577"/>
              <a:gd name="connsiteY30" fmla="*/ 1840992 h 3014990"/>
              <a:gd name="connsiteX31" fmla="*/ 6843937 w 10440577"/>
              <a:gd name="connsiteY31" fmla="*/ 2023872 h 3014990"/>
              <a:gd name="connsiteX32" fmla="*/ 6453793 w 10440577"/>
              <a:gd name="connsiteY32" fmla="*/ 2097024 h 3014990"/>
              <a:gd name="connsiteX33" fmla="*/ 5953921 w 10440577"/>
              <a:gd name="connsiteY33" fmla="*/ 1999488 h 3014990"/>
              <a:gd name="connsiteX34" fmla="*/ 5868577 w 10440577"/>
              <a:gd name="connsiteY34" fmla="*/ 1847088 h 3014990"/>
              <a:gd name="connsiteX35" fmla="*/ 5856385 w 10440577"/>
              <a:gd name="connsiteY35" fmla="*/ 1645920 h 3014990"/>
              <a:gd name="connsiteX36" fmla="*/ 6100225 w 10440577"/>
              <a:gd name="connsiteY36" fmla="*/ 1109472 h 3014990"/>
              <a:gd name="connsiteX37" fmla="*/ 6465985 w 10440577"/>
              <a:gd name="connsiteY37" fmla="*/ 755904 h 3014990"/>
              <a:gd name="connsiteX38" fmla="*/ 7142641 w 10440577"/>
              <a:gd name="connsiteY38" fmla="*/ 591312 h 3014990"/>
              <a:gd name="connsiteX39" fmla="*/ 7605937 w 10440577"/>
              <a:gd name="connsiteY39" fmla="*/ 652272 h 3014990"/>
              <a:gd name="connsiteX40" fmla="*/ 8044849 w 10440577"/>
              <a:gd name="connsiteY40" fmla="*/ 859536 h 3014990"/>
              <a:gd name="connsiteX41" fmla="*/ 9111649 w 10440577"/>
              <a:gd name="connsiteY41" fmla="*/ 1432560 h 3014990"/>
              <a:gd name="connsiteX42" fmla="*/ 9361585 w 10440577"/>
              <a:gd name="connsiteY42" fmla="*/ 1469136 h 3014990"/>
              <a:gd name="connsiteX43" fmla="*/ 9648097 w 10440577"/>
              <a:gd name="connsiteY43" fmla="*/ 1402080 h 3014990"/>
              <a:gd name="connsiteX44" fmla="*/ 10355233 w 10440577"/>
              <a:gd name="connsiteY44" fmla="*/ 804672 h 3014990"/>
              <a:gd name="connsiteX45" fmla="*/ 10440577 w 10440577"/>
              <a:gd name="connsiteY45" fmla="*/ 640080 h 3014990"/>
              <a:gd name="connsiteX0" fmla="*/ 9724 w 10476556"/>
              <a:gd name="connsiteY0" fmla="*/ 323088 h 3014990"/>
              <a:gd name="connsiteX1" fmla="*/ 52396 w 10476556"/>
              <a:gd name="connsiteY1" fmla="*/ 1139952 h 3014990"/>
              <a:gd name="connsiteX2" fmla="*/ 186508 w 10476556"/>
              <a:gd name="connsiteY2" fmla="*/ 1901952 h 3014990"/>
              <a:gd name="connsiteX3" fmla="*/ 326716 w 10476556"/>
              <a:gd name="connsiteY3" fmla="*/ 2170176 h 3014990"/>
              <a:gd name="connsiteX4" fmla="*/ 1052140 w 10476556"/>
              <a:gd name="connsiteY4" fmla="*/ 2657856 h 3014990"/>
              <a:gd name="connsiteX5" fmla="*/ 1771468 w 10476556"/>
              <a:gd name="connsiteY5" fmla="*/ 2901696 h 3014990"/>
              <a:gd name="connsiteX6" fmla="*/ 2356684 w 10476556"/>
              <a:gd name="connsiteY6" fmla="*/ 3011424 h 3014990"/>
              <a:gd name="connsiteX7" fmla="*/ 2947996 w 10476556"/>
              <a:gd name="connsiteY7" fmla="*/ 2993136 h 3014990"/>
              <a:gd name="connsiteX8" fmla="*/ 3521020 w 10476556"/>
              <a:gd name="connsiteY8" fmla="*/ 2773680 h 3014990"/>
              <a:gd name="connsiteX9" fmla="*/ 4258636 w 10476556"/>
              <a:gd name="connsiteY9" fmla="*/ 2097024 h 3014990"/>
              <a:gd name="connsiteX10" fmla="*/ 4508572 w 10476556"/>
              <a:gd name="connsiteY10" fmla="*/ 1627632 h 3014990"/>
              <a:gd name="connsiteX11" fmla="*/ 4551244 w 10476556"/>
              <a:gd name="connsiteY11" fmla="*/ 1335024 h 3014990"/>
              <a:gd name="connsiteX12" fmla="*/ 4539052 w 10476556"/>
              <a:gd name="connsiteY12" fmla="*/ 682752 h 3014990"/>
              <a:gd name="connsiteX13" fmla="*/ 4435420 w 10476556"/>
              <a:gd name="connsiteY13" fmla="*/ 445008 h 3014990"/>
              <a:gd name="connsiteX14" fmla="*/ 4252540 w 10476556"/>
              <a:gd name="connsiteY14" fmla="*/ 365760 h 3014990"/>
              <a:gd name="connsiteX15" fmla="*/ 3898972 w 10476556"/>
              <a:gd name="connsiteY15" fmla="*/ 292608 h 3014990"/>
              <a:gd name="connsiteX16" fmla="*/ 3228412 w 10476556"/>
              <a:gd name="connsiteY16" fmla="*/ 457200 h 3014990"/>
              <a:gd name="connsiteX17" fmla="*/ 3179644 w 10476556"/>
              <a:gd name="connsiteY17" fmla="*/ 633984 h 3014990"/>
              <a:gd name="connsiteX18" fmla="*/ 3191836 w 10476556"/>
              <a:gd name="connsiteY18" fmla="*/ 938784 h 3014990"/>
              <a:gd name="connsiteX19" fmla="*/ 3484444 w 10476556"/>
              <a:gd name="connsiteY19" fmla="*/ 1292352 h 3014990"/>
              <a:gd name="connsiteX20" fmla="*/ 3728284 w 10476556"/>
              <a:gd name="connsiteY20" fmla="*/ 1432560 h 3014990"/>
              <a:gd name="connsiteX21" fmla="*/ 4465900 w 10476556"/>
              <a:gd name="connsiteY21" fmla="*/ 1511808 h 3014990"/>
              <a:gd name="connsiteX22" fmla="*/ 5057212 w 10476556"/>
              <a:gd name="connsiteY22" fmla="*/ 1182624 h 3014990"/>
              <a:gd name="connsiteX23" fmla="*/ 5605852 w 10476556"/>
              <a:gd name="connsiteY23" fmla="*/ 463296 h 3014990"/>
              <a:gd name="connsiteX24" fmla="*/ 5843596 w 10476556"/>
              <a:gd name="connsiteY24" fmla="*/ 170688 h 3014990"/>
              <a:gd name="connsiteX25" fmla="*/ 6471484 w 10476556"/>
              <a:gd name="connsiteY25" fmla="*/ 0 h 3014990"/>
              <a:gd name="connsiteX26" fmla="*/ 6721420 w 10476556"/>
              <a:gd name="connsiteY26" fmla="*/ 54864 h 3014990"/>
              <a:gd name="connsiteX27" fmla="*/ 6940876 w 10476556"/>
              <a:gd name="connsiteY27" fmla="*/ 256032 h 3014990"/>
              <a:gd name="connsiteX28" fmla="*/ 7215196 w 10476556"/>
              <a:gd name="connsiteY28" fmla="*/ 859536 h 3014990"/>
              <a:gd name="connsiteX29" fmla="*/ 7276156 w 10476556"/>
              <a:gd name="connsiteY29" fmla="*/ 1200912 h 3014990"/>
              <a:gd name="connsiteX30" fmla="*/ 7099372 w 10476556"/>
              <a:gd name="connsiteY30" fmla="*/ 1840992 h 3014990"/>
              <a:gd name="connsiteX31" fmla="*/ 6879916 w 10476556"/>
              <a:gd name="connsiteY31" fmla="*/ 2023872 h 3014990"/>
              <a:gd name="connsiteX32" fmla="*/ 6489772 w 10476556"/>
              <a:gd name="connsiteY32" fmla="*/ 2097024 h 3014990"/>
              <a:gd name="connsiteX33" fmla="*/ 5989900 w 10476556"/>
              <a:gd name="connsiteY33" fmla="*/ 1999488 h 3014990"/>
              <a:gd name="connsiteX34" fmla="*/ 5904556 w 10476556"/>
              <a:gd name="connsiteY34" fmla="*/ 1847088 h 3014990"/>
              <a:gd name="connsiteX35" fmla="*/ 5892364 w 10476556"/>
              <a:gd name="connsiteY35" fmla="*/ 1645920 h 3014990"/>
              <a:gd name="connsiteX36" fmla="*/ 6136204 w 10476556"/>
              <a:gd name="connsiteY36" fmla="*/ 1109472 h 3014990"/>
              <a:gd name="connsiteX37" fmla="*/ 6501964 w 10476556"/>
              <a:gd name="connsiteY37" fmla="*/ 755904 h 3014990"/>
              <a:gd name="connsiteX38" fmla="*/ 7178620 w 10476556"/>
              <a:gd name="connsiteY38" fmla="*/ 591312 h 3014990"/>
              <a:gd name="connsiteX39" fmla="*/ 7641916 w 10476556"/>
              <a:gd name="connsiteY39" fmla="*/ 652272 h 3014990"/>
              <a:gd name="connsiteX40" fmla="*/ 8080828 w 10476556"/>
              <a:gd name="connsiteY40" fmla="*/ 859536 h 3014990"/>
              <a:gd name="connsiteX41" fmla="*/ 9147628 w 10476556"/>
              <a:gd name="connsiteY41" fmla="*/ 1432560 h 3014990"/>
              <a:gd name="connsiteX42" fmla="*/ 9397564 w 10476556"/>
              <a:gd name="connsiteY42" fmla="*/ 1469136 h 3014990"/>
              <a:gd name="connsiteX43" fmla="*/ 9684076 w 10476556"/>
              <a:gd name="connsiteY43" fmla="*/ 1402080 h 3014990"/>
              <a:gd name="connsiteX44" fmla="*/ 10391212 w 10476556"/>
              <a:gd name="connsiteY44" fmla="*/ 804672 h 3014990"/>
              <a:gd name="connsiteX45" fmla="*/ 10476556 w 10476556"/>
              <a:gd name="connsiteY45" fmla="*/ 640080 h 3014990"/>
              <a:gd name="connsiteX0" fmla="*/ 13584 w 10480416"/>
              <a:gd name="connsiteY0" fmla="*/ 323088 h 3014990"/>
              <a:gd name="connsiteX1" fmla="*/ 56256 w 10480416"/>
              <a:gd name="connsiteY1" fmla="*/ 1139952 h 3014990"/>
              <a:gd name="connsiteX2" fmla="*/ 330576 w 10480416"/>
              <a:gd name="connsiteY2" fmla="*/ 2170176 h 3014990"/>
              <a:gd name="connsiteX3" fmla="*/ 1056000 w 10480416"/>
              <a:gd name="connsiteY3" fmla="*/ 2657856 h 3014990"/>
              <a:gd name="connsiteX4" fmla="*/ 1775328 w 10480416"/>
              <a:gd name="connsiteY4" fmla="*/ 2901696 h 3014990"/>
              <a:gd name="connsiteX5" fmla="*/ 2360544 w 10480416"/>
              <a:gd name="connsiteY5" fmla="*/ 3011424 h 3014990"/>
              <a:gd name="connsiteX6" fmla="*/ 2951856 w 10480416"/>
              <a:gd name="connsiteY6" fmla="*/ 2993136 h 3014990"/>
              <a:gd name="connsiteX7" fmla="*/ 3524880 w 10480416"/>
              <a:gd name="connsiteY7" fmla="*/ 2773680 h 3014990"/>
              <a:gd name="connsiteX8" fmla="*/ 4262496 w 10480416"/>
              <a:gd name="connsiteY8" fmla="*/ 2097024 h 3014990"/>
              <a:gd name="connsiteX9" fmla="*/ 4512432 w 10480416"/>
              <a:gd name="connsiteY9" fmla="*/ 1627632 h 3014990"/>
              <a:gd name="connsiteX10" fmla="*/ 4555104 w 10480416"/>
              <a:gd name="connsiteY10" fmla="*/ 1335024 h 3014990"/>
              <a:gd name="connsiteX11" fmla="*/ 4542912 w 10480416"/>
              <a:gd name="connsiteY11" fmla="*/ 682752 h 3014990"/>
              <a:gd name="connsiteX12" fmla="*/ 4439280 w 10480416"/>
              <a:gd name="connsiteY12" fmla="*/ 445008 h 3014990"/>
              <a:gd name="connsiteX13" fmla="*/ 4256400 w 10480416"/>
              <a:gd name="connsiteY13" fmla="*/ 365760 h 3014990"/>
              <a:gd name="connsiteX14" fmla="*/ 3902832 w 10480416"/>
              <a:gd name="connsiteY14" fmla="*/ 292608 h 3014990"/>
              <a:gd name="connsiteX15" fmla="*/ 3232272 w 10480416"/>
              <a:gd name="connsiteY15" fmla="*/ 457200 h 3014990"/>
              <a:gd name="connsiteX16" fmla="*/ 3183504 w 10480416"/>
              <a:gd name="connsiteY16" fmla="*/ 633984 h 3014990"/>
              <a:gd name="connsiteX17" fmla="*/ 3195696 w 10480416"/>
              <a:gd name="connsiteY17" fmla="*/ 938784 h 3014990"/>
              <a:gd name="connsiteX18" fmla="*/ 3488304 w 10480416"/>
              <a:gd name="connsiteY18" fmla="*/ 1292352 h 3014990"/>
              <a:gd name="connsiteX19" fmla="*/ 3732144 w 10480416"/>
              <a:gd name="connsiteY19" fmla="*/ 1432560 h 3014990"/>
              <a:gd name="connsiteX20" fmla="*/ 4469760 w 10480416"/>
              <a:gd name="connsiteY20" fmla="*/ 1511808 h 3014990"/>
              <a:gd name="connsiteX21" fmla="*/ 5061072 w 10480416"/>
              <a:gd name="connsiteY21" fmla="*/ 1182624 h 3014990"/>
              <a:gd name="connsiteX22" fmla="*/ 5609712 w 10480416"/>
              <a:gd name="connsiteY22" fmla="*/ 463296 h 3014990"/>
              <a:gd name="connsiteX23" fmla="*/ 5847456 w 10480416"/>
              <a:gd name="connsiteY23" fmla="*/ 170688 h 3014990"/>
              <a:gd name="connsiteX24" fmla="*/ 6475344 w 10480416"/>
              <a:gd name="connsiteY24" fmla="*/ 0 h 3014990"/>
              <a:gd name="connsiteX25" fmla="*/ 6725280 w 10480416"/>
              <a:gd name="connsiteY25" fmla="*/ 54864 h 3014990"/>
              <a:gd name="connsiteX26" fmla="*/ 6944736 w 10480416"/>
              <a:gd name="connsiteY26" fmla="*/ 256032 h 3014990"/>
              <a:gd name="connsiteX27" fmla="*/ 7219056 w 10480416"/>
              <a:gd name="connsiteY27" fmla="*/ 859536 h 3014990"/>
              <a:gd name="connsiteX28" fmla="*/ 7280016 w 10480416"/>
              <a:gd name="connsiteY28" fmla="*/ 1200912 h 3014990"/>
              <a:gd name="connsiteX29" fmla="*/ 7103232 w 10480416"/>
              <a:gd name="connsiteY29" fmla="*/ 1840992 h 3014990"/>
              <a:gd name="connsiteX30" fmla="*/ 6883776 w 10480416"/>
              <a:gd name="connsiteY30" fmla="*/ 2023872 h 3014990"/>
              <a:gd name="connsiteX31" fmla="*/ 6493632 w 10480416"/>
              <a:gd name="connsiteY31" fmla="*/ 2097024 h 3014990"/>
              <a:gd name="connsiteX32" fmla="*/ 5993760 w 10480416"/>
              <a:gd name="connsiteY32" fmla="*/ 1999488 h 3014990"/>
              <a:gd name="connsiteX33" fmla="*/ 5908416 w 10480416"/>
              <a:gd name="connsiteY33" fmla="*/ 1847088 h 3014990"/>
              <a:gd name="connsiteX34" fmla="*/ 5896224 w 10480416"/>
              <a:gd name="connsiteY34" fmla="*/ 1645920 h 3014990"/>
              <a:gd name="connsiteX35" fmla="*/ 6140064 w 10480416"/>
              <a:gd name="connsiteY35" fmla="*/ 1109472 h 3014990"/>
              <a:gd name="connsiteX36" fmla="*/ 6505824 w 10480416"/>
              <a:gd name="connsiteY36" fmla="*/ 755904 h 3014990"/>
              <a:gd name="connsiteX37" fmla="*/ 7182480 w 10480416"/>
              <a:gd name="connsiteY37" fmla="*/ 591312 h 3014990"/>
              <a:gd name="connsiteX38" fmla="*/ 7645776 w 10480416"/>
              <a:gd name="connsiteY38" fmla="*/ 652272 h 3014990"/>
              <a:gd name="connsiteX39" fmla="*/ 8084688 w 10480416"/>
              <a:gd name="connsiteY39" fmla="*/ 859536 h 3014990"/>
              <a:gd name="connsiteX40" fmla="*/ 9151488 w 10480416"/>
              <a:gd name="connsiteY40" fmla="*/ 1432560 h 3014990"/>
              <a:gd name="connsiteX41" fmla="*/ 9401424 w 10480416"/>
              <a:gd name="connsiteY41" fmla="*/ 1469136 h 3014990"/>
              <a:gd name="connsiteX42" fmla="*/ 9687936 w 10480416"/>
              <a:gd name="connsiteY42" fmla="*/ 1402080 h 3014990"/>
              <a:gd name="connsiteX43" fmla="*/ 10395072 w 10480416"/>
              <a:gd name="connsiteY43" fmla="*/ 804672 h 3014990"/>
              <a:gd name="connsiteX44" fmla="*/ 10480416 w 10480416"/>
              <a:gd name="connsiteY44" fmla="*/ 640080 h 3014990"/>
              <a:gd name="connsiteX0" fmla="*/ 56195 w 10523027"/>
              <a:gd name="connsiteY0" fmla="*/ 323088 h 3014990"/>
              <a:gd name="connsiteX1" fmla="*/ 98867 w 10523027"/>
              <a:gd name="connsiteY1" fmla="*/ 1139952 h 3014990"/>
              <a:gd name="connsiteX2" fmla="*/ 1098611 w 10523027"/>
              <a:gd name="connsiteY2" fmla="*/ 2657856 h 3014990"/>
              <a:gd name="connsiteX3" fmla="*/ 1817939 w 10523027"/>
              <a:gd name="connsiteY3" fmla="*/ 2901696 h 3014990"/>
              <a:gd name="connsiteX4" fmla="*/ 2403155 w 10523027"/>
              <a:gd name="connsiteY4" fmla="*/ 3011424 h 3014990"/>
              <a:gd name="connsiteX5" fmla="*/ 2994467 w 10523027"/>
              <a:gd name="connsiteY5" fmla="*/ 2993136 h 3014990"/>
              <a:gd name="connsiteX6" fmla="*/ 3567491 w 10523027"/>
              <a:gd name="connsiteY6" fmla="*/ 2773680 h 3014990"/>
              <a:gd name="connsiteX7" fmla="*/ 4305107 w 10523027"/>
              <a:gd name="connsiteY7" fmla="*/ 2097024 h 3014990"/>
              <a:gd name="connsiteX8" fmla="*/ 4555043 w 10523027"/>
              <a:gd name="connsiteY8" fmla="*/ 1627632 h 3014990"/>
              <a:gd name="connsiteX9" fmla="*/ 4597715 w 10523027"/>
              <a:gd name="connsiteY9" fmla="*/ 1335024 h 3014990"/>
              <a:gd name="connsiteX10" fmla="*/ 4585523 w 10523027"/>
              <a:gd name="connsiteY10" fmla="*/ 682752 h 3014990"/>
              <a:gd name="connsiteX11" fmla="*/ 4481891 w 10523027"/>
              <a:gd name="connsiteY11" fmla="*/ 445008 h 3014990"/>
              <a:gd name="connsiteX12" fmla="*/ 4299011 w 10523027"/>
              <a:gd name="connsiteY12" fmla="*/ 365760 h 3014990"/>
              <a:gd name="connsiteX13" fmla="*/ 3945443 w 10523027"/>
              <a:gd name="connsiteY13" fmla="*/ 292608 h 3014990"/>
              <a:gd name="connsiteX14" fmla="*/ 3274883 w 10523027"/>
              <a:gd name="connsiteY14" fmla="*/ 457200 h 3014990"/>
              <a:gd name="connsiteX15" fmla="*/ 3226115 w 10523027"/>
              <a:gd name="connsiteY15" fmla="*/ 633984 h 3014990"/>
              <a:gd name="connsiteX16" fmla="*/ 3238307 w 10523027"/>
              <a:gd name="connsiteY16" fmla="*/ 938784 h 3014990"/>
              <a:gd name="connsiteX17" fmla="*/ 3530915 w 10523027"/>
              <a:gd name="connsiteY17" fmla="*/ 1292352 h 3014990"/>
              <a:gd name="connsiteX18" fmla="*/ 3774755 w 10523027"/>
              <a:gd name="connsiteY18" fmla="*/ 1432560 h 3014990"/>
              <a:gd name="connsiteX19" fmla="*/ 4512371 w 10523027"/>
              <a:gd name="connsiteY19" fmla="*/ 1511808 h 3014990"/>
              <a:gd name="connsiteX20" fmla="*/ 5103683 w 10523027"/>
              <a:gd name="connsiteY20" fmla="*/ 1182624 h 3014990"/>
              <a:gd name="connsiteX21" fmla="*/ 5652323 w 10523027"/>
              <a:gd name="connsiteY21" fmla="*/ 463296 h 3014990"/>
              <a:gd name="connsiteX22" fmla="*/ 5890067 w 10523027"/>
              <a:gd name="connsiteY22" fmla="*/ 170688 h 3014990"/>
              <a:gd name="connsiteX23" fmla="*/ 6517955 w 10523027"/>
              <a:gd name="connsiteY23" fmla="*/ 0 h 3014990"/>
              <a:gd name="connsiteX24" fmla="*/ 6767891 w 10523027"/>
              <a:gd name="connsiteY24" fmla="*/ 54864 h 3014990"/>
              <a:gd name="connsiteX25" fmla="*/ 6987347 w 10523027"/>
              <a:gd name="connsiteY25" fmla="*/ 256032 h 3014990"/>
              <a:gd name="connsiteX26" fmla="*/ 7261667 w 10523027"/>
              <a:gd name="connsiteY26" fmla="*/ 859536 h 3014990"/>
              <a:gd name="connsiteX27" fmla="*/ 7322627 w 10523027"/>
              <a:gd name="connsiteY27" fmla="*/ 1200912 h 3014990"/>
              <a:gd name="connsiteX28" fmla="*/ 7145843 w 10523027"/>
              <a:gd name="connsiteY28" fmla="*/ 1840992 h 3014990"/>
              <a:gd name="connsiteX29" fmla="*/ 6926387 w 10523027"/>
              <a:gd name="connsiteY29" fmla="*/ 2023872 h 3014990"/>
              <a:gd name="connsiteX30" fmla="*/ 6536243 w 10523027"/>
              <a:gd name="connsiteY30" fmla="*/ 2097024 h 3014990"/>
              <a:gd name="connsiteX31" fmla="*/ 6036371 w 10523027"/>
              <a:gd name="connsiteY31" fmla="*/ 1999488 h 3014990"/>
              <a:gd name="connsiteX32" fmla="*/ 5951027 w 10523027"/>
              <a:gd name="connsiteY32" fmla="*/ 1847088 h 3014990"/>
              <a:gd name="connsiteX33" fmla="*/ 5938835 w 10523027"/>
              <a:gd name="connsiteY33" fmla="*/ 1645920 h 3014990"/>
              <a:gd name="connsiteX34" fmla="*/ 6182675 w 10523027"/>
              <a:gd name="connsiteY34" fmla="*/ 1109472 h 3014990"/>
              <a:gd name="connsiteX35" fmla="*/ 6548435 w 10523027"/>
              <a:gd name="connsiteY35" fmla="*/ 755904 h 3014990"/>
              <a:gd name="connsiteX36" fmla="*/ 7225091 w 10523027"/>
              <a:gd name="connsiteY36" fmla="*/ 591312 h 3014990"/>
              <a:gd name="connsiteX37" fmla="*/ 7688387 w 10523027"/>
              <a:gd name="connsiteY37" fmla="*/ 652272 h 3014990"/>
              <a:gd name="connsiteX38" fmla="*/ 8127299 w 10523027"/>
              <a:gd name="connsiteY38" fmla="*/ 859536 h 3014990"/>
              <a:gd name="connsiteX39" fmla="*/ 9194099 w 10523027"/>
              <a:gd name="connsiteY39" fmla="*/ 1432560 h 3014990"/>
              <a:gd name="connsiteX40" fmla="*/ 9444035 w 10523027"/>
              <a:gd name="connsiteY40" fmla="*/ 1469136 h 3014990"/>
              <a:gd name="connsiteX41" fmla="*/ 9730547 w 10523027"/>
              <a:gd name="connsiteY41" fmla="*/ 1402080 h 3014990"/>
              <a:gd name="connsiteX42" fmla="*/ 10437683 w 10523027"/>
              <a:gd name="connsiteY42" fmla="*/ 804672 h 3014990"/>
              <a:gd name="connsiteX43" fmla="*/ 10523027 w 10523027"/>
              <a:gd name="connsiteY43" fmla="*/ 640080 h 3014990"/>
              <a:gd name="connsiteX0" fmla="*/ 107633 w 10574465"/>
              <a:gd name="connsiteY0" fmla="*/ 323088 h 3064575"/>
              <a:gd name="connsiteX1" fmla="*/ 150305 w 10574465"/>
              <a:gd name="connsiteY1" fmla="*/ 1139952 h 3064575"/>
              <a:gd name="connsiteX2" fmla="*/ 1869377 w 10574465"/>
              <a:gd name="connsiteY2" fmla="*/ 2901696 h 3064575"/>
              <a:gd name="connsiteX3" fmla="*/ 2454593 w 10574465"/>
              <a:gd name="connsiteY3" fmla="*/ 3011424 h 3064575"/>
              <a:gd name="connsiteX4" fmla="*/ 3045905 w 10574465"/>
              <a:gd name="connsiteY4" fmla="*/ 2993136 h 3064575"/>
              <a:gd name="connsiteX5" fmla="*/ 3618929 w 10574465"/>
              <a:gd name="connsiteY5" fmla="*/ 2773680 h 3064575"/>
              <a:gd name="connsiteX6" fmla="*/ 4356545 w 10574465"/>
              <a:gd name="connsiteY6" fmla="*/ 2097024 h 3064575"/>
              <a:gd name="connsiteX7" fmla="*/ 4606481 w 10574465"/>
              <a:gd name="connsiteY7" fmla="*/ 1627632 h 3064575"/>
              <a:gd name="connsiteX8" fmla="*/ 4649153 w 10574465"/>
              <a:gd name="connsiteY8" fmla="*/ 1335024 h 3064575"/>
              <a:gd name="connsiteX9" fmla="*/ 4636961 w 10574465"/>
              <a:gd name="connsiteY9" fmla="*/ 682752 h 3064575"/>
              <a:gd name="connsiteX10" fmla="*/ 4533329 w 10574465"/>
              <a:gd name="connsiteY10" fmla="*/ 445008 h 3064575"/>
              <a:gd name="connsiteX11" fmla="*/ 4350449 w 10574465"/>
              <a:gd name="connsiteY11" fmla="*/ 365760 h 3064575"/>
              <a:gd name="connsiteX12" fmla="*/ 3996881 w 10574465"/>
              <a:gd name="connsiteY12" fmla="*/ 292608 h 3064575"/>
              <a:gd name="connsiteX13" fmla="*/ 3326321 w 10574465"/>
              <a:gd name="connsiteY13" fmla="*/ 457200 h 3064575"/>
              <a:gd name="connsiteX14" fmla="*/ 3277553 w 10574465"/>
              <a:gd name="connsiteY14" fmla="*/ 633984 h 3064575"/>
              <a:gd name="connsiteX15" fmla="*/ 3289745 w 10574465"/>
              <a:gd name="connsiteY15" fmla="*/ 938784 h 3064575"/>
              <a:gd name="connsiteX16" fmla="*/ 3582353 w 10574465"/>
              <a:gd name="connsiteY16" fmla="*/ 1292352 h 3064575"/>
              <a:gd name="connsiteX17" fmla="*/ 3826193 w 10574465"/>
              <a:gd name="connsiteY17" fmla="*/ 1432560 h 3064575"/>
              <a:gd name="connsiteX18" fmla="*/ 4563809 w 10574465"/>
              <a:gd name="connsiteY18" fmla="*/ 1511808 h 3064575"/>
              <a:gd name="connsiteX19" fmla="*/ 5155121 w 10574465"/>
              <a:gd name="connsiteY19" fmla="*/ 1182624 h 3064575"/>
              <a:gd name="connsiteX20" fmla="*/ 5703761 w 10574465"/>
              <a:gd name="connsiteY20" fmla="*/ 463296 h 3064575"/>
              <a:gd name="connsiteX21" fmla="*/ 5941505 w 10574465"/>
              <a:gd name="connsiteY21" fmla="*/ 170688 h 3064575"/>
              <a:gd name="connsiteX22" fmla="*/ 6569393 w 10574465"/>
              <a:gd name="connsiteY22" fmla="*/ 0 h 3064575"/>
              <a:gd name="connsiteX23" fmla="*/ 6819329 w 10574465"/>
              <a:gd name="connsiteY23" fmla="*/ 54864 h 3064575"/>
              <a:gd name="connsiteX24" fmla="*/ 7038785 w 10574465"/>
              <a:gd name="connsiteY24" fmla="*/ 256032 h 3064575"/>
              <a:gd name="connsiteX25" fmla="*/ 7313105 w 10574465"/>
              <a:gd name="connsiteY25" fmla="*/ 859536 h 3064575"/>
              <a:gd name="connsiteX26" fmla="*/ 7374065 w 10574465"/>
              <a:gd name="connsiteY26" fmla="*/ 1200912 h 3064575"/>
              <a:gd name="connsiteX27" fmla="*/ 7197281 w 10574465"/>
              <a:gd name="connsiteY27" fmla="*/ 1840992 h 3064575"/>
              <a:gd name="connsiteX28" fmla="*/ 6977825 w 10574465"/>
              <a:gd name="connsiteY28" fmla="*/ 2023872 h 3064575"/>
              <a:gd name="connsiteX29" fmla="*/ 6587681 w 10574465"/>
              <a:gd name="connsiteY29" fmla="*/ 2097024 h 3064575"/>
              <a:gd name="connsiteX30" fmla="*/ 6087809 w 10574465"/>
              <a:gd name="connsiteY30" fmla="*/ 1999488 h 3064575"/>
              <a:gd name="connsiteX31" fmla="*/ 6002465 w 10574465"/>
              <a:gd name="connsiteY31" fmla="*/ 1847088 h 3064575"/>
              <a:gd name="connsiteX32" fmla="*/ 5990273 w 10574465"/>
              <a:gd name="connsiteY32" fmla="*/ 1645920 h 3064575"/>
              <a:gd name="connsiteX33" fmla="*/ 6234113 w 10574465"/>
              <a:gd name="connsiteY33" fmla="*/ 1109472 h 3064575"/>
              <a:gd name="connsiteX34" fmla="*/ 6599873 w 10574465"/>
              <a:gd name="connsiteY34" fmla="*/ 755904 h 3064575"/>
              <a:gd name="connsiteX35" fmla="*/ 7276529 w 10574465"/>
              <a:gd name="connsiteY35" fmla="*/ 591312 h 3064575"/>
              <a:gd name="connsiteX36" fmla="*/ 7739825 w 10574465"/>
              <a:gd name="connsiteY36" fmla="*/ 652272 h 3064575"/>
              <a:gd name="connsiteX37" fmla="*/ 8178737 w 10574465"/>
              <a:gd name="connsiteY37" fmla="*/ 859536 h 3064575"/>
              <a:gd name="connsiteX38" fmla="*/ 9245537 w 10574465"/>
              <a:gd name="connsiteY38" fmla="*/ 1432560 h 3064575"/>
              <a:gd name="connsiteX39" fmla="*/ 9495473 w 10574465"/>
              <a:gd name="connsiteY39" fmla="*/ 1469136 h 3064575"/>
              <a:gd name="connsiteX40" fmla="*/ 9781985 w 10574465"/>
              <a:gd name="connsiteY40" fmla="*/ 1402080 h 3064575"/>
              <a:gd name="connsiteX41" fmla="*/ 10489121 w 10574465"/>
              <a:gd name="connsiteY41" fmla="*/ 804672 h 3064575"/>
              <a:gd name="connsiteX42" fmla="*/ 10574465 w 10574465"/>
              <a:gd name="connsiteY42" fmla="*/ 640080 h 3064575"/>
              <a:gd name="connsiteX0" fmla="*/ 107633 w 10574465"/>
              <a:gd name="connsiteY0" fmla="*/ 323088 h 3074075"/>
              <a:gd name="connsiteX1" fmla="*/ 150305 w 10574465"/>
              <a:gd name="connsiteY1" fmla="*/ 1139952 h 3074075"/>
              <a:gd name="connsiteX2" fmla="*/ 1869377 w 10574465"/>
              <a:gd name="connsiteY2" fmla="*/ 2901696 h 3074075"/>
              <a:gd name="connsiteX3" fmla="*/ 3045905 w 10574465"/>
              <a:gd name="connsiteY3" fmla="*/ 2993136 h 3074075"/>
              <a:gd name="connsiteX4" fmla="*/ 3618929 w 10574465"/>
              <a:gd name="connsiteY4" fmla="*/ 2773680 h 3074075"/>
              <a:gd name="connsiteX5" fmla="*/ 4356545 w 10574465"/>
              <a:gd name="connsiteY5" fmla="*/ 2097024 h 3074075"/>
              <a:gd name="connsiteX6" fmla="*/ 4606481 w 10574465"/>
              <a:gd name="connsiteY6" fmla="*/ 1627632 h 3074075"/>
              <a:gd name="connsiteX7" fmla="*/ 4649153 w 10574465"/>
              <a:gd name="connsiteY7" fmla="*/ 1335024 h 3074075"/>
              <a:gd name="connsiteX8" fmla="*/ 4636961 w 10574465"/>
              <a:gd name="connsiteY8" fmla="*/ 682752 h 3074075"/>
              <a:gd name="connsiteX9" fmla="*/ 4533329 w 10574465"/>
              <a:gd name="connsiteY9" fmla="*/ 445008 h 3074075"/>
              <a:gd name="connsiteX10" fmla="*/ 4350449 w 10574465"/>
              <a:gd name="connsiteY10" fmla="*/ 365760 h 3074075"/>
              <a:gd name="connsiteX11" fmla="*/ 3996881 w 10574465"/>
              <a:gd name="connsiteY11" fmla="*/ 292608 h 3074075"/>
              <a:gd name="connsiteX12" fmla="*/ 3326321 w 10574465"/>
              <a:gd name="connsiteY12" fmla="*/ 457200 h 3074075"/>
              <a:gd name="connsiteX13" fmla="*/ 3277553 w 10574465"/>
              <a:gd name="connsiteY13" fmla="*/ 633984 h 3074075"/>
              <a:gd name="connsiteX14" fmla="*/ 3289745 w 10574465"/>
              <a:gd name="connsiteY14" fmla="*/ 938784 h 3074075"/>
              <a:gd name="connsiteX15" fmla="*/ 3582353 w 10574465"/>
              <a:gd name="connsiteY15" fmla="*/ 1292352 h 3074075"/>
              <a:gd name="connsiteX16" fmla="*/ 3826193 w 10574465"/>
              <a:gd name="connsiteY16" fmla="*/ 1432560 h 3074075"/>
              <a:gd name="connsiteX17" fmla="*/ 4563809 w 10574465"/>
              <a:gd name="connsiteY17" fmla="*/ 1511808 h 3074075"/>
              <a:gd name="connsiteX18" fmla="*/ 5155121 w 10574465"/>
              <a:gd name="connsiteY18" fmla="*/ 1182624 h 3074075"/>
              <a:gd name="connsiteX19" fmla="*/ 5703761 w 10574465"/>
              <a:gd name="connsiteY19" fmla="*/ 463296 h 3074075"/>
              <a:gd name="connsiteX20" fmla="*/ 5941505 w 10574465"/>
              <a:gd name="connsiteY20" fmla="*/ 170688 h 3074075"/>
              <a:gd name="connsiteX21" fmla="*/ 6569393 w 10574465"/>
              <a:gd name="connsiteY21" fmla="*/ 0 h 3074075"/>
              <a:gd name="connsiteX22" fmla="*/ 6819329 w 10574465"/>
              <a:gd name="connsiteY22" fmla="*/ 54864 h 3074075"/>
              <a:gd name="connsiteX23" fmla="*/ 7038785 w 10574465"/>
              <a:gd name="connsiteY23" fmla="*/ 256032 h 3074075"/>
              <a:gd name="connsiteX24" fmla="*/ 7313105 w 10574465"/>
              <a:gd name="connsiteY24" fmla="*/ 859536 h 3074075"/>
              <a:gd name="connsiteX25" fmla="*/ 7374065 w 10574465"/>
              <a:gd name="connsiteY25" fmla="*/ 1200912 h 3074075"/>
              <a:gd name="connsiteX26" fmla="*/ 7197281 w 10574465"/>
              <a:gd name="connsiteY26" fmla="*/ 1840992 h 3074075"/>
              <a:gd name="connsiteX27" fmla="*/ 6977825 w 10574465"/>
              <a:gd name="connsiteY27" fmla="*/ 2023872 h 3074075"/>
              <a:gd name="connsiteX28" fmla="*/ 6587681 w 10574465"/>
              <a:gd name="connsiteY28" fmla="*/ 2097024 h 3074075"/>
              <a:gd name="connsiteX29" fmla="*/ 6087809 w 10574465"/>
              <a:gd name="connsiteY29" fmla="*/ 1999488 h 3074075"/>
              <a:gd name="connsiteX30" fmla="*/ 6002465 w 10574465"/>
              <a:gd name="connsiteY30" fmla="*/ 1847088 h 3074075"/>
              <a:gd name="connsiteX31" fmla="*/ 5990273 w 10574465"/>
              <a:gd name="connsiteY31" fmla="*/ 1645920 h 3074075"/>
              <a:gd name="connsiteX32" fmla="*/ 6234113 w 10574465"/>
              <a:gd name="connsiteY32" fmla="*/ 1109472 h 3074075"/>
              <a:gd name="connsiteX33" fmla="*/ 6599873 w 10574465"/>
              <a:gd name="connsiteY33" fmla="*/ 755904 h 3074075"/>
              <a:gd name="connsiteX34" fmla="*/ 7276529 w 10574465"/>
              <a:gd name="connsiteY34" fmla="*/ 591312 h 3074075"/>
              <a:gd name="connsiteX35" fmla="*/ 7739825 w 10574465"/>
              <a:gd name="connsiteY35" fmla="*/ 652272 h 3074075"/>
              <a:gd name="connsiteX36" fmla="*/ 8178737 w 10574465"/>
              <a:gd name="connsiteY36" fmla="*/ 859536 h 3074075"/>
              <a:gd name="connsiteX37" fmla="*/ 9245537 w 10574465"/>
              <a:gd name="connsiteY37" fmla="*/ 1432560 h 3074075"/>
              <a:gd name="connsiteX38" fmla="*/ 9495473 w 10574465"/>
              <a:gd name="connsiteY38" fmla="*/ 1469136 h 3074075"/>
              <a:gd name="connsiteX39" fmla="*/ 9781985 w 10574465"/>
              <a:gd name="connsiteY39" fmla="*/ 1402080 h 3074075"/>
              <a:gd name="connsiteX40" fmla="*/ 10489121 w 10574465"/>
              <a:gd name="connsiteY40" fmla="*/ 804672 h 3074075"/>
              <a:gd name="connsiteX41" fmla="*/ 10574465 w 10574465"/>
              <a:gd name="connsiteY41" fmla="*/ 640080 h 3074075"/>
              <a:gd name="connsiteX0" fmla="*/ 107633 w 10574465"/>
              <a:gd name="connsiteY0" fmla="*/ 323088 h 3019675"/>
              <a:gd name="connsiteX1" fmla="*/ 150305 w 10574465"/>
              <a:gd name="connsiteY1" fmla="*/ 1139952 h 3019675"/>
              <a:gd name="connsiteX2" fmla="*/ 1869377 w 10574465"/>
              <a:gd name="connsiteY2" fmla="*/ 2901696 h 3019675"/>
              <a:gd name="connsiteX3" fmla="*/ 3618929 w 10574465"/>
              <a:gd name="connsiteY3" fmla="*/ 2773680 h 3019675"/>
              <a:gd name="connsiteX4" fmla="*/ 4356545 w 10574465"/>
              <a:gd name="connsiteY4" fmla="*/ 2097024 h 3019675"/>
              <a:gd name="connsiteX5" fmla="*/ 4606481 w 10574465"/>
              <a:gd name="connsiteY5" fmla="*/ 1627632 h 3019675"/>
              <a:gd name="connsiteX6" fmla="*/ 4649153 w 10574465"/>
              <a:gd name="connsiteY6" fmla="*/ 1335024 h 3019675"/>
              <a:gd name="connsiteX7" fmla="*/ 4636961 w 10574465"/>
              <a:gd name="connsiteY7" fmla="*/ 682752 h 3019675"/>
              <a:gd name="connsiteX8" fmla="*/ 4533329 w 10574465"/>
              <a:gd name="connsiteY8" fmla="*/ 445008 h 3019675"/>
              <a:gd name="connsiteX9" fmla="*/ 4350449 w 10574465"/>
              <a:gd name="connsiteY9" fmla="*/ 365760 h 3019675"/>
              <a:gd name="connsiteX10" fmla="*/ 3996881 w 10574465"/>
              <a:gd name="connsiteY10" fmla="*/ 292608 h 3019675"/>
              <a:gd name="connsiteX11" fmla="*/ 3326321 w 10574465"/>
              <a:gd name="connsiteY11" fmla="*/ 457200 h 3019675"/>
              <a:gd name="connsiteX12" fmla="*/ 3277553 w 10574465"/>
              <a:gd name="connsiteY12" fmla="*/ 633984 h 3019675"/>
              <a:gd name="connsiteX13" fmla="*/ 3289745 w 10574465"/>
              <a:gd name="connsiteY13" fmla="*/ 938784 h 3019675"/>
              <a:gd name="connsiteX14" fmla="*/ 3582353 w 10574465"/>
              <a:gd name="connsiteY14" fmla="*/ 1292352 h 3019675"/>
              <a:gd name="connsiteX15" fmla="*/ 3826193 w 10574465"/>
              <a:gd name="connsiteY15" fmla="*/ 1432560 h 3019675"/>
              <a:gd name="connsiteX16" fmla="*/ 4563809 w 10574465"/>
              <a:gd name="connsiteY16" fmla="*/ 1511808 h 3019675"/>
              <a:gd name="connsiteX17" fmla="*/ 5155121 w 10574465"/>
              <a:gd name="connsiteY17" fmla="*/ 1182624 h 3019675"/>
              <a:gd name="connsiteX18" fmla="*/ 5703761 w 10574465"/>
              <a:gd name="connsiteY18" fmla="*/ 463296 h 3019675"/>
              <a:gd name="connsiteX19" fmla="*/ 5941505 w 10574465"/>
              <a:gd name="connsiteY19" fmla="*/ 170688 h 3019675"/>
              <a:gd name="connsiteX20" fmla="*/ 6569393 w 10574465"/>
              <a:gd name="connsiteY20" fmla="*/ 0 h 3019675"/>
              <a:gd name="connsiteX21" fmla="*/ 6819329 w 10574465"/>
              <a:gd name="connsiteY21" fmla="*/ 54864 h 3019675"/>
              <a:gd name="connsiteX22" fmla="*/ 7038785 w 10574465"/>
              <a:gd name="connsiteY22" fmla="*/ 256032 h 3019675"/>
              <a:gd name="connsiteX23" fmla="*/ 7313105 w 10574465"/>
              <a:gd name="connsiteY23" fmla="*/ 859536 h 3019675"/>
              <a:gd name="connsiteX24" fmla="*/ 7374065 w 10574465"/>
              <a:gd name="connsiteY24" fmla="*/ 1200912 h 3019675"/>
              <a:gd name="connsiteX25" fmla="*/ 7197281 w 10574465"/>
              <a:gd name="connsiteY25" fmla="*/ 1840992 h 3019675"/>
              <a:gd name="connsiteX26" fmla="*/ 6977825 w 10574465"/>
              <a:gd name="connsiteY26" fmla="*/ 2023872 h 3019675"/>
              <a:gd name="connsiteX27" fmla="*/ 6587681 w 10574465"/>
              <a:gd name="connsiteY27" fmla="*/ 2097024 h 3019675"/>
              <a:gd name="connsiteX28" fmla="*/ 6087809 w 10574465"/>
              <a:gd name="connsiteY28" fmla="*/ 1999488 h 3019675"/>
              <a:gd name="connsiteX29" fmla="*/ 6002465 w 10574465"/>
              <a:gd name="connsiteY29" fmla="*/ 1847088 h 3019675"/>
              <a:gd name="connsiteX30" fmla="*/ 5990273 w 10574465"/>
              <a:gd name="connsiteY30" fmla="*/ 1645920 h 3019675"/>
              <a:gd name="connsiteX31" fmla="*/ 6234113 w 10574465"/>
              <a:gd name="connsiteY31" fmla="*/ 1109472 h 3019675"/>
              <a:gd name="connsiteX32" fmla="*/ 6599873 w 10574465"/>
              <a:gd name="connsiteY32" fmla="*/ 755904 h 3019675"/>
              <a:gd name="connsiteX33" fmla="*/ 7276529 w 10574465"/>
              <a:gd name="connsiteY33" fmla="*/ 591312 h 3019675"/>
              <a:gd name="connsiteX34" fmla="*/ 7739825 w 10574465"/>
              <a:gd name="connsiteY34" fmla="*/ 652272 h 3019675"/>
              <a:gd name="connsiteX35" fmla="*/ 8178737 w 10574465"/>
              <a:gd name="connsiteY35" fmla="*/ 859536 h 3019675"/>
              <a:gd name="connsiteX36" fmla="*/ 9245537 w 10574465"/>
              <a:gd name="connsiteY36" fmla="*/ 1432560 h 3019675"/>
              <a:gd name="connsiteX37" fmla="*/ 9495473 w 10574465"/>
              <a:gd name="connsiteY37" fmla="*/ 1469136 h 3019675"/>
              <a:gd name="connsiteX38" fmla="*/ 9781985 w 10574465"/>
              <a:gd name="connsiteY38" fmla="*/ 1402080 h 3019675"/>
              <a:gd name="connsiteX39" fmla="*/ 10489121 w 10574465"/>
              <a:gd name="connsiteY39" fmla="*/ 804672 h 3019675"/>
              <a:gd name="connsiteX40" fmla="*/ 10574465 w 10574465"/>
              <a:gd name="connsiteY40" fmla="*/ 640080 h 30196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49153 w 10574465"/>
              <a:gd name="connsiteY5" fmla="*/ 1335024 h 3037175"/>
              <a:gd name="connsiteX6" fmla="*/ 4636961 w 10574465"/>
              <a:gd name="connsiteY6" fmla="*/ 682752 h 3037175"/>
              <a:gd name="connsiteX7" fmla="*/ 4533329 w 10574465"/>
              <a:gd name="connsiteY7" fmla="*/ 445008 h 3037175"/>
              <a:gd name="connsiteX8" fmla="*/ 4350449 w 10574465"/>
              <a:gd name="connsiteY8" fmla="*/ 365760 h 3037175"/>
              <a:gd name="connsiteX9" fmla="*/ 3996881 w 10574465"/>
              <a:gd name="connsiteY9" fmla="*/ 292608 h 3037175"/>
              <a:gd name="connsiteX10" fmla="*/ 3326321 w 10574465"/>
              <a:gd name="connsiteY10" fmla="*/ 457200 h 3037175"/>
              <a:gd name="connsiteX11" fmla="*/ 3277553 w 10574465"/>
              <a:gd name="connsiteY11" fmla="*/ 633984 h 3037175"/>
              <a:gd name="connsiteX12" fmla="*/ 3289745 w 10574465"/>
              <a:gd name="connsiteY12" fmla="*/ 938784 h 3037175"/>
              <a:gd name="connsiteX13" fmla="*/ 3582353 w 10574465"/>
              <a:gd name="connsiteY13" fmla="*/ 1292352 h 3037175"/>
              <a:gd name="connsiteX14" fmla="*/ 3826193 w 10574465"/>
              <a:gd name="connsiteY14" fmla="*/ 1432560 h 3037175"/>
              <a:gd name="connsiteX15" fmla="*/ 4563809 w 10574465"/>
              <a:gd name="connsiteY15" fmla="*/ 1511808 h 3037175"/>
              <a:gd name="connsiteX16" fmla="*/ 5155121 w 10574465"/>
              <a:gd name="connsiteY16" fmla="*/ 1182624 h 3037175"/>
              <a:gd name="connsiteX17" fmla="*/ 5703761 w 10574465"/>
              <a:gd name="connsiteY17" fmla="*/ 463296 h 3037175"/>
              <a:gd name="connsiteX18" fmla="*/ 5941505 w 10574465"/>
              <a:gd name="connsiteY18" fmla="*/ 170688 h 3037175"/>
              <a:gd name="connsiteX19" fmla="*/ 6569393 w 10574465"/>
              <a:gd name="connsiteY19" fmla="*/ 0 h 3037175"/>
              <a:gd name="connsiteX20" fmla="*/ 6819329 w 10574465"/>
              <a:gd name="connsiteY20" fmla="*/ 54864 h 3037175"/>
              <a:gd name="connsiteX21" fmla="*/ 7038785 w 10574465"/>
              <a:gd name="connsiteY21" fmla="*/ 256032 h 3037175"/>
              <a:gd name="connsiteX22" fmla="*/ 7313105 w 10574465"/>
              <a:gd name="connsiteY22" fmla="*/ 859536 h 3037175"/>
              <a:gd name="connsiteX23" fmla="*/ 7374065 w 10574465"/>
              <a:gd name="connsiteY23" fmla="*/ 1200912 h 3037175"/>
              <a:gd name="connsiteX24" fmla="*/ 7197281 w 10574465"/>
              <a:gd name="connsiteY24" fmla="*/ 1840992 h 3037175"/>
              <a:gd name="connsiteX25" fmla="*/ 6977825 w 10574465"/>
              <a:gd name="connsiteY25" fmla="*/ 2023872 h 3037175"/>
              <a:gd name="connsiteX26" fmla="*/ 6587681 w 10574465"/>
              <a:gd name="connsiteY26" fmla="*/ 2097024 h 3037175"/>
              <a:gd name="connsiteX27" fmla="*/ 6087809 w 10574465"/>
              <a:gd name="connsiteY27" fmla="*/ 1999488 h 3037175"/>
              <a:gd name="connsiteX28" fmla="*/ 6002465 w 10574465"/>
              <a:gd name="connsiteY28" fmla="*/ 1847088 h 3037175"/>
              <a:gd name="connsiteX29" fmla="*/ 5990273 w 10574465"/>
              <a:gd name="connsiteY29" fmla="*/ 1645920 h 3037175"/>
              <a:gd name="connsiteX30" fmla="*/ 6234113 w 10574465"/>
              <a:gd name="connsiteY30" fmla="*/ 1109472 h 3037175"/>
              <a:gd name="connsiteX31" fmla="*/ 6599873 w 10574465"/>
              <a:gd name="connsiteY31" fmla="*/ 755904 h 3037175"/>
              <a:gd name="connsiteX32" fmla="*/ 7276529 w 10574465"/>
              <a:gd name="connsiteY32" fmla="*/ 591312 h 3037175"/>
              <a:gd name="connsiteX33" fmla="*/ 7739825 w 10574465"/>
              <a:gd name="connsiteY33" fmla="*/ 652272 h 3037175"/>
              <a:gd name="connsiteX34" fmla="*/ 8178737 w 10574465"/>
              <a:gd name="connsiteY34" fmla="*/ 859536 h 3037175"/>
              <a:gd name="connsiteX35" fmla="*/ 9245537 w 10574465"/>
              <a:gd name="connsiteY35" fmla="*/ 1432560 h 3037175"/>
              <a:gd name="connsiteX36" fmla="*/ 9495473 w 10574465"/>
              <a:gd name="connsiteY36" fmla="*/ 1469136 h 3037175"/>
              <a:gd name="connsiteX37" fmla="*/ 9781985 w 10574465"/>
              <a:gd name="connsiteY37" fmla="*/ 1402080 h 3037175"/>
              <a:gd name="connsiteX38" fmla="*/ 10489121 w 10574465"/>
              <a:gd name="connsiteY38" fmla="*/ 804672 h 3037175"/>
              <a:gd name="connsiteX39" fmla="*/ 10574465 w 10574465"/>
              <a:gd name="connsiteY39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36961 w 10574465"/>
              <a:gd name="connsiteY5" fmla="*/ 682752 h 3037175"/>
              <a:gd name="connsiteX6" fmla="*/ 4533329 w 10574465"/>
              <a:gd name="connsiteY6" fmla="*/ 445008 h 3037175"/>
              <a:gd name="connsiteX7" fmla="*/ 4350449 w 10574465"/>
              <a:gd name="connsiteY7" fmla="*/ 365760 h 3037175"/>
              <a:gd name="connsiteX8" fmla="*/ 3996881 w 10574465"/>
              <a:gd name="connsiteY8" fmla="*/ 292608 h 3037175"/>
              <a:gd name="connsiteX9" fmla="*/ 3326321 w 10574465"/>
              <a:gd name="connsiteY9" fmla="*/ 457200 h 3037175"/>
              <a:gd name="connsiteX10" fmla="*/ 3277553 w 10574465"/>
              <a:gd name="connsiteY10" fmla="*/ 633984 h 3037175"/>
              <a:gd name="connsiteX11" fmla="*/ 3289745 w 10574465"/>
              <a:gd name="connsiteY11" fmla="*/ 938784 h 3037175"/>
              <a:gd name="connsiteX12" fmla="*/ 3582353 w 10574465"/>
              <a:gd name="connsiteY12" fmla="*/ 1292352 h 3037175"/>
              <a:gd name="connsiteX13" fmla="*/ 3826193 w 10574465"/>
              <a:gd name="connsiteY13" fmla="*/ 1432560 h 3037175"/>
              <a:gd name="connsiteX14" fmla="*/ 4563809 w 10574465"/>
              <a:gd name="connsiteY14" fmla="*/ 1511808 h 3037175"/>
              <a:gd name="connsiteX15" fmla="*/ 5155121 w 10574465"/>
              <a:gd name="connsiteY15" fmla="*/ 1182624 h 3037175"/>
              <a:gd name="connsiteX16" fmla="*/ 5703761 w 10574465"/>
              <a:gd name="connsiteY16" fmla="*/ 463296 h 3037175"/>
              <a:gd name="connsiteX17" fmla="*/ 5941505 w 10574465"/>
              <a:gd name="connsiteY17" fmla="*/ 170688 h 3037175"/>
              <a:gd name="connsiteX18" fmla="*/ 6569393 w 10574465"/>
              <a:gd name="connsiteY18" fmla="*/ 0 h 3037175"/>
              <a:gd name="connsiteX19" fmla="*/ 6819329 w 10574465"/>
              <a:gd name="connsiteY19" fmla="*/ 54864 h 3037175"/>
              <a:gd name="connsiteX20" fmla="*/ 7038785 w 10574465"/>
              <a:gd name="connsiteY20" fmla="*/ 256032 h 3037175"/>
              <a:gd name="connsiteX21" fmla="*/ 7313105 w 10574465"/>
              <a:gd name="connsiteY21" fmla="*/ 859536 h 3037175"/>
              <a:gd name="connsiteX22" fmla="*/ 7374065 w 10574465"/>
              <a:gd name="connsiteY22" fmla="*/ 1200912 h 3037175"/>
              <a:gd name="connsiteX23" fmla="*/ 7197281 w 10574465"/>
              <a:gd name="connsiteY23" fmla="*/ 1840992 h 3037175"/>
              <a:gd name="connsiteX24" fmla="*/ 6977825 w 10574465"/>
              <a:gd name="connsiteY24" fmla="*/ 2023872 h 3037175"/>
              <a:gd name="connsiteX25" fmla="*/ 6587681 w 10574465"/>
              <a:gd name="connsiteY25" fmla="*/ 2097024 h 3037175"/>
              <a:gd name="connsiteX26" fmla="*/ 6087809 w 10574465"/>
              <a:gd name="connsiteY26" fmla="*/ 1999488 h 3037175"/>
              <a:gd name="connsiteX27" fmla="*/ 6002465 w 10574465"/>
              <a:gd name="connsiteY27" fmla="*/ 1847088 h 3037175"/>
              <a:gd name="connsiteX28" fmla="*/ 5990273 w 10574465"/>
              <a:gd name="connsiteY28" fmla="*/ 1645920 h 3037175"/>
              <a:gd name="connsiteX29" fmla="*/ 6234113 w 10574465"/>
              <a:gd name="connsiteY29" fmla="*/ 1109472 h 3037175"/>
              <a:gd name="connsiteX30" fmla="*/ 6599873 w 10574465"/>
              <a:gd name="connsiteY30" fmla="*/ 755904 h 3037175"/>
              <a:gd name="connsiteX31" fmla="*/ 7276529 w 10574465"/>
              <a:gd name="connsiteY31" fmla="*/ 591312 h 3037175"/>
              <a:gd name="connsiteX32" fmla="*/ 7739825 w 10574465"/>
              <a:gd name="connsiteY32" fmla="*/ 652272 h 3037175"/>
              <a:gd name="connsiteX33" fmla="*/ 8178737 w 10574465"/>
              <a:gd name="connsiteY33" fmla="*/ 859536 h 3037175"/>
              <a:gd name="connsiteX34" fmla="*/ 9245537 w 10574465"/>
              <a:gd name="connsiteY34" fmla="*/ 1432560 h 3037175"/>
              <a:gd name="connsiteX35" fmla="*/ 9495473 w 10574465"/>
              <a:gd name="connsiteY35" fmla="*/ 1469136 h 3037175"/>
              <a:gd name="connsiteX36" fmla="*/ 9781985 w 10574465"/>
              <a:gd name="connsiteY36" fmla="*/ 1402080 h 3037175"/>
              <a:gd name="connsiteX37" fmla="*/ 10489121 w 10574465"/>
              <a:gd name="connsiteY37" fmla="*/ 804672 h 3037175"/>
              <a:gd name="connsiteX38" fmla="*/ 10574465 w 10574465"/>
              <a:gd name="connsiteY38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533329 w 10574465"/>
              <a:gd name="connsiteY5" fmla="*/ 445008 h 3037175"/>
              <a:gd name="connsiteX6" fmla="*/ 4350449 w 10574465"/>
              <a:gd name="connsiteY6" fmla="*/ 365760 h 3037175"/>
              <a:gd name="connsiteX7" fmla="*/ 3996881 w 10574465"/>
              <a:gd name="connsiteY7" fmla="*/ 292608 h 3037175"/>
              <a:gd name="connsiteX8" fmla="*/ 3326321 w 10574465"/>
              <a:gd name="connsiteY8" fmla="*/ 457200 h 3037175"/>
              <a:gd name="connsiteX9" fmla="*/ 3277553 w 10574465"/>
              <a:gd name="connsiteY9" fmla="*/ 633984 h 3037175"/>
              <a:gd name="connsiteX10" fmla="*/ 3289745 w 10574465"/>
              <a:gd name="connsiteY10" fmla="*/ 938784 h 3037175"/>
              <a:gd name="connsiteX11" fmla="*/ 3582353 w 10574465"/>
              <a:gd name="connsiteY11" fmla="*/ 1292352 h 3037175"/>
              <a:gd name="connsiteX12" fmla="*/ 3826193 w 10574465"/>
              <a:gd name="connsiteY12" fmla="*/ 1432560 h 3037175"/>
              <a:gd name="connsiteX13" fmla="*/ 4563809 w 10574465"/>
              <a:gd name="connsiteY13" fmla="*/ 1511808 h 3037175"/>
              <a:gd name="connsiteX14" fmla="*/ 5155121 w 10574465"/>
              <a:gd name="connsiteY14" fmla="*/ 1182624 h 3037175"/>
              <a:gd name="connsiteX15" fmla="*/ 5703761 w 10574465"/>
              <a:gd name="connsiteY15" fmla="*/ 463296 h 3037175"/>
              <a:gd name="connsiteX16" fmla="*/ 5941505 w 10574465"/>
              <a:gd name="connsiteY16" fmla="*/ 170688 h 3037175"/>
              <a:gd name="connsiteX17" fmla="*/ 6569393 w 10574465"/>
              <a:gd name="connsiteY17" fmla="*/ 0 h 3037175"/>
              <a:gd name="connsiteX18" fmla="*/ 6819329 w 10574465"/>
              <a:gd name="connsiteY18" fmla="*/ 54864 h 3037175"/>
              <a:gd name="connsiteX19" fmla="*/ 7038785 w 10574465"/>
              <a:gd name="connsiteY19" fmla="*/ 256032 h 3037175"/>
              <a:gd name="connsiteX20" fmla="*/ 7313105 w 10574465"/>
              <a:gd name="connsiteY20" fmla="*/ 859536 h 3037175"/>
              <a:gd name="connsiteX21" fmla="*/ 7374065 w 10574465"/>
              <a:gd name="connsiteY21" fmla="*/ 1200912 h 3037175"/>
              <a:gd name="connsiteX22" fmla="*/ 7197281 w 10574465"/>
              <a:gd name="connsiteY22" fmla="*/ 1840992 h 3037175"/>
              <a:gd name="connsiteX23" fmla="*/ 6977825 w 10574465"/>
              <a:gd name="connsiteY23" fmla="*/ 2023872 h 3037175"/>
              <a:gd name="connsiteX24" fmla="*/ 6587681 w 10574465"/>
              <a:gd name="connsiteY24" fmla="*/ 2097024 h 3037175"/>
              <a:gd name="connsiteX25" fmla="*/ 6087809 w 10574465"/>
              <a:gd name="connsiteY25" fmla="*/ 1999488 h 3037175"/>
              <a:gd name="connsiteX26" fmla="*/ 6002465 w 10574465"/>
              <a:gd name="connsiteY26" fmla="*/ 1847088 h 3037175"/>
              <a:gd name="connsiteX27" fmla="*/ 5990273 w 10574465"/>
              <a:gd name="connsiteY27" fmla="*/ 1645920 h 3037175"/>
              <a:gd name="connsiteX28" fmla="*/ 6234113 w 10574465"/>
              <a:gd name="connsiteY28" fmla="*/ 1109472 h 3037175"/>
              <a:gd name="connsiteX29" fmla="*/ 6599873 w 10574465"/>
              <a:gd name="connsiteY29" fmla="*/ 755904 h 3037175"/>
              <a:gd name="connsiteX30" fmla="*/ 7276529 w 10574465"/>
              <a:gd name="connsiteY30" fmla="*/ 591312 h 3037175"/>
              <a:gd name="connsiteX31" fmla="*/ 7739825 w 10574465"/>
              <a:gd name="connsiteY31" fmla="*/ 652272 h 3037175"/>
              <a:gd name="connsiteX32" fmla="*/ 8178737 w 10574465"/>
              <a:gd name="connsiteY32" fmla="*/ 859536 h 3037175"/>
              <a:gd name="connsiteX33" fmla="*/ 9245537 w 10574465"/>
              <a:gd name="connsiteY33" fmla="*/ 1432560 h 3037175"/>
              <a:gd name="connsiteX34" fmla="*/ 9495473 w 10574465"/>
              <a:gd name="connsiteY34" fmla="*/ 1469136 h 3037175"/>
              <a:gd name="connsiteX35" fmla="*/ 9781985 w 10574465"/>
              <a:gd name="connsiteY35" fmla="*/ 1402080 h 3037175"/>
              <a:gd name="connsiteX36" fmla="*/ 10489121 w 10574465"/>
              <a:gd name="connsiteY36" fmla="*/ 804672 h 3037175"/>
              <a:gd name="connsiteX37" fmla="*/ 10574465 w 10574465"/>
              <a:gd name="connsiteY37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4350449 w 10574465"/>
              <a:gd name="connsiteY6" fmla="*/ 365760 h 3037175"/>
              <a:gd name="connsiteX7" fmla="*/ 3996881 w 10574465"/>
              <a:gd name="connsiteY7" fmla="*/ 292608 h 3037175"/>
              <a:gd name="connsiteX8" fmla="*/ 3326321 w 10574465"/>
              <a:gd name="connsiteY8" fmla="*/ 457200 h 3037175"/>
              <a:gd name="connsiteX9" fmla="*/ 3277553 w 10574465"/>
              <a:gd name="connsiteY9" fmla="*/ 633984 h 3037175"/>
              <a:gd name="connsiteX10" fmla="*/ 3289745 w 10574465"/>
              <a:gd name="connsiteY10" fmla="*/ 938784 h 3037175"/>
              <a:gd name="connsiteX11" fmla="*/ 3582353 w 10574465"/>
              <a:gd name="connsiteY11" fmla="*/ 1292352 h 3037175"/>
              <a:gd name="connsiteX12" fmla="*/ 3826193 w 10574465"/>
              <a:gd name="connsiteY12" fmla="*/ 1432560 h 3037175"/>
              <a:gd name="connsiteX13" fmla="*/ 4563809 w 10574465"/>
              <a:gd name="connsiteY13" fmla="*/ 1511808 h 3037175"/>
              <a:gd name="connsiteX14" fmla="*/ 5155121 w 10574465"/>
              <a:gd name="connsiteY14" fmla="*/ 1182624 h 3037175"/>
              <a:gd name="connsiteX15" fmla="*/ 5703761 w 10574465"/>
              <a:gd name="connsiteY15" fmla="*/ 463296 h 3037175"/>
              <a:gd name="connsiteX16" fmla="*/ 5941505 w 10574465"/>
              <a:gd name="connsiteY16" fmla="*/ 170688 h 3037175"/>
              <a:gd name="connsiteX17" fmla="*/ 6569393 w 10574465"/>
              <a:gd name="connsiteY17" fmla="*/ 0 h 3037175"/>
              <a:gd name="connsiteX18" fmla="*/ 6819329 w 10574465"/>
              <a:gd name="connsiteY18" fmla="*/ 54864 h 3037175"/>
              <a:gd name="connsiteX19" fmla="*/ 7038785 w 10574465"/>
              <a:gd name="connsiteY19" fmla="*/ 256032 h 3037175"/>
              <a:gd name="connsiteX20" fmla="*/ 7313105 w 10574465"/>
              <a:gd name="connsiteY20" fmla="*/ 859536 h 3037175"/>
              <a:gd name="connsiteX21" fmla="*/ 7374065 w 10574465"/>
              <a:gd name="connsiteY21" fmla="*/ 1200912 h 3037175"/>
              <a:gd name="connsiteX22" fmla="*/ 7197281 w 10574465"/>
              <a:gd name="connsiteY22" fmla="*/ 1840992 h 3037175"/>
              <a:gd name="connsiteX23" fmla="*/ 6977825 w 10574465"/>
              <a:gd name="connsiteY23" fmla="*/ 2023872 h 3037175"/>
              <a:gd name="connsiteX24" fmla="*/ 6587681 w 10574465"/>
              <a:gd name="connsiteY24" fmla="*/ 2097024 h 3037175"/>
              <a:gd name="connsiteX25" fmla="*/ 6087809 w 10574465"/>
              <a:gd name="connsiteY25" fmla="*/ 1999488 h 3037175"/>
              <a:gd name="connsiteX26" fmla="*/ 6002465 w 10574465"/>
              <a:gd name="connsiteY26" fmla="*/ 1847088 h 3037175"/>
              <a:gd name="connsiteX27" fmla="*/ 5990273 w 10574465"/>
              <a:gd name="connsiteY27" fmla="*/ 1645920 h 3037175"/>
              <a:gd name="connsiteX28" fmla="*/ 6234113 w 10574465"/>
              <a:gd name="connsiteY28" fmla="*/ 1109472 h 3037175"/>
              <a:gd name="connsiteX29" fmla="*/ 6599873 w 10574465"/>
              <a:gd name="connsiteY29" fmla="*/ 755904 h 3037175"/>
              <a:gd name="connsiteX30" fmla="*/ 7276529 w 10574465"/>
              <a:gd name="connsiteY30" fmla="*/ 591312 h 3037175"/>
              <a:gd name="connsiteX31" fmla="*/ 7739825 w 10574465"/>
              <a:gd name="connsiteY31" fmla="*/ 652272 h 3037175"/>
              <a:gd name="connsiteX32" fmla="*/ 8178737 w 10574465"/>
              <a:gd name="connsiteY32" fmla="*/ 859536 h 3037175"/>
              <a:gd name="connsiteX33" fmla="*/ 9245537 w 10574465"/>
              <a:gd name="connsiteY33" fmla="*/ 1432560 h 3037175"/>
              <a:gd name="connsiteX34" fmla="*/ 9495473 w 10574465"/>
              <a:gd name="connsiteY34" fmla="*/ 1469136 h 3037175"/>
              <a:gd name="connsiteX35" fmla="*/ 9781985 w 10574465"/>
              <a:gd name="connsiteY35" fmla="*/ 1402080 h 3037175"/>
              <a:gd name="connsiteX36" fmla="*/ 10489121 w 10574465"/>
              <a:gd name="connsiteY36" fmla="*/ 804672 h 3037175"/>
              <a:gd name="connsiteX37" fmla="*/ 10574465 w 10574465"/>
              <a:gd name="connsiteY37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277553 w 10574465"/>
              <a:gd name="connsiteY8" fmla="*/ 633984 h 3037175"/>
              <a:gd name="connsiteX9" fmla="*/ 3289745 w 10574465"/>
              <a:gd name="connsiteY9" fmla="*/ 938784 h 3037175"/>
              <a:gd name="connsiteX10" fmla="*/ 3582353 w 10574465"/>
              <a:gd name="connsiteY10" fmla="*/ 1292352 h 3037175"/>
              <a:gd name="connsiteX11" fmla="*/ 3826193 w 10574465"/>
              <a:gd name="connsiteY11" fmla="*/ 1432560 h 3037175"/>
              <a:gd name="connsiteX12" fmla="*/ 4563809 w 10574465"/>
              <a:gd name="connsiteY12" fmla="*/ 1511808 h 3037175"/>
              <a:gd name="connsiteX13" fmla="*/ 5155121 w 10574465"/>
              <a:gd name="connsiteY13" fmla="*/ 1182624 h 3037175"/>
              <a:gd name="connsiteX14" fmla="*/ 5703761 w 10574465"/>
              <a:gd name="connsiteY14" fmla="*/ 463296 h 3037175"/>
              <a:gd name="connsiteX15" fmla="*/ 5941505 w 10574465"/>
              <a:gd name="connsiteY15" fmla="*/ 170688 h 3037175"/>
              <a:gd name="connsiteX16" fmla="*/ 6569393 w 10574465"/>
              <a:gd name="connsiteY16" fmla="*/ 0 h 3037175"/>
              <a:gd name="connsiteX17" fmla="*/ 6819329 w 10574465"/>
              <a:gd name="connsiteY17" fmla="*/ 54864 h 3037175"/>
              <a:gd name="connsiteX18" fmla="*/ 7038785 w 10574465"/>
              <a:gd name="connsiteY18" fmla="*/ 256032 h 3037175"/>
              <a:gd name="connsiteX19" fmla="*/ 7313105 w 10574465"/>
              <a:gd name="connsiteY19" fmla="*/ 859536 h 3037175"/>
              <a:gd name="connsiteX20" fmla="*/ 7374065 w 10574465"/>
              <a:gd name="connsiteY20" fmla="*/ 1200912 h 3037175"/>
              <a:gd name="connsiteX21" fmla="*/ 7197281 w 10574465"/>
              <a:gd name="connsiteY21" fmla="*/ 1840992 h 3037175"/>
              <a:gd name="connsiteX22" fmla="*/ 6977825 w 10574465"/>
              <a:gd name="connsiteY22" fmla="*/ 2023872 h 3037175"/>
              <a:gd name="connsiteX23" fmla="*/ 6587681 w 10574465"/>
              <a:gd name="connsiteY23" fmla="*/ 2097024 h 3037175"/>
              <a:gd name="connsiteX24" fmla="*/ 6087809 w 10574465"/>
              <a:gd name="connsiteY24" fmla="*/ 1999488 h 3037175"/>
              <a:gd name="connsiteX25" fmla="*/ 6002465 w 10574465"/>
              <a:gd name="connsiteY25" fmla="*/ 1847088 h 3037175"/>
              <a:gd name="connsiteX26" fmla="*/ 5990273 w 10574465"/>
              <a:gd name="connsiteY26" fmla="*/ 1645920 h 3037175"/>
              <a:gd name="connsiteX27" fmla="*/ 6234113 w 10574465"/>
              <a:gd name="connsiteY27" fmla="*/ 1109472 h 3037175"/>
              <a:gd name="connsiteX28" fmla="*/ 6599873 w 10574465"/>
              <a:gd name="connsiteY28" fmla="*/ 755904 h 3037175"/>
              <a:gd name="connsiteX29" fmla="*/ 7276529 w 10574465"/>
              <a:gd name="connsiteY29" fmla="*/ 591312 h 3037175"/>
              <a:gd name="connsiteX30" fmla="*/ 7739825 w 10574465"/>
              <a:gd name="connsiteY30" fmla="*/ 652272 h 3037175"/>
              <a:gd name="connsiteX31" fmla="*/ 8178737 w 10574465"/>
              <a:gd name="connsiteY31" fmla="*/ 859536 h 3037175"/>
              <a:gd name="connsiteX32" fmla="*/ 9245537 w 10574465"/>
              <a:gd name="connsiteY32" fmla="*/ 1432560 h 3037175"/>
              <a:gd name="connsiteX33" fmla="*/ 9495473 w 10574465"/>
              <a:gd name="connsiteY33" fmla="*/ 1469136 h 3037175"/>
              <a:gd name="connsiteX34" fmla="*/ 9781985 w 10574465"/>
              <a:gd name="connsiteY34" fmla="*/ 1402080 h 3037175"/>
              <a:gd name="connsiteX35" fmla="*/ 10489121 w 10574465"/>
              <a:gd name="connsiteY35" fmla="*/ 804672 h 3037175"/>
              <a:gd name="connsiteX36" fmla="*/ 10574465 w 10574465"/>
              <a:gd name="connsiteY36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289745 w 10574465"/>
              <a:gd name="connsiteY8" fmla="*/ 938784 h 3037175"/>
              <a:gd name="connsiteX9" fmla="*/ 3582353 w 10574465"/>
              <a:gd name="connsiteY9" fmla="*/ 1292352 h 3037175"/>
              <a:gd name="connsiteX10" fmla="*/ 3826193 w 10574465"/>
              <a:gd name="connsiteY10" fmla="*/ 1432560 h 3037175"/>
              <a:gd name="connsiteX11" fmla="*/ 4563809 w 10574465"/>
              <a:gd name="connsiteY11" fmla="*/ 1511808 h 3037175"/>
              <a:gd name="connsiteX12" fmla="*/ 5155121 w 10574465"/>
              <a:gd name="connsiteY12" fmla="*/ 1182624 h 3037175"/>
              <a:gd name="connsiteX13" fmla="*/ 5703761 w 10574465"/>
              <a:gd name="connsiteY13" fmla="*/ 463296 h 3037175"/>
              <a:gd name="connsiteX14" fmla="*/ 5941505 w 10574465"/>
              <a:gd name="connsiteY14" fmla="*/ 170688 h 3037175"/>
              <a:gd name="connsiteX15" fmla="*/ 6569393 w 10574465"/>
              <a:gd name="connsiteY15" fmla="*/ 0 h 3037175"/>
              <a:gd name="connsiteX16" fmla="*/ 6819329 w 10574465"/>
              <a:gd name="connsiteY16" fmla="*/ 54864 h 3037175"/>
              <a:gd name="connsiteX17" fmla="*/ 7038785 w 10574465"/>
              <a:gd name="connsiteY17" fmla="*/ 256032 h 3037175"/>
              <a:gd name="connsiteX18" fmla="*/ 7313105 w 10574465"/>
              <a:gd name="connsiteY18" fmla="*/ 859536 h 3037175"/>
              <a:gd name="connsiteX19" fmla="*/ 7374065 w 10574465"/>
              <a:gd name="connsiteY19" fmla="*/ 1200912 h 3037175"/>
              <a:gd name="connsiteX20" fmla="*/ 7197281 w 10574465"/>
              <a:gd name="connsiteY20" fmla="*/ 1840992 h 3037175"/>
              <a:gd name="connsiteX21" fmla="*/ 6977825 w 10574465"/>
              <a:gd name="connsiteY21" fmla="*/ 2023872 h 3037175"/>
              <a:gd name="connsiteX22" fmla="*/ 6587681 w 10574465"/>
              <a:gd name="connsiteY22" fmla="*/ 2097024 h 3037175"/>
              <a:gd name="connsiteX23" fmla="*/ 6087809 w 10574465"/>
              <a:gd name="connsiteY23" fmla="*/ 1999488 h 3037175"/>
              <a:gd name="connsiteX24" fmla="*/ 6002465 w 10574465"/>
              <a:gd name="connsiteY24" fmla="*/ 1847088 h 3037175"/>
              <a:gd name="connsiteX25" fmla="*/ 5990273 w 10574465"/>
              <a:gd name="connsiteY25" fmla="*/ 1645920 h 3037175"/>
              <a:gd name="connsiteX26" fmla="*/ 6234113 w 10574465"/>
              <a:gd name="connsiteY26" fmla="*/ 1109472 h 3037175"/>
              <a:gd name="connsiteX27" fmla="*/ 6599873 w 10574465"/>
              <a:gd name="connsiteY27" fmla="*/ 755904 h 3037175"/>
              <a:gd name="connsiteX28" fmla="*/ 7276529 w 10574465"/>
              <a:gd name="connsiteY28" fmla="*/ 591312 h 3037175"/>
              <a:gd name="connsiteX29" fmla="*/ 7739825 w 10574465"/>
              <a:gd name="connsiteY29" fmla="*/ 652272 h 3037175"/>
              <a:gd name="connsiteX30" fmla="*/ 8178737 w 10574465"/>
              <a:gd name="connsiteY30" fmla="*/ 859536 h 3037175"/>
              <a:gd name="connsiteX31" fmla="*/ 9245537 w 10574465"/>
              <a:gd name="connsiteY31" fmla="*/ 1432560 h 3037175"/>
              <a:gd name="connsiteX32" fmla="*/ 9495473 w 10574465"/>
              <a:gd name="connsiteY32" fmla="*/ 1469136 h 3037175"/>
              <a:gd name="connsiteX33" fmla="*/ 9781985 w 10574465"/>
              <a:gd name="connsiteY33" fmla="*/ 1402080 h 3037175"/>
              <a:gd name="connsiteX34" fmla="*/ 10489121 w 10574465"/>
              <a:gd name="connsiteY34" fmla="*/ 804672 h 3037175"/>
              <a:gd name="connsiteX35" fmla="*/ 10574465 w 10574465"/>
              <a:gd name="connsiteY35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582353 w 10574465"/>
              <a:gd name="connsiteY8" fmla="*/ 1292352 h 3037175"/>
              <a:gd name="connsiteX9" fmla="*/ 3826193 w 10574465"/>
              <a:gd name="connsiteY9" fmla="*/ 1432560 h 3037175"/>
              <a:gd name="connsiteX10" fmla="*/ 4563809 w 10574465"/>
              <a:gd name="connsiteY10" fmla="*/ 1511808 h 3037175"/>
              <a:gd name="connsiteX11" fmla="*/ 5155121 w 10574465"/>
              <a:gd name="connsiteY11" fmla="*/ 1182624 h 3037175"/>
              <a:gd name="connsiteX12" fmla="*/ 5703761 w 10574465"/>
              <a:gd name="connsiteY12" fmla="*/ 463296 h 3037175"/>
              <a:gd name="connsiteX13" fmla="*/ 5941505 w 10574465"/>
              <a:gd name="connsiteY13" fmla="*/ 170688 h 3037175"/>
              <a:gd name="connsiteX14" fmla="*/ 6569393 w 10574465"/>
              <a:gd name="connsiteY14" fmla="*/ 0 h 3037175"/>
              <a:gd name="connsiteX15" fmla="*/ 6819329 w 10574465"/>
              <a:gd name="connsiteY15" fmla="*/ 54864 h 3037175"/>
              <a:gd name="connsiteX16" fmla="*/ 7038785 w 10574465"/>
              <a:gd name="connsiteY16" fmla="*/ 256032 h 3037175"/>
              <a:gd name="connsiteX17" fmla="*/ 7313105 w 10574465"/>
              <a:gd name="connsiteY17" fmla="*/ 859536 h 3037175"/>
              <a:gd name="connsiteX18" fmla="*/ 7374065 w 10574465"/>
              <a:gd name="connsiteY18" fmla="*/ 1200912 h 3037175"/>
              <a:gd name="connsiteX19" fmla="*/ 7197281 w 10574465"/>
              <a:gd name="connsiteY19" fmla="*/ 1840992 h 3037175"/>
              <a:gd name="connsiteX20" fmla="*/ 6977825 w 10574465"/>
              <a:gd name="connsiteY20" fmla="*/ 2023872 h 3037175"/>
              <a:gd name="connsiteX21" fmla="*/ 6587681 w 10574465"/>
              <a:gd name="connsiteY21" fmla="*/ 2097024 h 3037175"/>
              <a:gd name="connsiteX22" fmla="*/ 6087809 w 10574465"/>
              <a:gd name="connsiteY22" fmla="*/ 1999488 h 3037175"/>
              <a:gd name="connsiteX23" fmla="*/ 6002465 w 10574465"/>
              <a:gd name="connsiteY23" fmla="*/ 1847088 h 3037175"/>
              <a:gd name="connsiteX24" fmla="*/ 5990273 w 10574465"/>
              <a:gd name="connsiteY24" fmla="*/ 1645920 h 3037175"/>
              <a:gd name="connsiteX25" fmla="*/ 6234113 w 10574465"/>
              <a:gd name="connsiteY25" fmla="*/ 1109472 h 3037175"/>
              <a:gd name="connsiteX26" fmla="*/ 6599873 w 10574465"/>
              <a:gd name="connsiteY26" fmla="*/ 755904 h 3037175"/>
              <a:gd name="connsiteX27" fmla="*/ 7276529 w 10574465"/>
              <a:gd name="connsiteY27" fmla="*/ 591312 h 3037175"/>
              <a:gd name="connsiteX28" fmla="*/ 7739825 w 10574465"/>
              <a:gd name="connsiteY28" fmla="*/ 652272 h 3037175"/>
              <a:gd name="connsiteX29" fmla="*/ 8178737 w 10574465"/>
              <a:gd name="connsiteY29" fmla="*/ 859536 h 3037175"/>
              <a:gd name="connsiteX30" fmla="*/ 9245537 w 10574465"/>
              <a:gd name="connsiteY30" fmla="*/ 1432560 h 3037175"/>
              <a:gd name="connsiteX31" fmla="*/ 9495473 w 10574465"/>
              <a:gd name="connsiteY31" fmla="*/ 1469136 h 3037175"/>
              <a:gd name="connsiteX32" fmla="*/ 9781985 w 10574465"/>
              <a:gd name="connsiteY32" fmla="*/ 1402080 h 3037175"/>
              <a:gd name="connsiteX33" fmla="*/ 10489121 w 10574465"/>
              <a:gd name="connsiteY33" fmla="*/ 804672 h 3037175"/>
              <a:gd name="connsiteX34" fmla="*/ 10574465 w 10574465"/>
              <a:gd name="connsiteY34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826193 w 10574465"/>
              <a:gd name="connsiteY8" fmla="*/ 1432560 h 3037175"/>
              <a:gd name="connsiteX9" fmla="*/ 4563809 w 10574465"/>
              <a:gd name="connsiteY9" fmla="*/ 1511808 h 3037175"/>
              <a:gd name="connsiteX10" fmla="*/ 5155121 w 10574465"/>
              <a:gd name="connsiteY10" fmla="*/ 1182624 h 3037175"/>
              <a:gd name="connsiteX11" fmla="*/ 5703761 w 10574465"/>
              <a:gd name="connsiteY11" fmla="*/ 463296 h 3037175"/>
              <a:gd name="connsiteX12" fmla="*/ 5941505 w 10574465"/>
              <a:gd name="connsiteY12" fmla="*/ 170688 h 3037175"/>
              <a:gd name="connsiteX13" fmla="*/ 6569393 w 10574465"/>
              <a:gd name="connsiteY13" fmla="*/ 0 h 3037175"/>
              <a:gd name="connsiteX14" fmla="*/ 6819329 w 10574465"/>
              <a:gd name="connsiteY14" fmla="*/ 54864 h 3037175"/>
              <a:gd name="connsiteX15" fmla="*/ 7038785 w 10574465"/>
              <a:gd name="connsiteY15" fmla="*/ 256032 h 3037175"/>
              <a:gd name="connsiteX16" fmla="*/ 7313105 w 10574465"/>
              <a:gd name="connsiteY16" fmla="*/ 859536 h 3037175"/>
              <a:gd name="connsiteX17" fmla="*/ 7374065 w 10574465"/>
              <a:gd name="connsiteY17" fmla="*/ 1200912 h 3037175"/>
              <a:gd name="connsiteX18" fmla="*/ 7197281 w 10574465"/>
              <a:gd name="connsiteY18" fmla="*/ 1840992 h 3037175"/>
              <a:gd name="connsiteX19" fmla="*/ 6977825 w 10574465"/>
              <a:gd name="connsiteY19" fmla="*/ 2023872 h 3037175"/>
              <a:gd name="connsiteX20" fmla="*/ 6587681 w 10574465"/>
              <a:gd name="connsiteY20" fmla="*/ 2097024 h 3037175"/>
              <a:gd name="connsiteX21" fmla="*/ 6087809 w 10574465"/>
              <a:gd name="connsiteY21" fmla="*/ 1999488 h 3037175"/>
              <a:gd name="connsiteX22" fmla="*/ 6002465 w 10574465"/>
              <a:gd name="connsiteY22" fmla="*/ 1847088 h 3037175"/>
              <a:gd name="connsiteX23" fmla="*/ 5990273 w 10574465"/>
              <a:gd name="connsiteY23" fmla="*/ 1645920 h 3037175"/>
              <a:gd name="connsiteX24" fmla="*/ 6234113 w 10574465"/>
              <a:gd name="connsiteY24" fmla="*/ 1109472 h 3037175"/>
              <a:gd name="connsiteX25" fmla="*/ 6599873 w 10574465"/>
              <a:gd name="connsiteY25" fmla="*/ 755904 h 3037175"/>
              <a:gd name="connsiteX26" fmla="*/ 7276529 w 10574465"/>
              <a:gd name="connsiteY26" fmla="*/ 591312 h 3037175"/>
              <a:gd name="connsiteX27" fmla="*/ 7739825 w 10574465"/>
              <a:gd name="connsiteY27" fmla="*/ 652272 h 3037175"/>
              <a:gd name="connsiteX28" fmla="*/ 8178737 w 10574465"/>
              <a:gd name="connsiteY28" fmla="*/ 859536 h 3037175"/>
              <a:gd name="connsiteX29" fmla="*/ 9245537 w 10574465"/>
              <a:gd name="connsiteY29" fmla="*/ 1432560 h 3037175"/>
              <a:gd name="connsiteX30" fmla="*/ 9495473 w 10574465"/>
              <a:gd name="connsiteY30" fmla="*/ 1469136 h 3037175"/>
              <a:gd name="connsiteX31" fmla="*/ 9781985 w 10574465"/>
              <a:gd name="connsiteY31" fmla="*/ 1402080 h 3037175"/>
              <a:gd name="connsiteX32" fmla="*/ 10489121 w 10574465"/>
              <a:gd name="connsiteY32" fmla="*/ 804672 h 3037175"/>
              <a:gd name="connsiteX33" fmla="*/ 10574465 w 10574465"/>
              <a:gd name="connsiteY33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436049 w 10574465"/>
              <a:gd name="connsiteY8" fmla="*/ 1200912 h 3037175"/>
              <a:gd name="connsiteX9" fmla="*/ 4563809 w 10574465"/>
              <a:gd name="connsiteY9" fmla="*/ 1511808 h 3037175"/>
              <a:gd name="connsiteX10" fmla="*/ 5155121 w 10574465"/>
              <a:gd name="connsiteY10" fmla="*/ 1182624 h 3037175"/>
              <a:gd name="connsiteX11" fmla="*/ 5703761 w 10574465"/>
              <a:gd name="connsiteY11" fmla="*/ 463296 h 3037175"/>
              <a:gd name="connsiteX12" fmla="*/ 5941505 w 10574465"/>
              <a:gd name="connsiteY12" fmla="*/ 170688 h 3037175"/>
              <a:gd name="connsiteX13" fmla="*/ 6569393 w 10574465"/>
              <a:gd name="connsiteY13" fmla="*/ 0 h 3037175"/>
              <a:gd name="connsiteX14" fmla="*/ 6819329 w 10574465"/>
              <a:gd name="connsiteY14" fmla="*/ 54864 h 3037175"/>
              <a:gd name="connsiteX15" fmla="*/ 7038785 w 10574465"/>
              <a:gd name="connsiteY15" fmla="*/ 256032 h 3037175"/>
              <a:gd name="connsiteX16" fmla="*/ 7313105 w 10574465"/>
              <a:gd name="connsiteY16" fmla="*/ 859536 h 3037175"/>
              <a:gd name="connsiteX17" fmla="*/ 7374065 w 10574465"/>
              <a:gd name="connsiteY17" fmla="*/ 1200912 h 3037175"/>
              <a:gd name="connsiteX18" fmla="*/ 7197281 w 10574465"/>
              <a:gd name="connsiteY18" fmla="*/ 1840992 h 3037175"/>
              <a:gd name="connsiteX19" fmla="*/ 6977825 w 10574465"/>
              <a:gd name="connsiteY19" fmla="*/ 2023872 h 3037175"/>
              <a:gd name="connsiteX20" fmla="*/ 6587681 w 10574465"/>
              <a:gd name="connsiteY20" fmla="*/ 2097024 h 3037175"/>
              <a:gd name="connsiteX21" fmla="*/ 6087809 w 10574465"/>
              <a:gd name="connsiteY21" fmla="*/ 1999488 h 3037175"/>
              <a:gd name="connsiteX22" fmla="*/ 6002465 w 10574465"/>
              <a:gd name="connsiteY22" fmla="*/ 1847088 h 3037175"/>
              <a:gd name="connsiteX23" fmla="*/ 5990273 w 10574465"/>
              <a:gd name="connsiteY23" fmla="*/ 1645920 h 3037175"/>
              <a:gd name="connsiteX24" fmla="*/ 6234113 w 10574465"/>
              <a:gd name="connsiteY24" fmla="*/ 1109472 h 3037175"/>
              <a:gd name="connsiteX25" fmla="*/ 6599873 w 10574465"/>
              <a:gd name="connsiteY25" fmla="*/ 755904 h 3037175"/>
              <a:gd name="connsiteX26" fmla="*/ 7276529 w 10574465"/>
              <a:gd name="connsiteY26" fmla="*/ 591312 h 3037175"/>
              <a:gd name="connsiteX27" fmla="*/ 7739825 w 10574465"/>
              <a:gd name="connsiteY27" fmla="*/ 652272 h 3037175"/>
              <a:gd name="connsiteX28" fmla="*/ 8178737 w 10574465"/>
              <a:gd name="connsiteY28" fmla="*/ 859536 h 3037175"/>
              <a:gd name="connsiteX29" fmla="*/ 9245537 w 10574465"/>
              <a:gd name="connsiteY29" fmla="*/ 1432560 h 3037175"/>
              <a:gd name="connsiteX30" fmla="*/ 9495473 w 10574465"/>
              <a:gd name="connsiteY30" fmla="*/ 1469136 h 3037175"/>
              <a:gd name="connsiteX31" fmla="*/ 9781985 w 10574465"/>
              <a:gd name="connsiteY31" fmla="*/ 1402080 h 3037175"/>
              <a:gd name="connsiteX32" fmla="*/ 10489121 w 10574465"/>
              <a:gd name="connsiteY32" fmla="*/ 804672 h 3037175"/>
              <a:gd name="connsiteX33" fmla="*/ 10574465 w 10574465"/>
              <a:gd name="connsiteY33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436049 w 10574465"/>
              <a:gd name="connsiteY8" fmla="*/ 1200912 h 3037175"/>
              <a:gd name="connsiteX9" fmla="*/ 4563809 w 10574465"/>
              <a:gd name="connsiteY9" fmla="*/ 1511808 h 3037175"/>
              <a:gd name="connsiteX10" fmla="*/ 5155121 w 10574465"/>
              <a:gd name="connsiteY10" fmla="*/ 1182624 h 3037175"/>
              <a:gd name="connsiteX11" fmla="*/ 5941505 w 10574465"/>
              <a:gd name="connsiteY11" fmla="*/ 170688 h 3037175"/>
              <a:gd name="connsiteX12" fmla="*/ 6569393 w 10574465"/>
              <a:gd name="connsiteY12" fmla="*/ 0 h 3037175"/>
              <a:gd name="connsiteX13" fmla="*/ 6819329 w 10574465"/>
              <a:gd name="connsiteY13" fmla="*/ 54864 h 3037175"/>
              <a:gd name="connsiteX14" fmla="*/ 7038785 w 10574465"/>
              <a:gd name="connsiteY14" fmla="*/ 256032 h 3037175"/>
              <a:gd name="connsiteX15" fmla="*/ 7313105 w 10574465"/>
              <a:gd name="connsiteY15" fmla="*/ 859536 h 3037175"/>
              <a:gd name="connsiteX16" fmla="*/ 7374065 w 10574465"/>
              <a:gd name="connsiteY16" fmla="*/ 1200912 h 3037175"/>
              <a:gd name="connsiteX17" fmla="*/ 7197281 w 10574465"/>
              <a:gd name="connsiteY17" fmla="*/ 1840992 h 3037175"/>
              <a:gd name="connsiteX18" fmla="*/ 6977825 w 10574465"/>
              <a:gd name="connsiteY18" fmla="*/ 2023872 h 3037175"/>
              <a:gd name="connsiteX19" fmla="*/ 6587681 w 10574465"/>
              <a:gd name="connsiteY19" fmla="*/ 2097024 h 3037175"/>
              <a:gd name="connsiteX20" fmla="*/ 6087809 w 10574465"/>
              <a:gd name="connsiteY20" fmla="*/ 1999488 h 3037175"/>
              <a:gd name="connsiteX21" fmla="*/ 6002465 w 10574465"/>
              <a:gd name="connsiteY21" fmla="*/ 1847088 h 3037175"/>
              <a:gd name="connsiteX22" fmla="*/ 5990273 w 10574465"/>
              <a:gd name="connsiteY22" fmla="*/ 1645920 h 3037175"/>
              <a:gd name="connsiteX23" fmla="*/ 6234113 w 10574465"/>
              <a:gd name="connsiteY23" fmla="*/ 1109472 h 3037175"/>
              <a:gd name="connsiteX24" fmla="*/ 6599873 w 10574465"/>
              <a:gd name="connsiteY24" fmla="*/ 755904 h 3037175"/>
              <a:gd name="connsiteX25" fmla="*/ 7276529 w 10574465"/>
              <a:gd name="connsiteY25" fmla="*/ 591312 h 3037175"/>
              <a:gd name="connsiteX26" fmla="*/ 7739825 w 10574465"/>
              <a:gd name="connsiteY26" fmla="*/ 652272 h 3037175"/>
              <a:gd name="connsiteX27" fmla="*/ 8178737 w 10574465"/>
              <a:gd name="connsiteY27" fmla="*/ 859536 h 3037175"/>
              <a:gd name="connsiteX28" fmla="*/ 9245537 w 10574465"/>
              <a:gd name="connsiteY28" fmla="*/ 1432560 h 3037175"/>
              <a:gd name="connsiteX29" fmla="*/ 9495473 w 10574465"/>
              <a:gd name="connsiteY29" fmla="*/ 1469136 h 3037175"/>
              <a:gd name="connsiteX30" fmla="*/ 9781985 w 10574465"/>
              <a:gd name="connsiteY30" fmla="*/ 1402080 h 3037175"/>
              <a:gd name="connsiteX31" fmla="*/ 10489121 w 10574465"/>
              <a:gd name="connsiteY31" fmla="*/ 804672 h 3037175"/>
              <a:gd name="connsiteX32" fmla="*/ 10574465 w 10574465"/>
              <a:gd name="connsiteY32" fmla="*/ 640080 h 3037175"/>
              <a:gd name="connsiteX0" fmla="*/ 107633 w 10574465"/>
              <a:gd name="connsiteY0" fmla="*/ 287814 h 3001901"/>
              <a:gd name="connsiteX1" fmla="*/ 150305 w 10574465"/>
              <a:gd name="connsiteY1" fmla="*/ 1104678 h 3001901"/>
              <a:gd name="connsiteX2" fmla="*/ 1869377 w 10574465"/>
              <a:gd name="connsiteY2" fmla="*/ 2866422 h 3001901"/>
              <a:gd name="connsiteX3" fmla="*/ 3618929 w 10574465"/>
              <a:gd name="connsiteY3" fmla="*/ 2738406 h 3001901"/>
              <a:gd name="connsiteX4" fmla="*/ 4606481 w 10574465"/>
              <a:gd name="connsiteY4" fmla="*/ 1592358 h 3001901"/>
              <a:gd name="connsiteX5" fmla="*/ 4673537 w 10574465"/>
              <a:gd name="connsiteY5" fmla="*/ 598710 h 3001901"/>
              <a:gd name="connsiteX6" fmla="*/ 3996881 w 10574465"/>
              <a:gd name="connsiteY6" fmla="*/ 257334 h 3001901"/>
              <a:gd name="connsiteX7" fmla="*/ 3326321 w 10574465"/>
              <a:gd name="connsiteY7" fmla="*/ 421926 h 3001901"/>
              <a:gd name="connsiteX8" fmla="*/ 3436049 w 10574465"/>
              <a:gd name="connsiteY8" fmla="*/ 1165638 h 3001901"/>
              <a:gd name="connsiteX9" fmla="*/ 4563809 w 10574465"/>
              <a:gd name="connsiteY9" fmla="*/ 1476534 h 3001901"/>
              <a:gd name="connsiteX10" fmla="*/ 5155121 w 10574465"/>
              <a:gd name="connsiteY10" fmla="*/ 1147350 h 3001901"/>
              <a:gd name="connsiteX11" fmla="*/ 5941505 w 10574465"/>
              <a:gd name="connsiteY11" fmla="*/ 135414 h 3001901"/>
              <a:gd name="connsiteX12" fmla="*/ 6819329 w 10574465"/>
              <a:gd name="connsiteY12" fmla="*/ 19590 h 3001901"/>
              <a:gd name="connsiteX13" fmla="*/ 7038785 w 10574465"/>
              <a:gd name="connsiteY13" fmla="*/ 220758 h 3001901"/>
              <a:gd name="connsiteX14" fmla="*/ 7313105 w 10574465"/>
              <a:gd name="connsiteY14" fmla="*/ 824262 h 3001901"/>
              <a:gd name="connsiteX15" fmla="*/ 7374065 w 10574465"/>
              <a:gd name="connsiteY15" fmla="*/ 1165638 h 3001901"/>
              <a:gd name="connsiteX16" fmla="*/ 7197281 w 10574465"/>
              <a:gd name="connsiteY16" fmla="*/ 1805718 h 3001901"/>
              <a:gd name="connsiteX17" fmla="*/ 6977825 w 10574465"/>
              <a:gd name="connsiteY17" fmla="*/ 1988598 h 3001901"/>
              <a:gd name="connsiteX18" fmla="*/ 6587681 w 10574465"/>
              <a:gd name="connsiteY18" fmla="*/ 2061750 h 3001901"/>
              <a:gd name="connsiteX19" fmla="*/ 6087809 w 10574465"/>
              <a:gd name="connsiteY19" fmla="*/ 1964214 h 3001901"/>
              <a:gd name="connsiteX20" fmla="*/ 6002465 w 10574465"/>
              <a:gd name="connsiteY20" fmla="*/ 1811814 h 3001901"/>
              <a:gd name="connsiteX21" fmla="*/ 5990273 w 10574465"/>
              <a:gd name="connsiteY21" fmla="*/ 1610646 h 3001901"/>
              <a:gd name="connsiteX22" fmla="*/ 6234113 w 10574465"/>
              <a:gd name="connsiteY22" fmla="*/ 1074198 h 3001901"/>
              <a:gd name="connsiteX23" fmla="*/ 6599873 w 10574465"/>
              <a:gd name="connsiteY23" fmla="*/ 720630 h 3001901"/>
              <a:gd name="connsiteX24" fmla="*/ 7276529 w 10574465"/>
              <a:gd name="connsiteY24" fmla="*/ 556038 h 3001901"/>
              <a:gd name="connsiteX25" fmla="*/ 7739825 w 10574465"/>
              <a:gd name="connsiteY25" fmla="*/ 616998 h 3001901"/>
              <a:gd name="connsiteX26" fmla="*/ 8178737 w 10574465"/>
              <a:gd name="connsiteY26" fmla="*/ 824262 h 3001901"/>
              <a:gd name="connsiteX27" fmla="*/ 9245537 w 10574465"/>
              <a:gd name="connsiteY27" fmla="*/ 1397286 h 3001901"/>
              <a:gd name="connsiteX28" fmla="*/ 9495473 w 10574465"/>
              <a:gd name="connsiteY28" fmla="*/ 1433862 h 3001901"/>
              <a:gd name="connsiteX29" fmla="*/ 9781985 w 10574465"/>
              <a:gd name="connsiteY29" fmla="*/ 1366806 h 3001901"/>
              <a:gd name="connsiteX30" fmla="*/ 10489121 w 10574465"/>
              <a:gd name="connsiteY30" fmla="*/ 769398 h 3001901"/>
              <a:gd name="connsiteX31" fmla="*/ 10574465 w 10574465"/>
              <a:gd name="connsiteY31" fmla="*/ 604806 h 3001901"/>
              <a:gd name="connsiteX0" fmla="*/ 107633 w 10574465"/>
              <a:gd name="connsiteY0" fmla="*/ 331601 h 3045688"/>
              <a:gd name="connsiteX1" fmla="*/ 150305 w 10574465"/>
              <a:gd name="connsiteY1" fmla="*/ 1148465 h 3045688"/>
              <a:gd name="connsiteX2" fmla="*/ 1869377 w 10574465"/>
              <a:gd name="connsiteY2" fmla="*/ 2910209 h 3045688"/>
              <a:gd name="connsiteX3" fmla="*/ 3618929 w 10574465"/>
              <a:gd name="connsiteY3" fmla="*/ 2782193 h 3045688"/>
              <a:gd name="connsiteX4" fmla="*/ 4606481 w 10574465"/>
              <a:gd name="connsiteY4" fmla="*/ 1636145 h 3045688"/>
              <a:gd name="connsiteX5" fmla="*/ 4673537 w 10574465"/>
              <a:gd name="connsiteY5" fmla="*/ 642497 h 3045688"/>
              <a:gd name="connsiteX6" fmla="*/ 3996881 w 10574465"/>
              <a:gd name="connsiteY6" fmla="*/ 301121 h 3045688"/>
              <a:gd name="connsiteX7" fmla="*/ 3326321 w 10574465"/>
              <a:gd name="connsiteY7" fmla="*/ 465713 h 3045688"/>
              <a:gd name="connsiteX8" fmla="*/ 3436049 w 10574465"/>
              <a:gd name="connsiteY8" fmla="*/ 1209425 h 3045688"/>
              <a:gd name="connsiteX9" fmla="*/ 4563809 w 10574465"/>
              <a:gd name="connsiteY9" fmla="*/ 1520321 h 3045688"/>
              <a:gd name="connsiteX10" fmla="*/ 5155121 w 10574465"/>
              <a:gd name="connsiteY10" fmla="*/ 1191137 h 3045688"/>
              <a:gd name="connsiteX11" fmla="*/ 5941505 w 10574465"/>
              <a:gd name="connsiteY11" fmla="*/ 179201 h 3045688"/>
              <a:gd name="connsiteX12" fmla="*/ 6819329 w 10574465"/>
              <a:gd name="connsiteY12" fmla="*/ 63377 h 3045688"/>
              <a:gd name="connsiteX13" fmla="*/ 7313105 w 10574465"/>
              <a:gd name="connsiteY13" fmla="*/ 868049 h 3045688"/>
              <a:gd name="connsiteX14" fmla="*/ 7374065 w 10574465"/>
              <a:gd name="connsiteY14" fmla="*/ 1209425 h 3045688"/>
              <a:gd name="connsiteX15" fmla="*/ 7197281 w 10574465"/>
              <a:gd name="connsiteY15" fmla="*/ 1849505 h 3045688"/>
              <a:gd name="connsiteX16" fmla="*/ 6977825 w 10574465"/>
              <a:gd name="connsiteY16" fmla="*/ 2032385 h 3045688"/>
              <a:gd name="connsiteX17" fmla="*/ 6587681 w 10574465"/>
              <a:gd name="connsiteY17" fmla="*/ 2105537 h 3045688"/>
              <a:gd name="connsiteX18" fmla="*/ 6087809 w 10574465"/>
              <a:gd name="connsiteY18" fmla="*/ 2008001 h 3045688"/>
              <a:gd name="connsiteX19" fmla="*/ 6002465 w 10574465"/>
              <a:gd name="connsiteY19" fmla="*/ 1855601 h 3045688"/>
              <a:gd name="connsiteX20" fmla="*/ 5990273 w 10574465"/>
              <a:gd name="connsiteY20" fmla="*/ 1654433 h 3045688"/>
              <a:gd name="connsiteX21" fmla="*/ 6234113 w 10574465"/>
              <a:gd name="connsiteY21" fmla="*/ 1117985 h 3045688"/>
              <a:gd name="connsiteX22" fmla="*/ 6599873 w 10574465"/>
              <a:gd name="connsiteY22" fmla="*/ 764417 h 3045688"/>
              <a:gd name="connsiteX23" fmla="*/ 7276529 w 10574465"/>
              <a:gd name="connsiteY23" fmla="*/ 599825 h 3045688"/>
              <a:gd name="connsiteX24" fmla="*/ 7739825 w 10574465"/>
              <a:gd name="connsiteY24" fmla="*/ 660785 h 3045688"/>
              <a:gd name="connsiteX25" fmla="*/ 8178737 w 10574465"/>
              <a:gd name="connsiteY25" fmla="*/ 868049 h 3045688"/>
              <a:gd name="connsiteX26" fmla="*/ 9245537 w 10574465"/>
              <a:gd name="connsiteY26" fmla="*/ 1441073 h 3045688"/>
              <a:gd name="connsiteX27" fmla="*/ 9495473 w 10574465"/>
              <a:gd name="connsiteY27" fmla="*/ 1477649 h 3045688"/>
              <a:gd name="connsiteX28" fmla="*/ 9781985 w 10574465"/>
              <a:gd name="connsiteY28" fmla="*/ 1410593 h 3045688"/>
              <a:gd name="connsiteX29" fmla="*/ 10489121 w 10574465"/>
              <a:gd name="connsiteY29" fmla="*/ 813185 h 3045688"/>
              <a:gd name="connsiteX30" fmla="*/ 10574465 w 10574465"/>
              <a:gd name="connsiteY30" fmla="*/ 648593 h 3045688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7197281 w 10574465"/>
              <a:gd name="connsiteY14" fmla="*/ 1874630 h 3070813"/>
              <a:gd name="connsiteX15" fmla="*/ 6977825 w 10574465"/>
              <a:gd name="connsiteY15" fmla="*/ 2057510 h 3070813"/>
              <a:gd name="connsiteX16" fmla="*/ 6587681 w 10574465"/>
              <a:gd name="connsiteY16" fmla="*/ 2130662 h 3070813"/>
              <a:gd name="connsiteX17" fmla="*/ 6087809 w 10574465"/>
              <a:gd name="connsiteY17" fmla="*/ 2033126 h 3070813"/>
              <a:gd name="connsiteX18" fmla="*/ 6002465 w 10574465"/>
              <a:gd name="connsiteY18" fmla="*/ 1880726 h 3070813"/>
              <a:gd name="connsiteX19" fmla="*/ 5990273 w 10574465"/>
              <a:gd name="connsiteY19" fmla="*/ 1679558 h 3070813"/>
              <a:gd name="connsiteX20" fmla="*/ 6234113 w 10574465"/>
              <a:gd name="connsiteY20" fmla="*/ 1143110 h 3070813"/>
              <a:gd name="connsiteX21" fmla="*/ 6599873 w 10574465"/>
              <a:gd name="connsiteY21" fmla="*/ 789542 h 3070813"/>
              <a:gd name="connsiteX22" fmla="*/ 7276529 w 10574465"/>
              <a:gd name="connsiteY22" fmla="*/ 624950 h 3070813"/>
              <a:gd name="connsiteX23" fmla="*/ 7739825 w 10574465"/>
              <a:gd name="connsiteY23" fmla="*/ 685910 h 3070813"/>
              <a:gd name="connsiteX24" fmla="*/ 8178737 w 10574465"/>
              <a:gd name="connsiteY24" fmla="*/ 893174 h 3070813"/>
              <a:gd name="connsiteX25" fmla="*/ 9245537 w 10574465"/>
              <a:gd name="connsiteY25" fmla="*/ 1466198 h 3070813"/>
              <a:gd name="connsiteX26" fmla="*/ 9495473 w 10574465"/>
              <a:gd name="connsiteY26" fmla="*/ 1502774 h 3070813"/>
              <a:gd name="connsiteX27" fmla="*/ 9781985 w 10574465"/>
              <a:gd name="connsiteY27" fmla="*/ 1435718 h 3070813"/>
              <a:gd name="connsiteX28" fmla="*/ 10489121 w 10574465"/>
              <a:gd name="connsiteY28" fmla="*/ 838310 h 3070813"/>
              <a:gd name="connsiteX29" fmla="*/ 10574465 w 10574465"/>
              <a:gd name="connsiteY29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977825 w 10574465"/>
              <a:gd name="connsiteY14" fmla="*/ 2057510 h 3070813"/>
              <a:gd name="connsiteX15" fmla="*/ 6587681 w 10574465"/>
              <a:gd name="connsiteY15" fmla="*/ 2130662 h 3070813"/>
              <a:gd name="connsiteX16" fmla="*/ 6087809 w 10574465"/>
              <a:gd name="connsiteY16" fmla="*/ 2033126 h 3070813"/>
              <a:gd name="connsiteX17" fmla="*/ 6002465 w 10574465"/>
              <a:gd name="connsiteY17" fmla="*/ 1880726 h 3070813"/>
              <a:gd name="connsiteX18" fmla="*/ 5990273 w 10574465"/>
              <a:gd name="connsiteY18" fmla="*/ 1679558 h 3070813"/>
              <a:gd name="connsiteX19" fmla="*/ 6234113 w 10574465"/>
              <a:gd name="connsiteY19" fmla="*/ 1143110 h 3070813"/>
              <a:gd name="connsiteX20" fmla="*/ 6599873 w 10574465"/>
              <a:gd name="connsiteY20" fmla="*/ 789542 h 3070813"/>
              <a:gd name="connsiteX21" fmla="*/ 7276529 w 10574465"/>
              <a:gd name="connsiteY21" fmla="*/ 624950 h 3070813"/>
              <a:gd name="connsiteX22" fmla="*/ 7739825 w 10574465"/>
              <a:gd name="connsiteY22" fmla="*/ 685910 h 3070813"/>
              <a:gd name="connsiteX23" fmla="*/ 8178737 w 10574465"/>
              <a:gd name="connsiteY23" fmla="*/ 893174 h 3070813"/>
              <a:gd name="connsiteX24" fmla="*/ 9245537 w 10574465"/>
              <a:gd name="connsiteY24" fmla="*/ 1466198 h 3070813"/>
              <a:gd name="connsiteX25" fmla="*/ 9495473 w 10574465"/>
              <a:gd name="connsiteY25" fmla="*/ 1502774 h 3070813"/>
              <a:gd name="connsiteX26" fmla="*/ 9781985 w 10574465"/>
              <a:gd name="connsiteY26" fmla="*/ 1435718 h 3070813"/>
              <a:gd name="connsiteX27" fmla="*/ 10489121 w 10574465"/>
              <a:gd name="connsiteY27" fmla="*/ 838310 h 3070813"/>
              <a:gd name="connsiteX28" fmla="*/ 10574465 w 10574465"/>
              <a:gd name="connsiteY28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87809 w 10574465"/>
              <a:gd name="connsiteY15" fmla="*/ 2033126 h 3070813"/>
              <a:gd name="connsiteX16" fmla="*/ 6002465 w 10574465"/>
              <a:gd name="connsiteY16" fmla="*/ 1880726 h 3070813"/>
              <a:gd name="connsiteX17" fmla="*/ 5990273 w 10574465"/>
              <a:gd name="connsiteY17" fmla="*/ 1679558 h 3070813"/>
              <a:gd name="connsiteX18" fmla="*/ 6234113 w 10574465"/>
              <a:gd name="connsiteY18" fmla="*/ 1143110 h 3070813"/>
              <a:gd name="connsiteX19" fmla="*/ 6599873 w 10574465"/>
              <a:gd name="connsiteY19" fmla="*/ 789542 h 3070813"/>
              <a:gd name="connsiteX20" fmla="*/ 7276529 w 10574465"/>
              <a:gd name="connsiteY20" fmla="*/ 624950 h 3070813"/>
              <a:gd name="connsiteX21" fmla="*/ 7739825 w 10574465"/>
              <a:gd name="connsiteY21" fmla="*/ 685910 h 3070813"/>
              <a:gd name="connsiteX22" fmla="*/ 8178737 w 10574465"/>
              <a:gd name="connsiteY22" fmla="*/ 893174 h 3070813"/>
              <a:gd name="connsiteX23" fmla="*/ 9245537 w 10574465"/>
              <a:gd name="connsiteY23" fmla="*/ 1466198 h 3070813"/>
              <a:gd name="connsiteX24" fmla="*/ 9495473 w 10574465"/>
              <a:gd name="connsiteY24" fmla="*/ 1502774 h 3070813"/>
              <a:gd name="connsiteX25" fmla="*/ 9781985 w 10574465"/>
              <a:gd name="connsiteY25" fmla="*/ 1435718 h 3070813"/>
              <a:gd name="connsiteX26" fmla="*/ 10489121 w 10574465"/>
              <a:gd name="connsiteY26" fmla="*/ 838310 h 3070813"/>
              <a:gd name="connsiteX27" fmla="*/ 10574465 w 10574465"/>
              <a:gd name="connsiteY27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5990273 w 10574465"/>
              <a:gd name="connsiteY16" fmla="*/ 1679558 h 3070813"/>
              <a:gd name="connsiteX17" fmla="*/ 6234113 w 10574465"/>
              <a:gd name="connsiteY17" fmla="*/ 1143110 h 3070813"/>
              <a:gd name="connsiteX18" fmla="*/ 6599873 w 10574465"/>
              <a:gd name="connsiteY18" fmla="*/ 789542 h 3070813"/>
              <a:gd name="connsiteX19" fmla="*/ 7276529 w 10574465"/>
              <a:gd name="connsiteY19" fmla="*/ 624950 h 3070813"/>
              <a:gd name="connsiteX20" fmla="*/ 7739825 w 10574465"/>
              <a:gd name="connsiteY20" fmla="*/ 685910 h 3070813"/>
              <a:gd name="connsiteX21" fmla="*/ 8178737 w 10574465"/>
              <a:gd name="connsiteY21" fmla="*/ 893174 h 3070813"/>
              <a:gd name="connsiteX22" fmla="*/ 9245537 w 10574465"/>
              <a:gd name="connsiteY22" fmla="*/ 1466198 h 3070813"/>
              <a:gd name="connsiteX23" fmla="*/ 9495473 w 10574465"/>
              <a:gd name="connsiteY23" fmla="*/ 1502774 h 3070813"/>
              <a:gd name="connsiteX24" fmla="*/ 9781985 w 10574465"/>
              <a:gd name="connsiteY24" fmla="*/ 1435718 h 3070813"/>
              <a:gd name="connsiteX25" fmla="*/ 10489121 w 10574465"/>
              <a:gd name="connsiteY25" fmla="*/ 838310 h 3070813"/>
              <a:gd name="connsiteX26" fmla="*/ 10574465 w 10574465"/>
              <a:gd name="connsiteY26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234113 w 10574465"/>
              <a:gd name="connsiteY16" fmla="*/ 1143110 h 3070813"/>
              <a:gd name="connsiteX17" fmla="*/ 6599873 w 10574465"/>
              <a:gd name="connsiteY17" fmla="*/ 789542 h 3070813"/>
              <a:gd name="connsiteX18" fmla="*/ 7276529 w 10574465"/>
              <a:gd name="connsiteY18" fmla="*/ 624950 h 3070813"/>
              <a:gd name="connsiteX19" fmla="*/ 7739825 w 10574465"/>
              <a:gd name="connsiteY19" fmla="*/ 685910 h 3070813"/>
              <a:gd name="connsiteX20" fmla="*/ 8178737 w 10574465"/>
              <a:gd name="connsiteY20" fmla="*/ 893174 h 3070813"/>
              <a:gd name="connsiteX21" fmla="*/ 9245537 w 10574465"/>
              <a:gd name="connsiteY21" fmla="*/ 1466198 h 3070813"/>
              <a:gd name="connsiteX22" fmla="*/ 9495473 w 10574465"/>
              <a:gd name="connsiteY22" fmla="*/ 1502774 h 3070813"/>
              <a:gd name="connsiteX23" fmla="*/ 9781985 w 10574465"/>
              <a:gd name="connsiteY23" fmla="*/ 1435718 h 3070813"/>
              <a:gd name="connsiteX24" fmla="*/ 10489121 w 10574465"/>
              <a:gd name="connsiteY24" fmla="*/ 838310 h 3070813"/>
              <a:gd name="connsiteX25" fmla="*/ 10574465 w 10574465"/>
              <a:gd name="connsiteY25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599873 w 10574465"/>
              <a:gd name="connsiteY16" fmla="*/ 789542 h 3070813"/>
              <a:gd name="connsiteX17" fmla="*/ 7276529 w 10574465"/>
              <a:gd name="connsiteY17" fmla="*/ 624950 h 3070813"/>
              <a:gd name="connsiteX18" fmla="*/ 7739825 w 10574465"/>
              <a:gd name="connsiteY18" fmla="*/ 685910 h 3070813"/>
              <a:gd name="connsiteX19" fmla="*/ 8178737 w 10574465"/>
              <a:gd name="connsiteY19" fmla="*/ 893174 h 3070813"/>
              <a:gd name="connsiteX20" fmla="*/ 9245537 w 10574465"/>
              <a:gd name="connsiteY20" fmla="*/ 1466198 h 3070813"/>
              <a:gd name="connsiteX21" fmla="*/ 9495473 w 10574465"/>
              <a:gd name="connsiteY21" fmla="*/ 1502774 h 3070813"/>
              <a:gd name="connsiteX22" fmla="*/ 9781985 w 10574465"/>
              <a:gd name="connsiteY22" fmla="*/ 1435718 h 3070813"/>
              <a:gd name="connsiteX23" fmla="*/ 10489121 w 10574465"/>
              <a:gd name="connsiteY23" fmla="*/ 838310 h 3070813"/>
              <a:gd name="connsiteX24" fmla="*/ 10574465 w 10574465"/>
              <a:gd name="connsiteY24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599873 w 10574465"/>
              <a:gd name="connsiteY16" fmla="*/ 789542 h 3070813"/>
              <a:gd name="connsiteX17" fmla="*/ 7276529 w 10574465"/>
              <a:gd name="connsiteY17" fmla="*/ 624950 h 3070813"/>
              <a:gd name="connsiteX18" fmla="*/ 8178737 w 10574465"/>
              <a:gd name="connsiteY18" fmla="*/ 893174 h 3070813"/>
              <a:gd name="connsiteX19" fmla="*/ 9245537 w 10574465"/>
              <a:gd name="connsiteY19" fmla="*/ 1466198 h 3070813"/>
              <a:gd name="connsiteX20" fmla="*/ 9495473 w 10574465"/>
              <a:gd name="connsiteY20" fmla="*/ 1502774 h 3070813"/>
              <a:gd name="connsiteX21" fmla="*/ 9781985 w 10574465"/>
              <a:gd name="connsiteY21" fmla="*/ 1435718 h 3070813"/>
              <a:gd name="connsiteX22" fmla="*/ 10489121 w 10574465"/>
              <a:gd name="connsiteY22" fmla="*/ 838310 h 3070813"/>
              <a:gd name="connsiteX23" fmla="*/ 10574465 w 10574465"/>
              <a:gd name="connsiteY23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599873 w 10574465"/>
              <a:gd name="connsiteY16" fmla="*/ 789542 h 3070813"/>
              <a:gd name="connsiteX17" fmla="*/ 7276529 w 10574465"/>
              <a:gd name="connsiteY17" fmla="*/ 624950 h 3070813"/>
              <a:gd name="connsiteX18" fmla="*/ 8178737 w 10574465"/>
              <a:gd name="connsiteY18" fmla="*/ 893174 h 3070813"/>
              <a:gd name="connsiteX19" fmla="*/ 9245537 w 10574465"/>
              <a:gd name="connsiteY19" fmla="*/ 1466198 h 3070813"/>
              <a:gd name="connsiteX20" fmla="*/ 9781985 w 10574465"/>
              <a:gd name="connsiteY20" fmla="*/ 1435718 h 3070813"/>
              <a:gd name="connsiteX21" fmla="*/ 10489121 w 10574465"/>
              <a:gd name="connsiteY21" fmla="*/ 838310 h 3070813"/>
              <a:gd name="connsiteX22" fmla="*/ 10574465 w 10574465"/>
              <a:gd name="connsiteY22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599873 w 10574465"/>
              <a:gd name="connsiteY16" fmla="*/ 789542 h 3070813"/>
              <a:gd name="connsiteX17" fmla="*/ 7276529 w 10574465"/>
              <a:gd name="connsiteY17" fmla="*/ 624950 h 3070813"/>
              <a:gd name="connsiteX18" fmla="*/ 8178737 w 10574465"/>
              <a:gd name="connsiteY18" fmla="*/ 893174 h 3070813"/>
              <a:gd name="connsiteX19" fmla="*/ 9245537 w 10574465"/>
              <a:gd name="connsiteY19" fmla="*/ 1466198 h 3070813"/>
              <a:gd name="connsiteX20" fmla="*/ 9781985 w 10574465"/>
              <a:gd name="connsiteY20" fmla="*/ 1435718 h 3070813"/>
              <a:gd name="connsiteX21" fmla="*/ 10574465 w 10574465"/>
              <a:gd name="connsiteY21" fmla="*/ 673718 h 3070813"/>
              <a:gd name="connsiteX0" fmla="*/ 25267 w 10681075"/>
              <a:gd name="connsiteY0" fmla="*/ 289670 h 3070813"/>
              <a:gd name="connsiteX1" fmla="*/ 256915 w 10681075"/>
              <a:gd name="connsiteY1" fmla="*/ 1173590 h 3070813"/>
              <a:gd name="connsiteX2" fmla="*/ 1975987 w 10681075"/>
              <a:gd name="connsiteY2" fmla="*/ 2935334 h 3070813"/>
              <a:gd name="connsiteX3" fmla="*/ 3725539 w 10681075"/>
              <a:gd name="connsiteY3" fmla="*/ 2807318 h 3070813"/>
              <a:gd name="connsiteX4" fmla="*/ 4713091 w 10681075"/>
              <a:gd name="connsiteY4" fmla="*/ 1661270 h 3070813"/>
              <a:gd name="connsiteX5" fmla="*/ 4780147 w 10681075"/>
              <a:gd name="connsiteY5" fmla="*/ 667622 h 3070813"/>
              <a:gd name="connsiteX6" fmla="*/ 4103491 w 10681075"/>
              <a:gd name="connsiteY6" fmla="*/ 326246 h 3070813"/>
              <a:gd name="connsiteX7" fmla="*/ 3432931 w 10681075"/>
              <a:gd name="connsiteY7" fmla="*/ 490838 h 3070813"/>
              <a:gd name="connsiteX8" fmla="*/ 3542659 w 10681075"/>
              <a:gd name="connsiteY8" fmla="*/ 1234550 h 3070813"/>
              <a:gd name="connsiteX9" fmla="*/ 4670419 w 10681075"/>
              <a:gd name="connsiteY9" fmla="*/ 1545446 h 3070813"/>
              <a:gd name="connsiteX10" fmla="*/ 5261731 w 10681075"/>
              <a:gd name="connsiteY10" fmla="*/ 1216262 h 3070813"/>
              <a:gd name="connsiteX11" fmla="*/ 6048115 w 10681075"/>
              <a:gd name="connsiteY11" fmla="*/ 204326 h 3070813"/>
              <a:gd name="connsiteX12" fmla="*/ 6925939 w 10681075"/>
              <a:gd name="connsiteY12" fmla="*/ 88502 h 3070813"/>
              <a:gd name="connsiteX13" fmla="*/ 7480675 w 10681075"/>
              <a:gd name="connsiteY13" fmla="*/ 1234550 h 3070813"/>
              <a:gd name="connsiteX14" fmla="*/ 6694291 w 10681075"/>
              <a:gd name="connsiteY14" fmla="*/ 2130662 h 3070813"/>
              <a:gd name="connsiteX15" fmla="*/ 6109075 w 10681075"/>
              <a:gd name="connsiteY15" fmla="*/ 1880726 h 3070813"/>
              <a:gd name="connsiteX16" fmla="*/ 6706483 w 10681075"/>
              <a:gd name="connsiteY16" fmla="*/ 789542 h 3070813"/>
              <a:gd name="connsiteX17" fmla="*/ 7383139 w 10681075"/>
              <a:gd name="connsiteY17" fmla="*/ 624950 h 3070813"/>
              <a:gd name="connsiteX18" fmla="*/ 8285347 w 10681075"/>
              <a:gd name="connsiteY18" fmla="*/ 893174 h 3070813"/>
              <a:gd name="connsiteX19" fmla="*/ 9352147 w 10681075"/>
              <a:gd name="connsiteY19" fmla="*/ 1466198 h 3070813"/>
              <a:gd name="connsiteX20" fmla="*/ 9888595 w 10681075"/>
              <a:gd name="connsiteY20" fmla="*/ 1435718 h 3070813"/>
              <a:gd name="connsiteX21" fmla="*/ 10681075 w 10681075"/>
              <a:gd name="connsiteY21" fmla="*/ 673718 h 3070813"/>
              <a:gd name="connsiteX0" fmla="*/ 33198 w 10689006"/>
              <a:gd name="connsiteY0" fmla="*/ 289670 h 3048773"/>
              <a:gd name="connsiteX1" fmla="*/ 240462 w 10689006"/>
              <a:gd name="connsiteY1" fmla="*/ 1472294 h 3048773"/>
              <a:gd name="connsiteX2" fmla="*/ 1983918 w 10689006"/>
              <a:gd name="connsiteY2" fmla="*/ 2935334 h 3048773"/>
              <a:gd name="connsiteX3" fmla="*/ 3733470 w 10689006"/>
              <a:gd name="connsiteY3" fmla="*/ 2807318 h 3048773"/>
              <a:gd name="connsiteX4" fmla="*/ 4721022 w 10689006"/>
              <a:gd name="connsiteY4" fmla="*/ 1661270 h 3048773"/>
              <a:gd name="connsiteX5" fmla="*/ 4788078 w 10689006"/>
              <a:gd name="connsiteY5" fmla="*/ 667622 h 3048773"/>
              <a:gd name="connsiteX6" fmla="*/ 4111422 w 10689006"/>
              <a:gd name="connsiteY6" fmla="*/ 326246 h 3048773"/>
              <a:gd name="connsiteX7" fmla="*/ 3440862 w 10689006"/>
              <a:gd name="connsiteY7" fmla="*/ 490838 h 3048773"/>
              <a:gd name="connsiteX8" fmla="*/ 3550590 w 10689006"/>
              <a:gd name="connsiteY8" fmla="*/ 1234550 h 3048773"/>
              <a:gd name="connsiteX9" fmla="*/ 4678350 w 10689006"/>
              <a:gd name="connsiteY9" fmla="*/ 1545446 h 3048773"/>
              <a:gd name="connsiteX10" fmla="*/ 5269662 w 10689006"/>
              <a:gd name="connsiteY10" fmla="*/ 1216262 h 3048773"/>
              <a:gd name="connsiteX11" fmla="*/ 6056046 w 10689006"/>
              <a:gd name="connsiteY11" fmla="*/ 204326 h 3048773"/>
              <a:gd name="connsiteX12" fmla="*/ 6933870 w 10689006"/>
              <a:gd name="connsiteY12" fmla="*/ 88502 h 3048773"/>
              <a:gd name="connsiteX13" fmla="*/ 7488606 w 10689006"/>
              <a:gd name="connsiteY13" fmla="*/ 1234550 h 3048773"/>
              <a:gd name="connsiteX14" fmla="*/ 6702222 w 10689006"/>
              <a:gd name="connsiteY14" fmla="*/ 2130662 h 3048773"/>
              <a:gd name="connsiteX15" fmla="*/ 6117006 w 10689006"/>
              <a:gd name="connsiteY15" fmla="*/ 1880726 h 3048773"/>
              <a:gd name="connsiteX16" fmla="*/ 6714414 w 10689006"/>
              <a:gd name="connsiteY16" fmla="*/ 789542 h 3048773"/>
              <a:gd name="connsiteX17" fmla="*/ 7391070 w 10689006"/>
              <a:gd name="connsiteY17" fmla="*/ 624950 h 3048773"/>
              <a:gd name="connsiteX18" fmla="*/ 8293278 w 10689006"/>
              <a:gd name="connsiteY18" fmla="*/ 893174 h 3048773"/>
              <a:gd name="connsiteX19" fmla="*/ 9360078 w 10689006"/>
              <a:gd name="connsiteY19" fmla="*/ 1466198 h 3048773"/>
              <a:gd name="connsiteX20" fmla="*/ 9896526 w 10689006"/>
              <a:gd name="connsiteY20" fmla="*/ 1435718 h 3048773"/>
              <a:gd name="connsiteX21" fmla="*/ 10689006 w 10689006"/>
              <a:gd name="connsiteY21" fmla="*/ 673718 h 3048773"/>
              <a:gd name="connsiteX0" fmla="*/ 79384 w 10735192"/>
              <a:gd name="connsiteY0" fmla="*/ 289670 h 3025875"/>
              <a:gd name="connsiteX1" fmla="*/ 189112 w 10735192"/>
              <a:gd name="connsiteY1" fmla="*/ 1783190 h 3025875"/>
              <a:gd name="connsiteX2" fmla="*/ 2030104 w 10735192"/>
              <a:gd name="connsiteY2" fmla="*/ 2935334 h 3025875"/>
              <a:gd name="connsiteX3" fmla="*/ 3779656 w 10735192"/>
              <a:gd name="connsiteY3" fmla="*/ 2807318 h 3025875"/>
              <a:gd name="connsiteX4" fmla="*/ 4767208 w 10735192"/>
              <a:gd name="connsiteY4" fmla="*/ 1661270 h 3025875"/>
              <a:gd name="connsiteX5" fmla="*/ 4834264 w 10735192"/>
              <a:gd name="connsiteY5" fmla="*/ 667622 h 3025875"/>
              <a:gd name="connsiteX6" fmla="*/ 4157608 w 10735192"/>
              <a:gd name="connsiteY6" fmla="*/ 326246 h 3025875"/>
              <a:gd name="connsiteX7" fmla="*/ 3487048 w 10735192"/>
              <a:gd name="connsiteY7" fmla="*/ 490838 h 3025875"/>
              <a:gd name="connsiteX8" fmla="*/ 3596776 w 10735192"/>
              <a:gd name="connsiteY8" fmla="*/ 1234550 h 3025875"/>
              <a:gd name="connsiteX9" fmla="*/ 4724536 w 10735192"/>
              <a:gd name="connsiteY9" fmla="*/ 1545446 h 3025875"/>
              <a:gd name="connsiteX10" fmla="*/ 5315848 w 10735192"/>
              <a:gd name="connsiteY10" fmla="*/ 1216262 h 3025875"/>
              <a:gd name="connsiteX11" fmla="*/ 6102232 w 10735192"/>
              <a:gd name="connsiteY11" fmla="*/ 204326 h 3025875"/>
              <a:gd name="connsiteX12" fmla="*/ 6980056 w 10735192"/>
              <a:gd name="connsiteY12" fmla="*/ 88502 h 3025875"/>
              <a:gd name="connsiteX13" fmla="*/ 7534792 w 10735192"/>
              <a:gd name="connsiteY13" fmla="*/ 1234550 h 3025875"/>
              <a:gd name="connsiteX14" fmla="*/ 6748408 w 10735192"/>
              <a:gd name="connsiteY14" fmla="*/ 2130662 h 3025875"/>
              <a:gd name="connsiteX15" fmla="*/ 6163192 w 10735192"/>
              <a:gd name="connsiteY15" fmla="*/ 1880726 h 3025875"/>
              <a:gd name="connsiteX16" fmla="*/ 6760600 w 10735192"/>
              <a:gd name="connsiteY16" fmla="*/ 789542 h 3025875"/>
              <a:gd name="connsiteX17" fmla="*/ 7437256 w 10735192"/>
              <a:gd name="connsiteY17" fmla="*/ 624950 h 3025875"/>
              <a:gd name="connsiteX18" fmla="*/ 8339464 w 10735192"/>
              <a:gd name="connsiteY18" fmla="*/ 893174 h 3025875"/>
              <a:gd name="connsiteX19" fmla="*/ 9406264 w 10735192"/>
              <a:gd name="connsiteY19" fmla="*/ 1466198 h 3025875"/>
              <a:gd name="connsiteX20" fmla="*/ 9942712 w 10735192"/>
              <a:gd name="connsiteY20" fmla="*/ 1435718 h 3025875"/>
              <a:gd name="connsiteX21" fmla="*/ 10735192 w 10735192"/>
              <a:gd name="connsiteY21" fmla="*/ 673718 h 3025875"/>
              <a:gd name="connsiteX0" fmla="*/ 79384 w 10735192"/>
              <a:gd name="connsiteY0" fmla="*/ 289670 h 3022081"/>
              <a:gd name="connsiteX1" fmla="*/ 189112 w 10735192"/>
              <a:gd name="connsiteY1" fmla="*/ 1783190 h 3022081"/>
              <a:gd name="connsiteX2" fmla="*/ 2030104 w 10735192"/>
              <a:gd name="connsiteY2" fmla="*/ 2935334 h 3022081"/>
              <a:gd name="connsiteX3" fmla="*/ 3779656 w 10735192"/>
              <a:gd name="connsiteY3" fmla="*/ 2807318 h 3022081"/>
              <a:gd name="connsiteX4" fmla="*/ 4803784 w 10735192"/>
              <a:gd name="connsiteY4" fmla="*/ 1752710 h 3022081"/>
              <a:gd name="connsiteX5" fmla="*/ 4834264 w 10735192"/>
              <a:gd name="connsiteY5" fmla="*/ 667622 h 3022081"/>
              <a:gd name="connsiteX6" fmla="*/ 4157608 w 10735192"/>
              <a:gd name="connsiteY6" fmla="*/ 326246 h 3022081"/>
              <a:gd name="connsiteX7" fmla="*/ 3487048 w 10735192"/>
              <a:gd name="connsiteY7" fmla="*/ 490838 h 3022081"/>
              <a:gd name="connsiteX8" fmla="*/ 3596776 w 10735192"/>
              <a:gd name="connsiteY8" fmla="*/ 1234550 h 3022081"/>
              <a:gd name="connsiteX9" fmla="*/ 4724536 w 10735192"/>
              <a:gd name="connsiteY9" fmla="*/ 1545446 h 3022081"/>
              <a:gd name="connsiteX10" fmla="*/ 5315848 w 10735192"/>
              <a:gd name="connsiteY10" fmla="*/ 1216262 h 3022081"/>
              <a:gd name="connsiteX11" fmla="*/ 6102232 w 10735192"/>
              <a:gd name="connsiteY11" fmla="*/ 204326 h 3022081"/>
              <a:gd name="connsiteX12" fmla="*/ 6980056 w 10735192"/>
              <a:gd name="connsiteY12" fmla="*/ 88502 h 3022081"/>
              <a:gd name="connsiteX13" fmla="*/ 7534792 w 10735192"/>
              <a:gd name="connsiteY13" fmla="*/ 1234550 h 3022081"/>
              <a:gd name="connsiteX14" fmla="*/ 6748408 w 10735192"/>
              <a:gd name="connsiteY14" fmla="*/ 2130662 h 3022081"/>
              <a:gd name="connsiteX15" fmla="*/ 6163192 w 10735192"/>
              <a:gd name="connsiteY15" fmla="*/ 1880726 h 3022081"/>
              <a:gd name="connsiteX16" fmla="*/ 6760600 w 10735192"/>
              <a:gd name="connsiteY16" fmla="*/ 789542 h 3022081"/>
              <a:gd name="connsiteX17" fmla="*/ 7437256 w 10735192"/>
              <a:gd name="connsiteY17" fmla="*/ 624950 h 3022081"/>
              <a:gd name="connsiteX18" fmla="*/ 8339464 w 10735192"/>
              <a:gd name="connsiteY18" fmla="*/ 893174 h 3022081"/>
              <a:gd name="connsiteX19" fmla="*/ 9406264 w 10735192"/>
              <a:gd name="connsiteY19" fmla="*/ 1466198 h 3022081"/>
              <a:gd name="connsiteX20" fmla="*/ 9942712 w 10735192"/>
              <a:gd name="connsiteY20" fmla="*/ 1435718 h 3022081"/>
              <a:gd name="connsiteX21" fmla="*/ 10735192 w 10735192"/>
              <a:gd name="connsiteY21" fmla="*/ 673718 h 3022081"/>
              <a:gd name="connsiteX0" fmla="*/ 79384 w 10735192"/>
              <a:gd name="connsiteY0" fmla="*/ 289670 h 3077476"/>
              <a:gd name="connsiteX1" fmla="*/ 189112 w 10735192"/>
              <a:gd name="connsiteY1" fmla="*/ 1783190 h 3077476"/>
              <a:gd name="connsiteX2" fmla="*/ 2030104 w 10735192"/>
              <a:gd name="connsiteY2" fmla="*/ 2935334 h 3077476"/>
              <a:gd name="connsiteX3" fmla="*/ 3779656 w 10735192"/>
              <a:gd name="connsiteY3" fmla="*/ 2807318 h 3077476"/>
              <a:gd name="connsiteX4" fmla="*/ 4834264 w 10735192"/>
              <a:gd name="connsiteY4" fmla="*/ 667622 h 3077476"/>
              <a:gd name="connsiteX5" fmla="*/ 4157608 w 10735192"/>
              <a:gd name="connsiteY5" fmla="*/ 326246 h 3077476"/>
              <a:gd name="connsiteX6" fmla="*/ 3487048 w 10735192"/>
              <a:gd name="connsiteY6" fmla="*/ 490838 h 3077476"/>
              <a:gd name="connsiteX7" fmla="*/ 3596776 w 10735192"/>
              <a:gd name="connsiteY7" fmla="*/ 1234550 h 3077476"/>
              <a:gd name="connsiteX8" fmla="*/ 4724536 w 10735192"/>
              <a:gd name="connsiteY8" fmla="*/ 1545446 h 3077476"/>
              <a:gd name="connsiteX9" fmla="*/ 5315848 w 10735192"/>
              <a:gd name="connsiteY9" fmla="*/ 1216262 h 3077476"/>
              <a:gd name="connsiteX10" fmla="*/ 6102232 w 10735192"/>
              <a:gd name="connsiteY10" fmla="*/ 204326 h 3077476"/>
              <a:gd name="connsiteX11" fmla="*/ 6980056 w 10735192"/>
              <a:gd name="connsiteY11" fmla="*/ 88502 h 3077476"/>
              <a:gd name="connsiteX12" fmla="*/ 7534792 w 10735192"/>
              <a:gd name="connsiteY12" fmla="*/ 1234550 h 3077476"/>
              <a:gd name="connsiteX13" fmla="*/ 6748408 w 10735192"/>
              <a:gd name="connsiteY13" fmla="*/ 2130662 h 3077476"/>
              <a:gd name="connsiteX14" fmla="*/ 6163192 w 10735192"/>
              <a:gd name="connsiteY14" fmla="*/ 1880726 h 3077476"/>
              <a:gd name="connsiteX15" fmla="*/ 6760600 w 10735192"/>
              <a:gd name="connsiteY15" fmla="*/ 789542 h 3077476"/>
              <a:gd name="connsiteX16" fmla="*/ 7437256 w 10735192"/>
              <a:gd name="connsiteY16" fmla="*/ 624950 h 3077476"/>
              <a:gd name="connsiteX17" fmla="*/ 8339464 w 10735192"/>
              <a:gd name="connsiteY17" fmla="*/ 893174 h 3077476"/>
              <a:gd name="connsiteX18" fmla="*/ 9406264 w 10735192"/>
              <a:gd name="connsiteY18" fmla="*/ 1466198 h 3077476"/>
              <a:gd name="connsiteX19" fmla="*/ 9942712 w 10735192"/>
              <a:gd name="connsiteY19" fmla="*/ 1435718 h 3077476"/>
              <a:gd name="connsiteX20" fmla="*/ 10735192 w 10735192"/>
              <a:gd name="connsiteY20" fmla="*/ 673718 h 3077476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487048 w 10735192"/>
              <a:gd name="connsiteY6" fmla="*/ 490838 h 3058561"/>
              <a:gd name="connsiteX7" fmla="*/ 3596776 w 10735192"/>
              <a:gd name="connsiteY7" fmla="*/ 1234550 h 3058561"/>
              <a:gd name="connsiteX8" fmla="*/ 4724536 w 10735192"/>
              <a:gd name="connsiteY8" fmla="*/ 1545446 h 3058561"/>
              <a:gd name="connsiteX9" fmla="*/ 5315848 w 10735192"/>
              <a:gd name="connsiteY9" fmla="*/ 1216262 h 3058561"/>
              <a:gd name="connsiteX10" fmla="*/ 6102232 w 10735192"/>
              <a:gd name="connsiteY10" fmla="*/ 204326 h 3058561"/>
              <a:gd name="connsiteX11" fmla="*/ 6980056 w 10735192"/>
              <a:gd name="connsiteY11" fmla="*/ 88502 h 3058561"/>
              <a:gd name="connsiteX12" fmla="*/ 7534792 w 10735192"/>
              <a:gd name="connsiteY12" fmla="*/ 1234550 h 3058561"/>
              <a:gd name="connsiteX13" fmla="*/ 6748408 w 10735192"/>
              <a:gd name="connsiteY13" fmla="*/ 2130662 h 3058561"/>
              <a:gd name="connsiteX14" fmla="*/ 6163192 w 10735192"/>
              <a:gd name="connsiteY14" fmla="*/ 1880726 h 3058561"/>
              <a:gd name="connsiteX15" fmla="*/ 6760600 w 10735192"/>
              <a:gd name="connsiteY15" fmla="*/ 789542 h 3058561"/>
              <a:gd name="connsiteX16" fmla="*/ 7437256 w 10735192"/>
              <a:gd name="connsiteY16" fmla="*/ 624950 h 3058561"/>
              <a:gd name="connsiteX17" fmla="*/ 8339464 w 10735192"/>
              <a:gd name="connsiteY17" fmla="*/ 893174 h 3058561"/>
              <a:gd name="connsiteX18" fmla="*/ 9406264 w 10735192"/>
              <a:gd name="connsiteY18" fmla="*/ 1466198 h 3058561"/>
              <a:gd name="connsiteX19" fmla="*/ 9942712 w 10735192"/>
              <a:gd name="connsiteY19" fmla="*/ 1435718 h 3058561"/>
              <a:gd name="connsiteX20" fmla="*/ 10735192 w 10735192"/>
              <a:gd name="connsiteY20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596776 w 10735192"/>
              <a:gd name="connsiteY6" fmla="*/ 1234550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761368 w 10735192"/>
              <a:gd name="connsiteY6" fmla="*/ 1063862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761368 w 10735192"/>
              <a:gd name="connsiteY6" fmla="*/ 1063862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761368 w 10735192"/>
              <a:gd name="connsiteY6" fmla="*/ 1063862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654836 w 10735192"/>
              <a:gd name="connsiteY6" fmla="*/ 1019473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654836 w 10735192"/>
              <a:gd name="connsiteY6" fmla="*/ 1019473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654836 w 10735192"/>
              <a:gd name="connsiteY6" fmla="*/ 1019473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654836 w 10735192"/>
              <a:gd name="connsiteY6" fmla="*/ 1019473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314802 h 3083693"/>
              <a:gd name="connsiteX1" fmla="*/ 189112 w 10735192"/>
              <a:gd name="connsiteY1" fmla="*/ 1808322 h 3083693"/>
              <a:gd name="connsiteX2" fmla="*/ 2030104 w 10735192"/>
              <a:gd name="connsiteY2" fmla="*/ 2960466 h 3083693"/>
              <a:gd name="connsiteX3" fmla="*/ 3779656 w 10735192"/>
              <a:gd name="connsiteY3" fmla="*/ 2832450 h 3083693"/>
              <a:gd name="connsiteX4" fmla="*/ 5011048 w 10735192"/>
              <a:gd name="connsiteY4" fmla="*/ 1021938 h 3083693"/>
              <a:gd name="connsiteX5" fmla="*/ 4153169 w 10735192"/>
              <a:gd name="connsiteY5" fmla="*/ 267040 h 3083693"/>
              <a:gd name="connsiteX6" fmla="*/ 3654836 w 10735192"/>
              <a:gd name="connsiteY6" fmla="*/ 1044605 h 3083693"/>
              <a:gd name="connsiteX7" fmla="*/ 4396062 w 10735192"/>
              <a:gd name="connsiteY7" fmla="*/ 1717060 h 3083693"/>
              <a:gd name="connsiteX8" fmla="*/ 5315848 w 10735192"/>
              <a:gd name="connsiteY8" fmla="*/ 1241394 h 3083693"/>
              <a:gd name="connsiteX9" fmla="*/ 6102232 w 10735192"/>
              <a:gd name="connsiteY9" fmla="*/ 229458 h 3083693"/>
              <a:gd name="connsiteX10" fmla="*/ 6980056 w 10735192"/>
              <a:gd name="connsiteY10" fmla="*/ 113634 h 3083693"/>
              <a:gd name="connsiteX11" fmla="*/ 7534792 w 10735192"/>
              <a:gd name="connsiteY11" fmla="*/ 1259682 h 3083693"/>
              <a:gd name="connsiteX12" fmla="*/ 6748408 w 10735192"/>
              <a:gd name="connsiteY12" fmla="*/ 2155794 h 3083693"/>
              <a:gd name="connsiteX13" fmla="*/ 6163192 w 10735192"/>
              <a:gd name="connsiteY13" fmla="*/ 1905858 h 3083693"/>
              <a:gd name="connsiteX14" fmla="*/ 6760600 w 10735192"/>
              <a:gd name="connsiteY14" fmla="*/ 814674 h 3083693"/>
              <a:gd name="connsiteX15" fmla="*/ 7437256 w 10735192"/>
              <a:gd name="connsiteY15" fmla="*/ 650082 h 3083693"/>
              <a:gd name="connsiteX16" fmla="*/ 8339464 w 10735192"/>
              <a:gd name="connsiteY16" fmla="*/ 918306 h 3083693"/>
              <a:gd name="connsiteX17" fmla="*/ 9406264 w 10735192"/>
              <a:gd name="connsiteY17" fmla="*/ 1491330 h 3083693"/>
              <a:gd name="connsiteX18" fmla="*/ 9942712 w 10735192"/>
              <a:gd name="connsiteY18" fmla="*/ 1460850 h 3083693"/>
              <a:gd name="connsiteX19" fmla="*/ 10735192 w 10735192"/>
              <a:gd name="connsiteY19" fmla="*/ 698850 h 3083693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748408 w 10735192"/>
              <a:gd name="connsiteY12" fmla="*/ 2176167 h 3104066"/>
              <a:gd name="connsiteX13" fmla="*/ 6163192 w 10735192"/>
              <a:gd name="connsiteY13" fmla="*/ 1926231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748408 w 10735192"/>
              <a:gd name="connsiteY12" fmla="*/ 2176167 h 3104066"/>
              <a:gd name="connsiteX13" fmla="*/ 5830279 w 10735192"/>
              <a:gd name="connsiteY13" fmla="*/ 1784188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830279 w 10735192"/>
              <a:gd name="connsiteY13" fmla="*/ 1784188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9895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9895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9895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9895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9942712"/>
              <a:gd name="connsiteY0" fmla="*/ 335175 h 3104066"/>
              <a:gd name="connsiteX1" fmla="*/ 189112 w 9942712"/>
              <a:gd name="connsiteY1" fmla="*/ 1828695 h 3104066"/>
              <a:gd name="connsiteX2" fmla="*/ 2030104 w 9942712"/>
              <a:gd name="connsiteY2" fmla="*/ 2980839 h 3104066"/>
              <a:gd name="connsiteX3" fmla="*/ 3779656 w 9942712"/>
              <a:gd name="connsiteY3" fmla="*/ 2852823 h 3104066"/>
              <a:gd name="connsiteX4" fmla="*/ 5011048 w 9942712"/>
              <a:gd name="connsiteY4" fmla="*/ 1042311 h 3104066"/>
              <a:gd name="connsiteX5" fmla="*/ 4153169 w 9942712"/>
              <a:gd name="connsiteY5" fmla="*/ 287413 h 3104066"/>
              <a:gd name="connsiteX6" fmla="*/ 3654836 w 9942712"/>
              <a:gd name="connsiteY6" fmla="*/ 1064978 h 3104066"/>
              <a:gd name="connsiteX7" fmla="*/ 4396062 w 9942712"/>
              <a:gd name="connsiteY7" fmla="*/ 1737433 h 3104066"/>
              <a:gd name="connsiteX8" fmla="*/ 5315848 w 9942712"/>
              <a:gd name="connsiteY8" fmla="*/ 1261767 h 3104066"/>
              <a:gd name="connsiteX9" fmla="*/ 6102232 w 9942712"/>
              <a:gd name="connsiteY9" fmla="*/ 249831 h 3104066"/>
              <a:gd name="connsiteX10" fmla="*/ 6980056 w 9942712"/>
              <a:gd name="connsiteY10" fmla="*/ 134007 h 3104066"/>
              <a:gd name="connsiteX11" fmla="*/ 6993254 w 9942712"/>
              <a:gd name="connsiteY11" fmla="*/ 1568579 h 3104066"/>
              <a:gd name="connsiteX12" fmla="*/ 6419934 w 9942712"/>
              <a:gd name="connsiteY12" fmla="*/ 2087390 h 3104066"/>
              <a:gd name="connsiteX13" fmla="*/ 5923495 w 9942712"/>
              <a:gd name="connsiteY13" fmla="*/ 1371377 h 3104066"/>
              <a:gd name="connsiteX14" fmla="*/ 6760600 w 9942712"/>
              <a:gd name="connsiteY14" fmla="*/ 835047 h 3104066"/>
              <a:gd name="connsiteX15" fmla="*/ 7437256 w 9942712"/>
              <a:gd name="connsiteY15" fmla="*/ 670455 h 3104066"/>
              <a:gd name="connsiteX16" fmla="*/ 8339464 w 9942712"/>
              <a:gd name="connsiteY16" fmla="*/ 938679 h 3104066"/>
              <a:gd name="connsiteX17" fmla="*/ 9406264 w 9942712"/>
              <a:gd name="connsiteY17" fmla="*/ 1511703 h 3104066"/>
              <a:gd name="connsiteX18" fmla="*/ 9942712 w 9942712"/>
              <a:gd name="connsiteY18" fmla="*/ 1481223 h 3104066"/>
              <a:gd name="connsiteX0" fmla="*/ 79384 w 9406264"/>
              <a:gd name="connsiteY0" fmla="*/ 335175 h 3104066"/>
              <a:gd name="connsiteX1" fmla="*/ 189112 w 9406264"/>
              <a:gd name="connsiteY1" fmla="*/ 1828695 h 3104066"/>
              <a:gd name="connsiteX2" fmla="*/ 2030104 w 9406264"/>
              <a:gd name="connsiteY2" fmla="*/ 2980839 h 3104066"/>
              <a:gd name="connsiteX3" fmla="*/ 3779656 w 9406264"/>
              <a:gd name="connsiteY3" fmla="*/ 2852823 h 3104066"/>
              <a:gd name="connsiteX4" fmla="*/ 5011048 w 9406264"/>
              <a:gd name="connsiteY4" fmla="*/ 1042311 h 3104066"/>
              <a:gd name="connsiteX5" fmla="*/ 4153169 w 9406264"/>
              <a:gd name="connsiteY5" fmla="*/ 287413 h 3104066"/>
              <a:gd name="connsiteX6" fmla="*/ 3654836 w 9406264"/>
              <a:gd name="connsiteY6" fmla="*/ 1064978 h 3104066"/>
              <a:gd name="connsiteX7" fmla="*/ 4396062 w 9406264"/>
              <a:gd name="connsiteY7" fmla="*/ 1737433 h 3104066"/>
              <a:gd name="connsiteX8" fmla="*/ 5315848 w 9406264"/>
              <a:gd name="connsiteY8" fmla="*/ 1261767 h 3104066"/>
              <a:gd name="connsiteX9" fmla="*/ 6102232 w 9406264"/>
              <a:gd name="connsiteY9" fmla="*/ 249831 h 3104066"/>
              <a:gd name="connsiteX10" fmla="*/ 6980056 w 9406264"/>
              <a:gd name="connsiteY10" fmla="*/ 134007 h 3104066"/>
              <a:gd name="connsiteX11" fmla="*/ 6993254 w 9406264"/>
              <a:gd name="connsiteY11" fmla="*/ 1568579 h 3104066"/>
              <a:gd name="connsiteX12" fmla="*/ 6419934 w 9406264"/>
              <a:gd name="connsiteY12" fmla="*/ 2087390 h 3104066"/>
              <a:gd name="connsiteX13" fmla="*/ 5923495 w 9406264"/>
              <a:gd name="connsiteY13" fmla="*/ 1371377 h 3104066"/>
              <a:gd name="connsiteX14" fmla="*/ 6760600 w 9406264"/>
              <a:gd name="connsiteY14" fmla="*/ 835047 h 3104066"/>
              <a:gd name="connsiteX15" fmla="*/ 7437256 w 9406264"/>
              <a:gd name="connsiteY15" fmla="*/ 670455 h 3104066"/>
              <a:gd name="connsiteX16" fmla="*/ 8339464 w 9406264"/>
              <a:gd name="connsiteY16" fmla="*/ 938679 h 3104066"/>
              <a:gd name="connsiteX17" fmla="*/ 9406264 w 9406264"/>
              <a:gd name="connsiteY17" fmla="*/ 1511703 h 3104066"/>
              <a:gd name="connsiteX0" fmla="*/ 79384 w 8339464"/>
              <a:gd name="connsiteY0" fmla="*/ 335175 h 3104066"/>
              <a:gd name="connsiteX1" fmla="*/ 189112 w 8339464"/>
              <a:gd name="connsiteY1" fmla="*/ 1828695 h 3104066"/>
              <a:gd name="connsiteX2" fmla="*/ 2030104 w 8339464"/>
              <a:gd name="connsiteY2" fmla="*/ 2980839 h 3104066"/>
              <a:gd name="connsiteX3" fmla="*/ 3779656 w 8339464"/>
              <a:gd name="connsiteY3" fmla="*/ 2852823 h 3104066"/>
              <a:gd name="connsiteX4" fmla="*/ 5011048 w 8339464"/>
              <a:gd name="connsiteY4" fmla="*/ 1042311 h 3104066"/>
              <a:gd name="connsiteX5" fmla="*/ 4153169 w 8339464"/>
              <a:gd name="connsiteY5" fmla="*/ 287413 h 3104066"/>
              <a:gd name="connsiteX6" fmla="*/ 3654836 w 8339464"/>
              <a:gd name="connsiteY6" fmla="*/ 1064978 h 3104066"/>
              <a:gd name="connsiteX7" fmla="*/ 4396062 w 8339464"/>
              <a:gd name="connsiteY7" fmla="*/ 1737433 h 3104066"/>
              <a:gd name="connsiteX8" fmla="*/ 5315848 w 8339464"/>
              <a:gd name="connsiteY8" fmla="*/ 1261767 h 3104066"/>
              <a:gd name="connsiteX9" fmla="*/ 6102232 w 8339464"/>
              <a:gd name="connsiteY9" fmla="*/ 249831 h 3104066"/>
              <a:gd name="connsiteX10" fmla="*/ 6980056 w 8339464"/>
              <a:gd name="connsiteY10" fmla="*/ 134007 h 3104066"/>
              <a:gd name="connsiteX11" fmla="*/ 6993254 w 8339464"/>
              <a:gd name="connsiteY11" fmla="*/ 1568579 h 3104066"/>
              <a:gd name="connsiteX12" fmla="*/ 6419934 w 8339464"/>
              <a:gd name="connsiteY12" fmla="*/ 2087390 h 3104066"/>
              <a:gd name="connsiteX13" fmla="*/ 5923495 w 8339464"/>
              <a:gd name="connsiteY13" fmla="*/ 1371377 h 3104066"/>
              <a:gd name="connsiteX14" fmla="*/ 6760600 w 8339464"/>
              <a:gd name="connsiteY14" fmla="*/ 835047 h 3104066"/>
              <a:gd name="connsiteX15" fmla="*/ 7437256 w 8339464"/>
              <a:gd name="connsiteY15" fmla="*/ 670455 h 3104066"/>
              <a:gd name="connsiteX16" fmla="*/ 8339464 w 8339464"/>
              <a:gd name="connsiteY16" fmla="*/ 938679 h 3104066"/>
              <a:gd name="connsiteX0" fmla="*/ 79384 w 7437256"/>
              <a:gd name="connsiteY0" fmla="*/ 335175 h 3104066"/>
              <a:gd name="connsiteX1" fmla="*/ 189112 w 7437256"/>
              <a:gd name="connsiteY1" fmla="*/ 1828695 h 3104066"/>
              <a:gd name="connsiteX2" fmla="*/ 2030104 w 7437256"/>
              <a:gd name="connsiteY2" fmla="*/ 2980839 h 3104066"/>
              <a:gd name="connsiteX3" fmla="*/ 3779656 w 7437256"/>
              <a:gd name="connsiteY3" fmla="*/ 2852823 h 3104066"/>
              <a:gd name="connsiteX4" fmla="*/ 5011048 w 7437256"/>
              <a:gd name="connsiteY4" fmla="*/ 1042311 h 3104066"/>
              <a:gd name="connsiteX5" fmla="*/ 4153169 w 7437256"/>
              <a:gd name="connsiteY5" fmla="*/ 287413 h 3104066"/>
              <a:gd name="connsiteX6" fmla="*/ 3654836 w 7437256"/>
              <a:gd name="connsiteY6" fmla="*/ 1064978 h 3104066"/>
              <a:gd name="connsiteX7" fmla="*/ 4396062 w 7437256"/>
              <a:gd name="connsiteY7" fmla="*/ 1737433 h 3104066"/>
              <a:gd name="connsiteX8" fmla="*/ 5315848 w 7437256"/>
              <a:gd name="connsiteY8" fmla="*/ 1261767 h 3104066"/>
              <a:gd name="connsiteX9" fmla="*/ 6102232 w 7437256"/>
              <a:gd name="connsiteY9" fmla="*/ 249831 h 3104066"/>
              <a:gd name="connsiteX10" fmla="*/ 6980056 w 7437256"/>
              <a:gd name="connsiteY10" fmla="*/ 134007 h 3104066"/>
              <a:gd name="connsiteX11" fmla="*/ 6993254 w 7437256"/>
              <a:gd name="connsiteY11" fmla="*/ 1568579 h 3104066"/>
              <a:gd name="connsiteX12" fmla="*/ 6419934 w 7437256"/>
              <a:gd name="connsiteY12" fmla="*/ 2087390 h 3104066"/>
              <a:gd name="connsiteX13" fmla="*/ 5923495 w 7437256"/>
              <a:gd name="connsiteY13" fmla="*/ 1371377 h 3104066"/>
              <a:gd name="connsiteX14" fmla="*/ 6760600 w 7437256"/>
              <a:gd name="connsiteY14" fmla="*/ 835047 h 3104066"/>
              <a:gd name="connsiteX15" fmla="*/ 7437256 w 7437256"/>
              <a:gd name="connsiteY15" fmla="*/ 670455 h 3104066"/>
              <a:gd name="connsiteX0" fmla="*/ 79384 w 7077668"/>
              <a:gd name="connsiteY0" fmla="*/ 335175 h 3104066"/>
              <a:gd name="connsiteX1" fmla="*/ 189112 w 7077668"/>
              <a:gd name="connsiteY1" fmla="*/ 1828695 h 3104066"/>
              <a:gd name="connsiteX2" fmla="*/ 2030104 w 7077668"/>
              <a:gd name="connsiteY2" fmla="*/ 2980839 h 3104066"/>
              <a:gd name="connsiteX3" fmla="*/ 3779656 w 7077668"/>
              <a:gd name="connsiteY3" fmla="*/ 2852823 h 3104066"/>
              <a:gd name="connsiteX4" fmla="*/ 5011048 w 7077668"/>
              <a:gd name="connsiteY4" fmla="*/ 1042311 h 3104066"/>
              <a:gd name="connsiteX5" fmla="*/ 4153169 w 7077668"/>
              <a:gd name="connsiteY5" fmla="*/ 287413 h 3104066"/>
              <a:gd name="connsiteX6" fmla="*/ 3654836 w 7077668"/>
              <a:gd name="connsiteY6" fmla="*/ 1064978 h 3104066"/>
              <a:gd name="connsiteX7" fmla="*/ 4396062 w 7077668"/>
              <a:gd name="connsiteY7" fmla="*/ 1737433 h 3104066"/>
              <a:gd name="connsiteX8" fmla="*/ 5315848 w 7077668"/>
              <a:gd name="connsiteY8" fmla="*/ 1261767 h 3104066"/>
              <a:gd name="connsiteX9" fmla="*/ 6102232 w 7077668"/>
              <a:gd name="connsiteY9" fmla="*/ 249831 h 3104066"/>
              <a:gd name="connsiteX10" fmla="*/ 6980056 w 7077668"/>
              <a:gd name="connsiteY10" fmla="*/ 134007 h 3104066"/>
              <a:gd name="connsiteX11" fmla="*/ 6993254 w 7077668"/>
              <a:gd name="connsiteY11" fmla="*/ 1568579 h 3104066"/>
              <a:gd name="connsiteX12" fmla="*/ 6419934 w 7077668"/>
              <a:gd name="connsiteY12" fmla="*/ 2087390 h 3104066"/>
              <a:gd name="connsiteX13" fmla="*/ 5923495 w 7077668"/>
              <a:gd name="connsiteY13" fmla="*/ 1371377 h 3104066"/>
              <a:gd name="connsiteX14" fmla="*/ 6760600 w 7077668"/>
              <a:gd name="connsiteY14" fmla="*/ 835047 h 3104066"/>
              <a:gd name="connsiteX0" fmla="*/ 79384 w 7077668"/>
              <a:gd name="connsiteY0" fmla="*/ 335175 h 3104066"/>
              <a:gd name="connsiteX1" fmla="*/ 189112 w 7077668"/>
              <a:gd name="connsiteY1" fmla="*/ 1828695 h 3104066"/>
              <a:gd name="connsiteX2" fmla="*/ 2030104 w 7077668"/>
              <a:gd name="connsiteY2" fmla="*/ 2980839 h 3104066"/>
              <a:gd name="connsiteX3" fmla="*/ 3779656 w 7077668"/>
              <a:gd name="connsiteY3" fmla="*/ 2852823 h 3104066"/>
              <a:gd name="connsiteX4" fmla="*/ 5011048 w 7077668"/>
              <a:gd name="connsiteY4" fmla="*/ 1042311 h 3104066"/>
              <a:gd name="connsiteX5" fmla="*/ 4153169 w 7077668"/>
              <a:gd name="connsiteY5" fmla="*/ 287413 h 3104066"/>
              <a:gd name="connsiteX6" fmla="*/ 3654836 w 7077668"/>
              <a:gd name="connsiteY6" fmla="*/ 1064978 h 3104066"/>
              <a:gd name="connsiteX7" fmla="*/ 4396062 w 7077668"/>
              <a:gd name="connsiteY7" fmla="*/ 1737433 h 3104066"/>
              <a:gd name="connsiteX8" fmla="*/ 5315848 w 7077668"/>
              <a:gd name="connsiteY8" fmla="*/ 1261767 h 3104066"/>
              <a:gd name="connsiteX9" fmla="*/ 6102232 w 7077668"/>
              <a:gd name="connsiteY9" fmla="*/ 249831 h 3104066"/>
              <a:gd name="connsiteX10" fmla="*/ 6980056 w 7077668"/>
              <a:gd name="connsiteY10" fmla="*/ 134007 h 3104066"/>
              <a:gd name="connsiteX11" fmla="*/ 6993254 w 7077668"/>
              <a:gd name="connsiteY11" fmla="*/ 1568579 h 3104066"/>
              <a:gd name="connsiteX12" fmla="*/ 6419934 w 7077668"/>
              <a:gd name="connsiteY12" fmla="*/ 2087390 h 3104066"/>
              <a:gd name="connsiteX13" fmla="*/ 5923495 w 7077668"/>
              <a:gd name="connsiteY13" fmla="*/ 1371377 h 3104066"/>
              <a:gd name="connsiteX0" fmla="*/ 0 w 6888556"/>
              <a:gd name="connsiteY0" fmla="*/ 1828695 h 3104066"/>
              <a:gd name="connsiteX1" fmla="*/ 1840992 w 6888556"/>
              <a:gd name="connsiteY1" fmla="*/ 2980839 h 3104066"/>
              <a:gd name="connsiteX2" fmla="*/ 3590544 w 6888556"/>
              <a:gd name="connsiteY2" fmla="*/ 2852823 h 3104066"/>
              <a:gd name="connsiteX3" fmla="*/ 4821936 w 6888556"/>
              <a:gd name="connsiteY3" fmla="*/ 1042311 h 3104066"/>
              <a:gd name="connsiteX4" fmla="*/ 3964057 w 6888556"/>
              <a:gd name="connsiteY4" fmla="*/ 287413 h 3104066"/>
              <a:gd name="connsiteX5" fmla="*/ 3465724 w 6888556"/>
              <a:gd name="connsiteY5" fmla="*/ 1064978 h 3104066"/>
              <a:gd name="connsiteX6" fmla="*/ 4206950 w 6888556"/>
              <a:gd name="connsiteY6" fmla="*/ 1737433 h 3104066"/>
              <a:gd name="connsiteX7" fmla="*/ 5126736 w 6888556"/>
              <a:gd name="connsiteY7" fmla="*/ 1261767 h 3104066"/>
              <a:gd name="connsiteX8" fmla="*/ 5913120 w 6888556"/>
              <a:gd name="connsiteY8" fmla="*/ 249831 h 3104066"/>
              <a:gd name="connsiteX9" fmla="*/ 6790944 w 6888556"/>
              <a:gd name="connsiteY9" fmla="*/ 134007 h 3104066"/>
              <a:gd name="connsiteX10" fmla="*/ 6804142 w 6888556"/>
              <a:gd name="connsiteY10" fmla="*/ 1568579 h 3104066"/>
              <a:gd name="connsiteX11" fmla="*/ 6230822 w 6888556"/>
              <a:gd name="connsiteY11" fmla="*/ 2087390 h 3104066"/>
              <a:gd name="connsiteX12" fmla="*/ 5734383 w 6888556"/>
              <a:gd name="connsiteY12" fmla="*/ 1371377 h 3104066"/>
              <a:gd name="connsiteX0" fmla="*/ 0 w 5047564"/>
              <a:gd name="connsiteY0" fmla="*/ 2980839 h 3104066"/>
              <a:gd name="connsiteX1" fmla="*/ 1749552 w 5047564"/>
              <a:gd name="connsiteY1" fmla="*/ 2852823 h 3104066"/>
              <a:gd name="connsiteX2" fmla="*/ 2980944 w 5047564"/>
              <a:gd name="connsiteY2" fmla="*/ 1042311 h 3104066"/>
              <a:gd name="connsiteX3" fmla="*/ 2123065 w 5047564"/>
              <a:gd name="connsiteY3" fmla="*/ 287413 h 3104066"/>
              <a:gd name="connsiteX4" fmla="*/ 1624732 w 5047564"/>
              <a:gd name="connsiteY4" fmla="*/ 1064978 h 3104066"/>
              <a:gd name="connsiteX5" fmla="*/ 2365958 w 5047564"/>
              <a:gd name="connsiteY5" fmla="*/ 1737433 h 3104066"/>
              <a:gd name="connsiteX6" fmla="*/ 3285744 w 5047564"/>
              <a:gd name="connsiteY6" fmla="*/ 1261767 h 3104066"/>
              <a:gd name="connsiteX7" fmla="*/ 4072128 w 5047564"/>
              <a:gd name="connsiteY7" fmla="*/ 249831 h 3104066"/>
              <a:gd name="connsiteX8" fmla="*/ 4949952 w 5047564"/>
              <a:gd name="connsiteY8" fmla="*/ 134007 h 3104066"/>
              <a:gd name="connsiteX9" fmla="*/ 4963150 w 5047564"/>
              <a:gd name="connsiteY9" fmla="*/ 1568579 h 3104066"/>
              <a:gd name="connsiteX10" fmla="*/ 4389830 w 5047564"/>
              <a:gd name="connsiteY10" fmla="*/ 2087390 h 3104066"/>
              <a:gd name="connsiteX11" fmla="*/ 3893391 w 5047564"/>
              <a:gd name="connsiteY11" fmla="*/ 1371377 h 3104066"/>
              <a:gd name="connsiteX0" fmla="*/ 129562 w 3427574"/>
              <a:gd name="connsiteY0" fmla="*/ 2852823 h 2852823"/>
              <a:gd name="connsiteX1" fmla="*/ 1360954 w 3427574"/>
              <a:gd name="connsiteY1" fmla="*/ 1042311 h 2852823"/>
              <a:gd name="connsiteX2" fmla="*/ 503075 w 3427574"/>
              <a:gd name="connsiteY2" fmla="*/ 287413 h 2852823"/>
              <a:gd name="connsiteX3" fmla="*/ 4742 w 3427574"/>
              <a:gd name="connsiteY3" fmla="*/ 1064978 h 2852823"/>
              <a:gd name="connsiteX4" fmla="*/ 745968 w 3427574"/>
              <a:gd name="connsiteY4" fmla="*/ 1737433 h 2852823"/>
              <a:gd name="connsiteX5" fmla="*/ 1665754 w 3427574"/>
              <a:gd name="connsiteY5" fmla="*/ 1261767 h 2852823"/>
              <a:gd name="connsiteX6" fmla="*/ 2452138 w 3427574"/>
              <a:gd name="connsiteY6" fmla="*/ 249831 h 2852823"/>
              <a:gd name="connsiteX7" fmla="*/ 3329962 w 3427574"/>
              <a:gd name="connsiteY7" fmla="*/ 134007 h 2852823"/>
              <a:gd name="connsiteX8" fmla="*/ 3343160 w 3427574"/>
              <a:gd name="connsiteY8" fmla="*/ 1568579 h 2852823"/>
              <a:gd name="connsiteX9" fmla="*/ 2769840 w 3427574"/>
              <a:gd name="connsiteY9" fmla="*/ 2087390 h 2852823"/>
              <a:gd name="connsiteX10" fmla="*/ 2273401 w 3427574"/>
              <a:gd name="connsiteY10" fmla="*/ 1371377 h 2852823"/>
              <a:gd name="connsiteX0" fmla="*/ 1360954 w 3427574"/>
              <a:gd name="connsiteY0" fmla="*/ 1042311 h 2087397"/>
              <a:gd name="connsiteX1" fmla="*/ 503075 w 3427574"/>
              <a:gd name="connsiteY1" fmla="*/ 287413 h 2087397"/>
              <a:gd name="connsiteX2" fmla="*/ 4742 w 3427574"/>
              <a:gd name="connsiteY2" fmla="*/ 1064978 h 2087397"/>
              <a:gd name="connsiteX3" fmla="*/ 745968 w 3427574"/>
              <a:gd name="connsiteY3" fmla="*/ 1737433 h 2087397"/>
              <a:gd name="connsiteX4" fmla="*/ 1665754 w 3427574"/>
              <a:gd name="connsiteY4" fmla="*/ 1261767 h 2087397"/>
              <a:gd name="connsiteX5" fmla="*/ 2452138 w 3427574"/>
              <a:gd name="connsiteY5" fmla="*/ 249831 h 2087397"/>
              <a:gd name="connsiteX6" fmla="*/ 3329962 w 3427574"/>
              <a:gd name="connsiteY6" fmla="*/ 134007 h 2087397"/>
              <a:gd name="connsiteX7" fmla="*/ 3343160 w 3427574"/>
              <a:gd name="connsiteY7" fmla="*/ 1568579 h 2087397"/>
              <a:gd name="connsiteX8" fmla="*/ 2769840 w 3427574"/>
              <a:gd name="connsiteY8" fmla="*/ 2087390 h 2087397"/>
              <a:gd name="connsiteX9" fmla="*/ 2273401 w 3427574"/>
              <a:gd name="connsiteY9" fmla="*/ 1371377 h 2087397"/>
              <a:gd name="connsiteX0" fmla="*/ 503075 w 3427574"/>
              <a:gd name="connsiteY0" fmla="*/ 287413 h 2087397"/>
              <a:gd name="connsiteX1" fmla="*/ 4742 w 3427574"/>
              <a:gd name="connsiteY1" fmla="*/ 1064978 h 2087397"/>
              <a:gd name="connsiteX2" fmla="*/ 745968 w 3427574"/>
              <a:gd name="connsiteY2" fmla="*/ 1737433 h 2087397"/>
              <a:gd name="connsiteX3" fmla="*/ 1665754 w 3427574"/>
              <a:gd name="connsiteY3" fmla="*/ 1261767 h 2087397"/>
              <a:gd name="connsiteX4" fmla="*/ 2452138 w 3427574"/>
              <a:gd name="connsiteY4" fmla="*/ 249831 h 2087397"/>
              <a:gd name="connsiteX5" fmla="*/ 3329962 w 3427574"/>
              <a:gd name="connsiteY5" fmla="*/ 134007 h 2087397"/>
              <a:gd name="connsiteX6" fmla="*/ 3343160 w 3427574"/>
              <a:gd name="connsiteY6" fmla="*/ 1568579 h 2087397"/>
              <a:gd name="connsiteX7" fmla="*/ 2769840 w 3427574"/>
              <a:gd name="connsiteY7" fmla="*/ 2087390 h 2087397"/>
              <a:gd name="connsiteX8" fmla="*/ 2273401 w 3427574"/>
              <a:gd name="connsiteY8" fmla="*/ 1371377 h 2087397"/>
              <a:gd name="connsiteX0" fmla="*/ 0 w 3422832"/>
              <a:gd name="connsiteY0" fmla="*/ 1064978 h 2087397"/>
              <a:gd name="connsiteX1" fmla="*/ 741226 w 3422832"/>
              <a:gd name="connsiteY1" fmla="*/ 1737433 h 2087397"/>
              <a:gd name="connsiteX2" fmla="*/ 1661012 w 3422832"/>
              <a:gd name="connsiteY2" fmla="*/ 1261767 h 2087397"/>
              <a:gd name="connsiteX3" fmla="*/ 2447396 w 3422832"/>
              <a:gd name="connsiteY3" fmla="*/ 249831 h 2087397"/>
              <a:gd name="connsiteX4" fmla="*/ 3325220 w 3422832"/>
              <a:gd name="connsiteY4" fmla="*/ 134007 h 2087397"/>
              <a:gd name="connsiteX5" fmla="*/ 3338418 w 3422832"/>
              <a:gd name="connsiteY5" fmla="*/ 1568579 h 2087397"/>
              <a:gd name="connsiteX6" fmla="*/ 2765098 w 3422832"/>
              <a:gd name="connsiteY6" fmla="*/ 2087390 h 2087397"/>
              <a:gd name="connsiteX7" fmla="*/ 2268659 w 3422832"/>
              <a:gd name="connsiteY7" fmla="*/ 1371377 h 2087397"/>
              <a:gd name="connsiteX0" fmla="*/ 0 w 2681606"/>
              <a:gd name="connsiteY0" fmla="*/ 1737433 h 2087397"/>
              <a:gd name="connsiteX1" fmla="*/ 919786 w 2681606"/>
              <a:gd name="connsiteY1" fmla="*/ 1261767 h 2087397"/>
              <a:gd name="connsiteX2" fmla="*/ 1706170 w 2681606"/>
              <a:gd name="connsiteY2" fmla="*/ 249831 h 2087397"/>
              <a:gd name="connsiteX3" fmla="*/ 2583994 w 2681606"/>
              <a:gd name="connsiteY3" fmla="*/ 134007 h 2087397"/>
              <a:gd name="connsiteX4" fmla="*/ 2597192 w 2681606"/>
              <a:gd name="connsiteY4" fmla="*/ 1568579 h 2087397"/>
              <a:gd name="connsiteX5" fmla="*/ 2023872 w 2681606"/>
              <a:gd name="connsiteY5" fmla="*/ 2087390 h 2087397"/>
              <a:gd name="connsiteX6" fmla="*/ 1527433 w 2681606"/>
              <a:gd name="connsiteY6" fmla="*/ 1371377 h 2087397"/>
              <a:gd name="connsiteX0" fmla="*/ 0 w 1761820"/>
              <a:gd name="connsiteY0" fmla="*/ 1261767 h 2087397"/>
              <a:gd name="connsiteX1" fmla="*/ 786384 w 1761820"/>
              <a:gd name="connsiteY1" fmla="*/ 249831 h 2087397"/>
              <a:gd name="connsiteX2" fmla="*/ 1664208 w 1761820"/>
              <a:gd name="connsiteY2" fmla="*/ 134007 h 2087397"/>
              <a:gd name="connsiteX3" fmla="*/ 1677406 w 1761820"/>
              <a:gd name="connsiteY3" fmla="*/ 1568579 h 2087397"/>
              <a:gd name="connsiteX4" fmla="*/ 1104086 w 1761820"/>
              <a:gd name="connsiteY4" fmla="*/ 2087390 h 2087397"/>
              <a:gd name="connsiteX5" fmla="*/ 607647 w 1761820"/>
              <a:gd name="connsiteY5" fmla="*/ 1371377 h 2087397"/>
              <a:gd name="connsiteX0" fmla="*/ 206258 w 1181694"/>
              <a:gd name="connsiteY0" fmla="*/ 249831 h 2087397"/>
              <a:gd name="connsiteX1" fmla="*/ 1084082 w 1181694"/>
              <a:gd name="connsiteY1" fmla="*/ 134007 h 2087397"/>
              <a:gd name="connsiteX2" fmla="*/ 1097280 w 1181694"/>
              <a:gd name="connsiteY2" fmla="*/ 1568579 h 2087397"/>
              <a:gd name="connsiteX3" fmla="*/ 523960 w 1181694"/>
              <a:gd name="connsiteY3" fmla="*/ 2087390 h 2087397"/>
              <a:gd name="connsiteX4" fmla="*/ 27521 w 1181694"/>
              <a:gd name="connsiteY4" fmla="*/ 1371377 h 2087397"/>
              <a:gd name="connsiteX0" fmla="*/ 312790 w 1174769"/>
              <a:gd name="connsiteY0" fmla="*/ 128890 h 2294930"/>
              <a:gd name="connsiteX1" fmla="*/ 1084082 w 1174769"/>
              <a:gd name="connsiteY1" fmla="*/ 341540 h 2294930"/>
              <a:gd name="connsiteX2" fmla="*/ 1097280 w 1174769"/>
              <a:gd name="connsiteY2" fmla="*/ 1776112 h 2294930"/>
              <a:gd name="connsiteX3" fmla="*/ 523960 w 1174769"/>
              <a:gd name="connsiteY3" fmla="*/ 2294923 h 2294930"/>
              <a:gd name="connsiteX4" fmla="*/ 27521 w 1174769"/>
              <a:gd name="connsiteY4" fmla="*/ 1578910 h 2294930"/>
              <a:gd name="connsiteX0" fmla="*/ 0 w 1809861"/>
              <a:gd name="connsiteY0" fmla="*/ 128890 h 2398989"/>
              <a:gd name="connsiteX1" fmla="*/ 771292 w 1809861"/>
              <a:gd name="connsiteY1" fmla="*/ 341540 h 2398989"/>
              <a:gd name="connsiteX2" fmla="*/ 784490 w 1809861"/>
              <a:gd name="connsiteY2" fmla="*/ 1776112 h 2398989"/>
              <a:gd name="connsiteX3" fmla="*/ 211170 w 1809861"/>
              <a:gd name="connsiteY3" fmla="*/ 2294923 h 2398989"/>
              <a:gd name="connsiteX4" fmla="*/ 1809861 w 1809861"/>
              <a:gd name="connsiteY4" fmla="*/ 2058304 h 2398989"/>
              <a:gd name="connsiteX0" fmla="*/ 0 w 1809861"/>
              <a:gd name="connsiteY0" fmla="*/ 128890 h 2058304"/>
              <a:gd name="connsiteX1" fmla="*/ 771292 w 1809861"/>
              <a:gd name="connsiteY1" fmla="*/ 341540 h 2058304"/>
              <a:gd name="connsiteX2" fmla="*/ 784490 w 1809861"/>
              <a:gd name="connsiteY2" fmla="*/ 1776112 h 2058304"/>
              <a:gd name="connsiteX3" fmla="*/ 1809861 w 1809861"/>
              <a:gd name="connsiteY3" fmla="*/ 2058304 h 2058304"/>
              <a:gd name="connsiteX0" fmla="*/ 0 w 1809861"/>
              <a:gd name="connsiteY0" fmla="*/ 108028 h 2037442"/>
              <a:gd name="connsiteX1" fmla="*/ 771292 w 1809861"/>
              <a:gd name="connsiteY1" fmla="*/ 320678 h 2037442"/>
              <a:gd name="connsiteX2" fmla="*/ 1183985 w 1809861"/>
              <a:gd name="connsiteY2" fmla="*/ 1107180 h 2037442"/>
              <a:gd name="connsiteX3" fmla="*/ 1809861 w 1809861"/>
              <a:gd name="connsiteY3" fmla="*/ 2037442 h 2037442"/>
              <a:gd name="connsiteX0" fmla="*/ 0 w 1929709"/>
              <a:gd name="connsiteY0" fmla="*/ 108028 h 1107440"/>
              <a:gd name="connsiteX1" fmla="*/ 771292 w 1929709"/>
              <a:gd name="connsiteY1" fmla="*/ 320678 h 1107440"/>
              <a:gd name="connsiteX2" fmla="*/ 1183985 w 1929709"/>
              <a:gd name="connsiteY2" fmla="*/ 1107180 h 1107440"/>
              <a:gd name="connsiteX3" fmla="*/ 1929709 w 1929709"/>
              <a:gd name="connsiteY3" fmla="*/ 230836 h 1107440"/>
              <a:gd name="connsiteX0" fmla="*/ 0 w 2006589"/>
              <a:gd name="connsiteY0" fmla="*/ 108028 h 1107440"/>
              <a:gd name="connsiteX1" fmla="*/ 771292 w 2006589"/>
              <a:gd name="connsiteY1" fmla="*/ 320678 h 1107440"/>
              <a:gd name="connsiteX2" fmla="*/ 1183985 w 2006589"/>
              <a:gd name="connsiteY2" fmla="*/ 1107180 h 1107440"/>
              <a:gd name="connsiteX3" fmla="*/ 1929709 w 2006589"/>
              <a:gd name="connsiteY3" fmla="*/ 230836 h 1107440"/>
              <a:gd name="connsiteX0" fmla="*/ 0 w 2006589"/>
              <a:gd name="connsiteY0" fmla="*/ 30563 h 1029975"/>
              <a:gd name="connsiteX1" fmla="*/ 771292 w 2006589"/>
              <a:gd name="connsiteY1" fmla="*/ 243213 h 1029975"/>
              <a:gd name="connsiteX2" fmla="*/ 1183985 w 2006589"/>
              <a:gd name="connsiteY2" fmla="*/ 1029715 h 1029975"/>
              <a:gd name="connsiteX3" fmla="*/ 1929709 w 2006589"/>
              <a:gd name="connsiteY3" fmla="*/ 153371 h 1029975"/>
              <a:gd name="connsiteX0" fmla="*/ 0 w 2042070"/>
              <a:gd name="connsiteY0" fmla="*/ 30563 h 1110589"/>
              <a:gd name="connsiteX1" fmla="*/ 771292 w 2042070"/>
              <a:gd name="connsiteY1" fmla="*/ 243213 h 1110589"/>
              <a:gd name="connsiteX2" fmla="*/ 1183985 w 2042070"/>
              <a:gd name="connsiteY2" fmla="*/ 1029715 h 1110589"/>
              <a:gd name="connsiteX3" fmla="*/ 1929709 w 2042070"/>
              <a:gd name="connsiteY3" fmla="*/ 153371 h 1110589"/>
              <a:gd name="connsiteX0" fmla="*/ 0 w 2002989"/>
              <a:gd name="connsiteY0" fmla="*/ 108190 h 1108440"/>
              <a:gd name="connsiteX1" fmla="*/ 1130837 w 2002989"/>
              <a:gd name="connsiteY1" fmla="*/ 94460 h 1108440"/>
              <a:gd name="connsiteX2" fmla="*/ 1183985 w 2002989"/>
              <a:gd name="connsiteY2" fmla="*/ 1107342 h 1108440"/>
              <a:gd name="connsiteX3" fmla="*/ 1929709 w 2002989"/>
              <a:gd name="connsiteY3" fmla="*/ 230998 h 1108440"/>
              <a:gd name="connsiteX0" fmla="*/ 0 w 2048696"/>
              <a:gd name="connsiteY0" fmla="*/ 73911 h 615627"/>
              <a:gd name="connsiteX1" fmla="*/ 1130837 w 2048696"/>
              <a:gd name="connsiteY1" fmla="*/ 60181 h 615627"/>
              <a:gd name="connsiteX2" fmla="*/ 1650062 w 2048696"/>
              <a:gd name="connsiteY2" fmla="*/ 575914 h 615627"/>
              <a:gd name="connsiteX3" fmla="*/ 1929709 w 2048696"/>
              <a:gd name="connsiteY3" fmla="*/ 196719 h 615627"/>
              <a:gd name="connsiteX0" fmla="*/ 0 w 1900591"/>
              <a:gd name="connsiteY0" fmla="*/ 73911 h 619355"/>
              <a:gd name="connsiteX1" fmla="*/ 1130837 w 1900591"/>
              <a:gd name="connsiteY1" fmla="*/ 60181 h 619355"/>
              <a:gd name="connsiteX2" fmla="*/ 1650062 w 1900591"/>
              <a:gd name="connsiteY2" fmla="*/ 575914 h 619355"/>
              <a:gd name="connsiteX3" fmla="*/ 1752156 w 1900591"/>
              <a:gd name="connsiteY3" fmla="*/ 205597 h 619355"/>
              <a:gd name="connsiteX0" fmla="*/ 0 w 1917541"/>
              <a:gd name="connsiteY0" fmla="*/ 73911 h 687197"/>
              <a:gd name="connsiteX1" fmla="*/ 1130837 w 1917541"/>
              <a:gd name="connsiteY1" fmla="*/ 60181 h 687197"/>
              <a:gd name="connsiteX2" fmla="*/ 1650062 w 1917541"/>
              <a:gd name="connsiteY2" fmla="*/ 575914 h 687197"/>
              <a:gd name="connsiteX3" fmla="*/ 1752156 w 1917541"/>
              <a:gd name="connsiteY3" fmla="*/ 205597 h 687197"/>
              <a:gd name="connsiteX0" fmla="*/ 0 w 2272648"/>
              <a:gd name="connsiteY0" fmla="*/ 234826 h 635048"/>
              <a:gd name="connsiteX1" fmla="*/ 1485944 w 2272648"/>
              <a:gd name="connsiteY1" fmla="*/ 8032 h 635048"/>
              <a:gd name="connsiteX2" fmla="*/ 2005169 w 2272648"/>
              <a:gd name="connsiteY2" fmla="*/ 523765 h 635048"/>
              <a:gd name="connsiteX3" fmla="*/ 2107263 w 2272648"/>
              <a:gd name="connsiteY3" fmla="*/ 153448 h 635048"/>
              <a:gd name="connsiteX0" fmla="*/ 0 w 2272648"/>
              <a:gd name="connsiteY0" fmla="*/ 305421 h 705643"/>
              <a:gd name="connsiteX1" fmla="*/ 1485944 w 2272648"/>
              <a:gd name="connsiteY1" fmla="*/ 78627 h 705643"/>
              <a:gd name="connsiteX2" fmla="*/ 2005169 w 2272648"/>
              <a:gd name="connsiteY2" fmla="*/ 594360 h 705643"/>
              <a:gd name="connsiteX3" fmla="*/ 2107263 w 2272648"/>
              <a:gd name="connsiteY3" fmla="*/ 224043 h 705643"/>
              <a:gd name="connsiteX0" fmla="*/ 0 w 2272648"/>
              <a:gd name="connsiteY0" fmla="*/ 396028 h 796250"/>
              <a:gd name="connsiteX1" fmla="*/ 1485944 w 2272648"/>
              <a:gd name="connsiteY1" fmla="*/ 169234 h 796250"/>
              <a:gd name="connsiteX2" fmla="*/ 2005169 w 2272648"/>
              <a:gd name="connsiteY2" fmla="*/ 684967 h 796250"/>
              <a:gd name="connsiteX3" fmla="*/ 2107263 w 2272648"/>
              <a:gd name="connsiteY3" fmla="*/ 314650 h 796250"/>
              <a:gd name="connsiteX0" fmla="*/ 0 w 2320931"/>
              <a:gd name="connsiteY0" fmla="*/ 81378 h 397544"/>
              <a:gd name="connsiteX1" fmla="*/ 2005169 w 2320931"/>
              <a:gd name="connsiteY1" fmla="*/ 370317 h 397544"/>
              <a:gd name="connsiteX2" fmla="*/ 2107263 w 2320931"/>
              <a:gd name="connsiteY2" fmla="*/ 0 h 397544"/>
              <a:gd name="connsiteX0" fmla="*/ 0 w 2283726"/>
              <a:gd name="connsiteY0" fmla="*/ 340709 h 781520"/>
              <a:gd name="connsiteX1" fmla="*/ 2005169 w 2283726"/>
              <a:gd name="connsiteY1" fmla="*/ 629648 h 781520"/>
              <a:gd name="connsiteX2" fmla="*/ 2107263 w 2283726"/>
              <a:gd name="connsiteY2" fmla="*/ 259331 h 781520"/>
              <a:gd name="connsiteX0" fmla="*/ 0 w 2283726"/>
              <a:gd name="connsiteY0" fmla="*/ 479995 h 920806"/>
              <a:gd name="connsiteX1" fmla="*/ 2005169 w 2283726"/>
              <a:gd name="connsiteY1" fmla="*/ 768934 h 920806"/>
              <a:gd name="connsiteX2" fmla="*/ 2107263 w 2283726"/>
              <a:gd name="connsiteY2" fmla="*/ 398617 h 920806"/>
              <a:gd name="connsiteX0" fmla="*/ 0 w 2458966"/>
              <a:gd name="connsiteY0" fmla="*/ 449801 h 744007"/>
              <a:gd name="connsiteX1" fmla="*/ 2005169 w 2458966"/>
              <a:gd name="connsiteY1" fmla="*/ 738740 h 744007"/>
              <a:gd name="connsiteX2" fmla="*/ 2298133 w 2458966"/>
              <a:gd name="connsiteY2" fmla="*/ 0 h 744007"/>
              <a:gd name="connsiteX0" fmla="*/ 0 w 2458966"/>
              <a:gd name="connsiteY0" fmla="*/ 449801 h 741552"/>
              <a:gd name="connsiteX1" fmla="*/ 2005169 w 2458966"/>
              <a:gd name="connsiteY1" fmla="*/ 738740 h 741552"/>
              <a:gd name="connsiteX2" fmla="*/ 2298133 w 2458966"/>
              <a:gd name="connsiteY2" fmla="*/ 0 h 741552"/>
              <a:gd name="connsiteX0" fmla="*/ 0 w 2276497"/>
              <a:gd name="connsiteY0" fmla="*/ 416146 h 705529"/>
              <a:gd name="connsiteX1" fmla="*/ 2005169 w 2276497"/>
              <a:gd name="connsiteY1" fmla="*/ 705085 h 705529"/>
              <a:gd name="connsiteX2" fmla="*/ 2036242 w 2276497"/>
              <a:gd name="connsiteY2" fmla="*/ 241553 h 705529"/>
              <a:gd name="connsiteX0" fmla="*/ 0 w 2255009"/>
              <a:gd name="connsiteY0" fmla="*/ 462796 h 865534"/>
              <a:gd name="connsiteX1" fmla="*/ 2005169 w 2255009"/>
              <a:gd name="connsiteY1" fmla="*/ 751735 h 865534"/>
              <a:gd name="connsiteX2" fmla="*/ 2036242 w 2255009"/>
              <a:gd name="connsiteY2" fmla="*/ 288203 h 865534"/>
              <a:gd name="connsiteX0" fmla="*/ 0 w 2005169"/>
              <a:gd name="connsiteY0" fmla="*/ 462796 h 751735"/>
              <a:gd name="connsiteX1" fmla="*/ 2005169 w 2005169"/>
              <a:gd name="connsiteY1" fmla="*/ 751735 h 751735"/>
              <a:gd name="connsiteX0" fmla="*/ 0 w 1619089"/>
              <a:gd name="connsiteY0" fmla="*/ 573101 h 573101"/>
              <a:gd name="connsiteX1" fmla="*/ 1619089 w 1619089"/>
              <a:gd name="connsiteY1" fmla="*/ 470880 h 573101"/>
              <a:gd name="connsiteX0" fmla="*/ 0 w 1639323"/>
              <a:gd name="connsiteY0" fmla="*/ 665160 h 665160"/>
              <a:gd name="connsiteX1" fmla="*/ 1619089 w 1639323"/>
              <a:gd name="connsiteY1" fmla="*/ 562939 h 665160"/>
              <a:gd name="connsiteX0" fmla="*/ 0 w 1622578"/>
              <a:gd name="connsiteY0" fmla="*/ 718976 h 718976"/>
              <a:gd name="connsiteX1" fmla="*/ 1619089 w 1622578"/>
              <a:gd name="connsiteY1" fmla="*/ 616755 h 718976"/>
              <a:gd name="connsiteX0" fmla="*/ 0 w 719459"/>
              <a:gd name="connsiteY0" fmla="*/ 721303 h 721303"/>
              <a:gd name="connsiteX1" fmla="*/ 694529 w 719459"/>
              <a:gd name="connsiteY1" fmla="*/ 614002 h 721303"/>
              <a:gd name="connsiteX0" fmla="*/ 0 w 703626"/>
              <a:gd name="connsiteY0" fmla="*/ 241287 h 728176"/>
              <a:gd name="connsiteX1" fmla="*/ 694529 w 703626"/>
              <a:gd name="connsiteY1" fmla="*/ 133986 h 728176"/>
              <a:gd name="connsiteX0" fmla="*/ 0 w 1044321"/>
              <a:gd name="connsiteY0" fmla="*/ 107301 h 856357"/>
              <a:gd name="connsiteX1" fmla="*/ 694529 w 1044321"/>
              <a:gd name="connsiteY1" fmla="*/ 0 h 856357"/>
              <a:gd name="connsiteX0" fmla="*/ 0 w 1470878"/>
              <a:gd name="connsiteY0" fmla="*/ 473061 h 1115031"/>
              <a:gd name="connsiteX1" fmla="*/ 1192369 w 1470878"/>
              <a:gd name="connsiteY1" fmla="*/ 0 h 1115031"/>
              <a:gd name="connsiteX0" fmla="*/ 0 w 1501106"/>
              <a:gd name="connsiteY0" fmla="*/ 473061 h 1223615"/>
              <a:gd name="connsiteX1" fmla="*/ 1192369 w 1501106"/>
              <a:gd name="connsiteY1" fmla="*/ 0 h 1223615"/>
              <a:gd name="connsiteX0" fmla="*/ 0 w 1517372"/>
              <a:gd name="connsiteY0" fmla="*/ 473061 h 1162929"/>
              <a:gd name="connsiteX1" fmla="*/ 1192369 w 1517372"/>
              <a:gd name="connsiteY1" fmla="*/ 0 h 1162929"/>
              <a:gd name="connsiteX0" fmla="*/ 0 w 1521825"/>
              <a:gd name="connsiteY0" fmla="*/ 574661 h 1236610"/>
              <a:gd name="connsiteX1" fmla="*/ 1197449 w 1521825"/>
              <a:gd name="connsiteY1" fmla="*/ 0 h 1236610"/>
              <a:gd name="connsiteX0" fmla="*/ 0 w 1539292"/>
              <a:gd name="connsiteY0" fmla="*/ 574661 h 1149817"/>
              <a:gd name="connsiteX1" fmla="*/ 1438999 w 1539292"/>
              <a:gd name="connsiteY1" fmla="*/ 245684 h 1149817"/>
              <a:gd name="connsiteX2" fmla="*/ 1197449 w 1539292"/>
              <a:gd name="connsiteY2" fmla="*/ 0 h 1149817"/>
              <a:gd name="connsiteX0" fmla="*/ 0 w 1459442"/>
              <a:gd name="connsiteY0" fmla="*/ 574661 h 1891324"/>
              <a:gd name="connsiteX1" fmla="*/ 719671 w 1459442"/>
              <a:gd name="connsiteY1" fmla="*/ 1227140 h 1891324"/>
              <a:gd name="connsiteX2" fmla="*/ 1197449 w 1459442"/>
              <a:gd name="connsiteY2" fmla="*/ 0 h 1891324"/>
              <a:gd name="connsiteX0" fmla="*/ 0 w 1694860"/>
              <a:gd name="connsiteY0" fmla="*/ 574661 h 1278352"/>
              <a:gd name="connsiteX1" fmla="*/ 719671 w 1694860"/>
              <a:gd name="connsiteY1" fmla="*/ 1227140 h 1278352"/>
              <a:gd name="connsiteX2" fmla="*/ 1197449 w 1694860"/>
              <a:gd name="connsiteY2" fmla="*/ 0 h 1278352"/>
              <a:gd name="connsiteX0" fmla="*/ 0 w 1316856"/>
              <a:gd name="connsiteY0" fmla="*/ 599045 h 1301416"/>
              <a:gd name="connsiteX1" fmla="*/ 719671 w 1316856"/>
              <a:gd name="connsiteY1" fmla="*/ 1251524 h 1301416"/>
              <a:gd name="connsiteX2" fmla="*/ 606137 w 1316856"/>
              <a:gd name="connsiteY2" fmla="*/ 0 h 1301416"/>
              <a:gd name="connsiteX0" fmla="*/ 0 w 1141309"/>
              <a:gd name="connsiteY0" fmla="*/ 599045 h 1251524"/>
              <a:gd name="connsiteX1" fmla="*/ 719671 w 1141309"/>
              <a:gd name="connsiteY1" fmla="*/ 1251524 h 1251524"/>
              <a:gd name="connsiteX2" fmla="*/ 1140294 w 1141309"/>
              <a:gd name="connsiteY2" fmla="*/ 526100 h 1251524"/>
              <a:gd name="connsiteX3" fmla="*/ 606137 w 1141309"/>
              <a:gd name="connsiteY3" fmla="*/ 0 h 1251524"/>
              <a:gd name="connsiteX0" fmla="*/ 0 w 1141309"/>
              <a:gd name="connsiteY0" fmla="*/ 586853 h 1239332"/>
              <a:gd name="connsiteX1" fmla="*/ 719671 w 1141309"/>
              <a:gd name="connsiteY1" fmla="*/ 1239332 h 1239332"/>
              <a:gd name="connsiteX2" fmla="*/ 1140294 w 1141309"/>
              <a:gd name="connsiteY2" fmla="*/ 513908 h 1239332"/>
              <a:gd name="connsiteX3" fmla="*/ 203801 w 1141309"/>
              <a:gd name="connsiteY3" fmla="*/ 0 h 1239332"/>
              <a:gd name="connsiteX0" fmla="*/ 0 w 1141309"/>
              <a:gd name="connsiteY0" fmla="*/ 586853 h 1239332"/>
              <a:gd name="connsiteX1" fmla="*/ 719671 w 1141309"/>
              <a:gd name="connsiteY1" fmla="*/ 1239332 h 1239332"/>
              <a:gd name="connsiteX2" fmla="*/ 1140294 w 1141309"/>
              <a:gd name="connsiteY2" fmla="*/ 513908 h 1239332"/>
              <a:gd name="connsiteX3" fmla="*/ 506311 w 1141309"/>
              <a:gd name="connsiteY3" fmla="*/ 142052 h 1239332"/>
              <a:gd name="connsiteX4" fmla="*/ 203801 w 1141309"/>
              <a:gd name="connsiteY4" fmla="*/ 0 h 1239332"/>
              <a:gd name="connsiteX0" fmla="*/ 0 w 1141309"/>
              <a:gd name="connsiteY0" fmla="*/ 451391 h 1103870"/>
              <a:gd name="connsiteX1" fmla="*/ 719671 w 1141309"/>
              <a:gd name="connsiteY1" fmla="*/ 1103870 h 1103870"/>
              <a:gd name="connsiteX2" fmla="*/ 1140294 w 1141309"/>
              <a:gd name="connsiteY2" fmla="*/ 378446 h 1103870"/>
              <a:gd name="connsiteX3" fmla="*/ 506311 w 1141309"/>
              <a:gd name="connsiteY3" fmla="*/ 6590 h 1103870"/>
              <a:gd name="connsiteX4" fmla="*/ 849977 w 1141309"/>
              <a:gd name="connsiteY4" fmla="*/ 675306 h 1103870"/>
              <a:gd name="connsiteX0" fmla="*/ 0 w 1173344"/>
              <a:gd name="connsiteY0" fmla="*/ 451391 h 1204589"/>
              <a:gd name="connsiteX1" fmla="*/ 719671 w 1173344"/>
              <a:gd name="connsiteY1" fmla="*/ 1103870 h 1204589"/>
              <a:gd name="connsiteX2" fmla="*/ 1140294 w 1173344"/>
              <a:gd name="connsiteY2" fmla="*/ 378446 h 1204589"/>
              <a:gd name="connsiteX3" fmla="*/ 506311 w 1173344"/>
              <a:gd name="connsiteY3" fmla="*/ 6590 h 1204589"/>
              <a:gd name="connsiteX4" fmla="*/ 849977 w 1173344"/>
              <a:gd name="connsiteY4" fmla="*/ 675306 h 1204589"/>
              <a:gd name="connsiteX0" fmla="*/ 0 w 1181357"/>
              <a:gd name="connsiteY0" fmla="*/ 451391 h 1001586"/>
              <a:gd name="connsiteX1" fmla="*/ 744055 w 1181357"/>
              <a:gd name="connsiteY1" fmla="*/ 878318 h 1001586"/>
              <a:gd name="connsiteX2" fmla="*/ 1140294 w 1181357"/>
              <a:gd name="connsiteY2" fmla="*/ 378446 h 1001586"/>
              <a:gd name="connsiteX3" fmla="*/ 506311 w 1181357"/>
              <a:gd name="connsiteY3" fmla="*/ 6590 h 1001586"/>
              <a:gd name="connsiteX4" fmla="*/ 849977 w 1181357"/>
              <a:gd name="connsiteY4" fmla="*/ 675306 h 1001586"/>
              <a:gd name="connsiteX0" fmla="*/ 0 w 1181357"/>
              <a:gd name="connsiteY0" fmla="*/ 451391 h 1001586"/>
              <a:gd name="connsiteX1" fmla="*/ 744055 w 1181357"/>
              <a:gd name="connsiteY1" fmla="*/ 878318 h 1001586"/>
              <a:gd name="connsiteX2" fmla="*/ 1140294 w 1181357"/>
              <a:gd name="connsiteY2" fmla="*/ 378446 h 1001586"/>
              <a:gd name="connsiteX3" fmla="*/ 506311 w 1181357"/>
              <a:gd name="connsiteY3" fmla="*/ 6590 h 1001586"/>
              <a:gd name="connsiteX4" fmla="*/ 849977 w 1181357"/>
              <a:gd name="connsiteY4" fmla="*/ 675306 h 1001586"/>
              <a:gd name="connsiteX0" fmla="*/ 0 w 1370333"/>
              <a:gd name="connsiteY0" fmla="*/ 201455 h 1001586"/>
              <a:gd name="connsiteX1" fmla="*/ 933031 w 1370333"/>
              <a:gd name="connsiteY1" fmla="*/ 878318 h 1001586"/>
              <a:gd name="connsiteX2" fmla="*/ 1329270 w 1370333"/>
              <a:gd name="connsiteY2" fmla="*/ 378446 h 1001586"/>
              <a:gd name="connsiteX3" fmla="*/ 695287 w 1370333"/>
              <a:gd name="connsiteY3" fmla="*/ 6590 h 1001586"/>
              <a:gd name="connsiteX4" fmla="*/ 1038953 w 1370333"/>
              <a:gd name="connsiteY4" fmla="*/ 675306 h 1001586"/>
              <a:gd name="connsiteX0" fmla="*/ 0 w 1370333"/>
              <a:gd name="connsiteY0" fmla="*/ 201455 h 1001586"/>
              <a:gd name="connsiteX1" fmla="*/ 933031 w 1370333"/>
              <a:gd name="connsiteY1" fmla="*/ 878318 h 1001586"/>
              <a:gd name="connsiteX2" fmla="*/ 1329270 w 1370333"/>
              <a:gd name="connsiteY2" fmla="*/ 378446 h 1001586"/>
              <a:gd name="connsiteX3" fmla="*/ 695287 w 1370333"/>
              <a:gd name="connsiteY3" fmla="*/ 6590 h 1001586"/>
              <a:gd name="connsiteX4" fmla="*/ 1038953 w 1370333"/>
              <a:gd name="connsiteY4" fmla="*/ 675306 h 1001586"/>
              <a:gd name="connsiteX0" fmla="*/ 0 w 1420283"/>
              <a:gd name="connsiteY0" fmla="*/ 201455 h 878318"/>
              <a:gd name="connsiteX1" fmla="*/ 933031 w 1420283"/>
              <a:gd name="connsiteY1" fmla="*/ 878318 h 878318"/>
              <a:gd name="connsiteX2" fmla="*/ 1329270 w 1420283"/>
              <a:gd name="connsiteY2" fmla="*/ 378446 h 878318"/>
              <a:gd name="connsiteX3" fmla="*/ 695287 w 1420283"/>
              <a:gd name="connsiteY3" fmla="*/ 6590 h 878318"/>
              <a:gd name="connsiteX4" fmla="*/ 1038953 w 1420283"/>
              <a:gd name="connsiteY4" fmla="*/ 675306 h 878318"/>
              <a:gd name="connsiteX0" fmla="*/ 0 w 2448086"/>
              <a:gd name="connsiteY0" fmla="*/ 201552 h 878415"/>
              <a:gd name="connsiteX1" fmla="*/ 933031 w 2448086"/>
              <a:gd name="connsiteY1" fmla="*/ 878415 h 878415"/>
              <a:gd name="connsiteX2" fmla="*/ 1329270 w 2448086"/>
              <a:gd name="connsiteY2" fmla="*/ 378543 h 878415"/>
              <a:gd name="connsiteX3" fmla="*/ 695287 w 2448086"/>
              <a:gd name="connsiteY3" fmla="*/ 6687 h 878415"/>
              <a:gd name="connsiteX4" fmla="*/ 2447129 w 2448086"/>
              <a:gd name="connsiteY4" fmla="*/ 663211 h 878415"/>
              <a:gd name="connsiteX0" fmla="*/ 0 w 2448086"/>
              <a:gd name="connsiteY0" fmla="*/ 201552 h 878415"/>
              <a:gd name="connsiteX1" fmla="*/ 933031 w 2448086"/>
              <a:gd name="connsiteY1" fmla="*/ 878415 h 878415"/>
              <a:gd name="connsiteX2" fmla="*/ 1329270 w 2448086"/>
              <a:gd name="connsiteY2" fmla="*/ 378543 h 878415"/>
              <a:gd name="connsiteX3" fmla="*/ 695287 w 2448086"/>
              <a:gd name="connsiteY3" fmla="*/ 6687 h 878415"/>
              <a:gd name="connsiteX4" fmla="*/ 2447129 w 2448086"/>
              <a:gd name="connsiteY4" fmla="*/ 663211 h 878415"/>
              <a:gd name="connsiteX0" fmla="*/ 0 w 2448041"/>
              <a:gd name="connsiteY0" fmla="*/ 194865 h 871728"/>
              <a:gd name="connsiteX1" fmla="*/ 933031 w 2448041"/>
              <a:gd name="connsiteY1" fmla="*/ 871728 h 871728"/>
              <a:gd name="connsiteX2" fmla="*/ 1329270 w 2448041"/>
              <a:gd name="connsiteY2" fmla="*/ 371856 h 871728"/>
              <a:gd name="connsiteX3" fmla="*/ 695287 w 2448041"/>
              <a:gd name="connsiteY3" fmla="*/ 0 h 871728"/>
              <a:gd name="connsiteX4" fmla="*/ 2447129 w 2448041"/>
              <a:gd name="connsiteY4" fmla="*/ 656524 h 871728"/>
              <a:gd name="connsiteX0" fmla="*/ 0 w 2448041"/>
              <a:gd name="connsiteY0" fmla="*/ 248590 h 925453"/>
              <a:gd name="connsiteX1" fmla="*/ 933031 w 2448041"/>
              <a:gd name="connsiteY1" fmla="*/ 925453 h 925453"/>
              <a:gd name="connsiteX2" fmla="*/ 1329270 w 2448041"/>
              <a:gd name="connsiteY2" fmla="*/ 425581 h 925453"/>
              <a:gd name="connsiteX3" fmla="*/ 695287 w 2448041"/>
              <a:gd name="connsiteY3" fmla="*/ 53725 h 925453"/>
              <a:gd name="connsiteX4" fmla="*/ 2447129 w 2448041"/>
              <a:gd name="connsiteY4" fmla="*/ 710249 h 925453"/>
              <a:gd name="connsiteX0" fmla="*/ 0 w 2448041"/>
              <a:gd name="connsiteY0" fmla="*/ 248590 h 925453"/>
              <a:gd name="connsiteX1" fmla="*/ 933031 w 2448041"/>
              <a:gd name="connsiteY1" fmla="*/ 925453 h 925453"/>
              <a:gd name="connsiteX2" fmla="*/ 1329270 w 2448041"/>
              <a:gd name="connsiteY2" fmla="*/ 425581 h 925453"/>
              <a:gd name="connsiteX3" fmla="*/ 695287 w 2448041"/>
              <a:gd name="connsiteY3" fmla="*/ 53725 h 925453"/>
              <a:gd name="connsiteX4" fmla="*/ 2447129 w 2448041"/>
              <a:gd name="connsiteY4" fmla="*/ 710249 h 925453"/>
              <a:gd name="connsiteX0" fmla="*/ 0 w 2448041"/>
              <a:gd name="connsiteY0" fmla="*/ 248590 h 932574"/>
              <a:gd name="connsiteX1" fmla="*/ 933031 w 2448041"/>
              <a:gd name="connsiteY1" fmla="*/ 925453 h 932574"/>
              <a:gd name="connsiteX2" fmla="*/ 1329270 w 2448041"/>
              <a:gd name="connsiteY2" fmla="*/ 425581 h 932574"/>
              <a:gd name="connsiteX3" fmla="*/ 695287 w 2448041"/>
              <a:gd name="connsiteY3" fmla="*/ 53725 h 932574"/>
              <a:gd name="connsiteX4" fmla="*/ 2447129 w 2448041"/>
              <a:gd name="connsiteY4" fmla="*/ 710249 h 932574"/>
              <a:gd name="connsiteX0" fmla="*/ 0 w 2448041"/>
              <a:gd name="connsiteY0" fmla="*/ 248590 h 1137681"/>
              <a:gd name="connsiteX1" fmla="*/ 774535 w 2448041"/>
              <a:gd name="connsiteY1" fmla="*/ 1132717 h 1137681"/>
              <a:gd name="connsiteX2" fmla="*/ 1329270 w 2448041"/>
              <a:gd name="connsiteY2" fmla="*/ 425581 h 1137681"/>
              <a:gd name="connsiteX3" fmla="*/ 695287 w 2448041"/>
              <a:gd name="connsiteY3" fmla="*/ 53725 h 1137681"/>
              <a:gd name="connsiteX4" fmla="*/ 2447129 w 2448041"/>
              <a:gd name="connsiteY4" fmla="*/ 710249 h 1137681"/>
              <a:gd name="connsiteX0" fmla="*/ 0 w 2448041"/>
              <a:gd name="connsiteY0" fmla="*/ 278858 h 1167949"/>
              <a:gd name="connsiteX1" fmla="*/ 774535 w 2448041"/>
              <a:gd name="connsiteY1" fmla="*/ 1162985 h 1167949"/>
              <a:gd name="connsiteX2" fmla="*/ 1329270 w 2448041"/>
              <a:gd name="connsiteY2" fmla="*/ 455849 h 1167949"/>
              <a:gd name="connsiteX3" fmla="*/ 695287 w 2448041"/>
              <a:gd name="connsiteY3" fmla="*/ 83993 h 1167949"/>
              <a:gd name="connsiteX4" fmla="*/ 2447129 w 2448041"/>
              <a:gd name="connsiteY4" fmla="*/ 740517 h 1167949"/>
              <a:gd name="connsiteX0" fmla="*/ 0 w 1339279"/>
              <a:gd name="connsiteY0" fmla="*/ 278858 h 1167949"/>
              <a:gd name="connsiteX1" fmla="*/ 774535 w 1339279"/>
              <a:gd name="connsiteY1" fmla="*/ 1162985 h 1167949"/>
              <a:gd name="connsiteX2" fmla="*/ 1329270 w 1339279"/>
              <a:gd name="connsiteY2" fmla="*/ 455849 h 1167949"/>
              <a:gd name="connsiteX3" fmla="*/ 695287 w 1339279"/>
              <a:gd name="connsiteY3" fmla="*/ 83993 h 1167949"/>
              <a:gd name="connsiteX0" fmla="*/ 0 w 1339279"/>
              <a:gd name="connsiteY0" fmla="*/ 0 h 889091"/>
              <a:gd name="connsiteX1" fmla="*/ 774535 w 1339279"/>
              <a:gd name="connsiteY1" fmla="*/ 884127 h 889091"/>
              <a:gd name="connsiteX2" fmla="*/ 1329270 w 1339279"/>
              <a:gd name="connsiteY2" fmla="*/ 176991 h 889091"/>
              <a:gd name="connsiteX0" fmla="*/ 0 w 774535"/>
              <a:gd name="connsiteY0" fmla="*/ 0 h 884127"/>
              <a:gd name="connsiteX1" fmla="*/ 774535 w 774535"/>
              <a:gd name="connsiteY1" fmla="*/ 884127 h 884127"/>
              <a:gd name="connsiteX0" fmla="*/ 0 w 183223"/>
              <a:gd name="connsiteY0" fmla="*/ 0 h 325200"/>
              <a:gd name="connsiteX1" fmla="*/ 183223 w 183223"/>
              <a:gd name="connsiteY1" fmla="*/ 286719 h 325200"/>
              <a:gd name="connsiteX0" fmla="*/ 0 w 204745"/>
              <a:gd name="connsiteY0" fmla="*/ 0 h 325200"/>
              <a:gd name="connsiteX1" fmla="*/ 183223 w 204745"/>
              <a:gd name="connsiteY1" fmla="*/ 286719 h 325200"/>
              <a:gd name="connsiteX0" fmla="*/ 0 w 183223"/>
              <a:gd name="connsiteY0" fmla="*/ 0 h 286719"/>
              <a:gd name="connsiteX1" fmla="*/ 183223 w 183223"/>
              <a:gd name="connsiteY1" fmla="*/ 286719 h 286719"/>
              <a:gd name="connsiteX0" fmla="*/ 0 w 152743"/>
              <a:gd name="connsiteY0" fmla="*/ 0 h 244047"/>
              <a:gd name="connsiteX1" fmla="*/ 152743 w 152743"/>
              <a:gd name="connsiteY1" fmla="*/ 244047 h 244047"/>
              <a:gd name="connsiteX0" fmla="*/ 12747 w 42026"/>
              <a:gd name="connsiteY0" fmla="*/ 0 h 329772"/>
              <a:gd name="connsiteX1" fmla="*/ 16900 w 42026"/>
              <a:gd name="connsiteY1" fmla="*/ 329772 h 329772"/>
              <a:gd name="connsiteX0" fmla="*/ 0 w 45080"/>
              <a:gd name="connsiteY0" fmla="*/ 0 h 329772"/>
              <a:gd name="connsiteX1" fmla="*/ 4153 w 45080"/>
              <a:gd name="connsiteY1" fmla="*/ 329772 h 329772"/>
              <a:gd name="connsiteX0" fmla="*/ 0 w 11012"/>
              <a:gd name="connsiteY0" fmla="*/ 0 h 329772"/>
              <a:gd name="connsiteX1" fmla="*/ 4153 w 11012"/>
              <a:gd name="connsiteY1" fmla="*/ 329772 h 329772"/>
              <a:gd name="connsiteX0" fmla="*/ 0 w 4153"/>
              <a:gd name="connsiteY0" fmla="*/ 0 h 329772"/>
              <a:gd name="connsiteX1" fmla="*/ 4153 w 4153"/>
              <a:gd name="connsiteY1" fmla="*/ 329772 h 32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53" h="329772">
                <a:moveTo>
                  <a:pt x="0" y="0"/>
                </a:moveTo>
                <a:cubicBezTo>
                  <a:pt x="1892" y="163264"/>
                  <a:pt x="1880" y="200417"/>
                  <a:pt x="4153" y="329772"/>
                </a:cubicBezTo>
              </a:path>
            </a:pathLst>
          </a:custGeom>
          <a:noFill/>
          <a:ln w="38100">
            <a:solidFill>
              <a:srgbClr val="F3570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олилиния: фигура 46">
            <a:extLst>
              <a:ext uri="{FF2B5EF4-FFF2-40B4-BE49-F238E27FC236}">
                <a16:creationId xmlns:a16="http://schemas.microsoft.com/office/drawing/2014/main" id="{01CA5392-44DD-48DE-B2AC-BBDCD016CA96}"/>
              </a:ext>
            </a:extLst>
          </p:cNvPr>
          <p:cNvSpPr/>
          <p:nvPr/>
        </p:nvSpPr>
        <p:spPr>
          <a:xfrm rot="7390303">
            <a:off x="10488502" y="3671952"/>
            <a:ext cx="4153" cy="329772"/>
          </a:xfrm>
          <a:custGeom>
            <a:avLst/>
            <a:gdLst>
              <a:gd name="connsiteX0" fmla="*/ 37712 w 10407008"/>
              <a:gd name="connsiteY0" fmla="*/ 481584 h 3014990"/>
              <a:gd name="connsiteX1" fmla="*/ 25520 w 10407008"/>
              <a:gd name="connsiteY1" fmla="*/ 1609344 h 3014990"/>
              <a:gd name="connsiteX2" fmla="*/ 116960 w 10407008"/>
              <a:gd name="connsiteY2" fmla="*/ 1901952 h 3014990"/>
              <a:gd name="connsiteX3" fmla="*/ 257168 w 10407008"/>
              <a:gd name="connsiteY3" fmla="*/ 2170176 h 3014990"/>
              <a:gd name="connsiteX4" fmla="*/ 982592 w 10407008"/>
              <a:gd name="connsiteY4" fmla="*/ 2657856 h 3014990"/>
              <a:gd name="connsiteX5" fmla="*/ 1701920 w 10407008"/>
              <a:gd name="connsiteY5" fmla="*/ 2901696 h 3014990"/>
              <a:gd name="connsiteX6" fmla="*/ 2287136 w 10407008"/>
              <a:gd name="connsiteY6" fmla="*/ 3011424 h 3014990"/>
              <a:gd name="connsiteX7" fmla="*/ 2878448 w 10407008"/>
              <a:gd name="connsiteY7" fmla="*/ 2993136 h 3014990"/>
              <a:gd name="connsiteX8" fmla="*/ 3451472 w 10407008"/>
              <a:gd name="connsiteY8" fmla="*/ 2773680 h 3014990"/>
              <a:gd name="connsiteX9" fmla="*/ 4189088 w 10407008"/>
              <a:gd name="connsiteY9" fmla="*/ 2097024 h 3014990"/>
              <a:gd name="connsiteX10" fmla="*/ 4439024 w 10407008"/>
              <a:gd name="connsiteY10" fmla="*/ 1627632 h 3014990"/>
              <a:gd name="connsiteX11" fmla="*/ 4481696 w 10407008"/>
              <a:gd name="connsiteY11" fmla="*/ 1335024 h 3014990"/>
              <a:gd name="connsiteX12" fmla="*/ 4469504 w 10407008"/>
              <a:gd name="connsiteY12" fmla="*/ 682752 h 3014990"/>
              <a:gd name="connsiteX13" fmla="*/ 4365872 w 10407008"/>
              <a:gd name="connsiteY13" fmla="*/ 445008 h 3014990"/>
              <a:gd name="connsiteX14" fmla="*/ 4182992 w 10407008"/>
              <a:gd name="connsiteY14" fmla="*/ 365760 h 3014990"/>
              <a:gd name="connsiteX15" fmla="*/ 3829424 w 10407008"/>
              <a:gd name="connsiteY15" fmla="*/ 292608 h 3014990"/>
              <a:gd name="connsiteX16" fmla="*/ 3158864 w 10407008"/>
              <a:gd name="connsiteY16" fmla="*/ 457200 h 3014990"/>
              <a:gd name="connsiteX17" fmla="*/ 3110096 w 10407008"/>
              <a:gd name="connsiteY17" fmla="*/ 633984 h 3014990"/>
              <a:gd name="connsiteX18" fmla="*/ 3122288 w 10407008"/>
              <a:gd name="connsiteY18" fmla="*/ 938784 h 3014990"/>
              <a:gd name="connsiteX19" fmla="*/ 3414896 w 10407008"/>
              <a:gd name="connsiteY19" fmla="*/ 1292352 h 3014990"/>
              <a:gd name="connsiteX20" fmla="*/ 3658736 w 10407008"/>
              <a:gd name="connsiteY20" fmla="*/ 1432560 h 3014990"/>
              <a:gd name="connsiteX21" fmla="*/ 4396352 w 10407008"/>
              <a:gd name="connsiteY21" fmla="*/ 1511808 h 3014990"/>
              <a:gd name="connsiteX22" fmla="*/ 4987664 w 10407008"/>
              <a:gd name="connsiteY22" fmla="*/ 1182624 h 3014990"/>
              <a:gd name="connsiteX23" fmla="*/ 5536304 w 10407008"/>
              <a:gd name="connsiteY23" fmla="*/ 463296 h 3014990"/>
              <a:gd name="connsiteX24" fmla="*/ 5774048 w 10407008"/>
              <a:gd name="connsiteY24" fmla="*/ 170688 h 3014990"/>
              <a:gd name="connsiteX25" fmla="*/ 6401936 w 10407008"/>
              <a:gd name="connsiteY25" fmla="*/ 0 h 3014990"/>
              <a:gd name="connsiteX26" fmla="*/ 6651872 w 10407008"/>
              <a:gd name="connsiteY26" fmla="*/ 54864 h 3014990"/>
              <a:gd name="connsiteX27" fmla="*/ 6871328 w 10407008"/>
              <a:gd name="connsiteY27" fmla="*/ 256032 h 3014990"/>
              <a:gd name="connsiteX28" fmla="*/ 7145648 w 10407008"/>
              <a:gd name="connsiteY28" fmla="*/ 859536 h 3014990"/>
              <a:gd name="connsiteX29" fmla="*/ 7206608 w 10407008"/>
              <a:gd name="connsiteY29" fmla="*/ 1200912 h 3014990"/>
              <a:gd name="connsiteX30" fmla="*/ 7029824 w 10407008"/>
              <a:gd name="connsiteY30" fmla="*/ 1840992 h 3014990"/>
              <a:gd name="connsiteX31" fmla="*/ 6810368 w 10407008"/>
              <a:gd name="connsiteY31" fmla="*/ 2023872 h 3014990"/>
              <a:gd name="connsiteX32" fmla="*/ 6420224 w 10407008"/>
              <a:gd name="connsiteY32" fmla="*/ 2097024 h 3014990"/>
              <a:gd name="connsiteX33" fmla="*/ 5920352 w 10407008"/>
              <a:gd name="connsiteY33" fmla="*/ 1999488 h 3014990"/>
              <a:gd name="connsiteX34" fmla="*/ 5835008 w 10407008"/>
              <a:gd name="connsiteY34" fmla="*/ 1847088 h 3014990"/>
              <a:gd name="connsiteX35" fmla="*/ 5822816 w 10407008"/>
              <a:gd name="connsiteY35" fmla="*/ 1645920 h 3014990"/>
              <a:gd name="connsiteX36" fmla="*/ 6066656 w 10407008"/>
              <a:gd name="connsiteY36" fmla="*/ 1109472 h 3014990"/>
              <a:gd name="connsiteX37" fmla="*/ 6432416 w 10407008"/>
              <a:gd name="connsiteY37" fmla="*/ 755904 h 3014990"/>
              <a:gd name="connsiteX38" fmla="*/ 7109072 w 10407008"/>
              <a:gd name="connsiteY38" fmla="*/ 591312 h 3014990"/>
              <a:gd name="connsiteX39" fmla="*/ 7572368 w 10407008"/>
              <a:gd name="connsiteY39" fmla="*/ 652272 h 3014990"/>
              <a:gd name="connsiteX40" fmla="*/ 8011280 w 10407008"/>
              <a:gd name="connsiteY40" fmla="*/ 859536 h 3014990"/>
              <a:gd name="connsiteX41" fmla="*/ 9078080 w 10407008"/>
              <a:gd name="connsiteY41" fmla="*/ 1432560 h 3014990"/>
              <a:gd name="connsiteX42" fmla="*/ 9328016 w 10407008"/>
              <a:gd name="connsiteY42" fmla="*/ 1469136 h 3014990"/>
              <a:gd name="connsiteX43" fmla="*/ 9614528 w 10407008"/>
              <a:gd name="connsiteY43" fmla="*/ 1402080 h 3014990"/>
              <a:gd name="connsiteX44" fmla="*/ 10321664 w 10407008"/>
              <a:gd name="connsiteY44" fmla="*/ 804672 h 3014990"/>
              <a:gd name="connsiteX45" fmla="*/ 10407008 w 10407008"/>
              <a:gd name="connsiteY45" fmla="*/ 640080 h 3014990"/>
              <a:gd name="connsiteX0" fmla="*/ 71281 w 10440577"/>
              <a:gd name="connsiteY0" fmla="*/ 481584 h 3014990"/>
              <a:gd name="connsiteX1" fmla="*/ 16417 w 10440577"/>
              <a:gd name="connsiteY1" fmla="*/ 1139952 h 3014990"/>
              <a:gd name="connsiteX2" fmla="*/ 150529 w 10440577"/>
              <a:gd name="connsiteY2" fmla="*/ 1901952 h 3014990"/>
              <a:gd name="connsiteX3" fmla="*/ 290737 w 10440577"/>
              <a:gd name="connsiteY3" fmla="*/ 2170176 h 3014990"/>
              <a:gd name="connsiteX4" fmla="*/ 1016161 w 10440577"/>
              <a:gd name="connsiteY4" fmla="*/ 2657856 h 3014990"/>
              <a:gd name="connsiteX5" fmla="*/ 1735489 w 10440577"/>
              <a:gd name="connsiteY5" fmla="*/ 2901696 h 3014990"/>
              <a:gd name="connsiteX6" fmla="*/ 2320705 w 10440577"/>
              <a:gd name="connsiteY6" fmla="*/ 3011424 h 3014990"/>
              <a:gd name="connsiteX7" fmla="*/ 2912017 w 10440577"/>
              <a:gd name="connsiteY7" fmla="*/ 2993136 h 3014990"/>
              <a:gd name="connsiteX8" fmla="*/ 3485041 w 10440577"/>
              <a:gd name="connsiteY8" fmla="*/ 2773680 h 3014990"/>
              <a:gd name="connsiteX9" fmla="*/ 4222657 w 10440577"/>
              <a:gd name="connsiteY9" fmla="*/ 2097024 h 3014990"/>
              <a:gd name="connsiteX10" fmla="*/ 4472593 w 10440577"/>
              <a:gd name="connsiteY10" fmla="*/ 1627632 h 3014990"/>
              <a:gd name="connsiteX11" fmla="*/ 4515265 w 10440577"/>
              <a:gd name="connsiteY11" fmla="*/ 1335024 h 3014990"/>
              <a:gd name="connsiteX12" fmla="*/ 4503073 w 10440577"/>
              <a:gd name="connsiteY12" fmla="*/ 682752 h 3014990"/>
              <a:gd name="connsiteX13" fmla="*/ 4399441 w 10440577"/>
              <a:gd name="connsiteY13" fmla="*/ 445008 h 3014990"/>
              <a:gd name="connsiteX14" fmla="*/ 4216561 w 10440577"/>
              <a:gd name="connsiteY14" fmla="*/ 365760 h 3014990"/>
              <a:gd name="connsiteX15" fmla="*/ 3862993 w 10440577"/>
              <a:gd name="connsiteY15" fmla="*/ 292608 h 3014990"/>
              <a:gd name="connsiteX16" fmla="*/ 3192433 w 10440577"/>
              <a:gd name="connsiteY16" fmla="*/ 457200 h 3014990"/>
              <a:gd name="connsiteX17" fmla="*/ 3143665 w 10440577"/>
              <a:gd name="connsiteY17" fmla="*/ 633984 h 3014990"/>
              <a:gd name="connsiteX18" fmla="*/ 3155857 w 10440577"/>
              <a:gd name="connsiteY18" fmla="*/ 938784 h 3014990"/>
              <a:gd name="connsiteX19" fmla="*/ 3448465 w 10440577"/>
              <a:gd name="connsiteY19" fmla="*/ 1292352 h 3014990"/>
              <a:gd name="connsiteX20" fmla="*/ 3692305 w 10440577"/>
              <a:gd name="connsiteY20" fmla="*/ 1432560 h 3014990"/>
              <a:gd name="connsiteX21" fmla="*/ 4429921 w 10440577"/>
              <a:gd name="connsiteY21" fmla="*/ 1511808 h 3014990"/>
              <a:gd name="connsiteX22" fmla="*/ 5021233 w 10440577"/>
              <a:gd name="connsiteY22" fmla="*/ 1182624 h 3014990"/>
              <a:gd name="connsiteX23" fmla="*/ 5569873 w 10440577"/>
              <a:gd name="connsiteY23" fmla="*/ 463296 h 3014990"/>
              <a:gd name="connsiteX24" fmla="*/ 5807617 w 10440577"/>
              <a:gd name="connsiteY24" fmla="*/ 170688 h 3014990"/>
              <a:gd name="connsiteX25" fmla="*/ 6435505 w 10440577"/>
              <a:gd name="connsiteY25" fmla="*/ 0 h 3014990"/>
              <a:gd name="connsiteX26" fmla="*/ 6685441 w 10440577"/>
              <a:gd name="connsiteY26" fmla="*/ 54864 h 3014990"/>
              <a:gd name="connsiteX27" fmla="*/ 6904897 w 10440577"/>
              <a:gd name="connsiteY27" fmla="*/ 256032 h 3014990"/>
              <a:gd name="connsiteX28" fmla="*/ 7179217 w 10440577"/>
              <a:gd name="connsiteY28" fmla="*/ 859536 h 3014990"/>
              <a:gd name="connsiteX29" fmla="*/ 7240177 w 10440577"/>
              <a:gd name="connsiteY29" fmla="*/ 1200912 h 3014990"/>
              <a:gd name="connsiteX30" fmla="*/ 7063393 w 10440577"/>
              <a:gd name="connsiteY30" fmla="*/ 1840992 h 3014990"/>
              <a:gd name="connsiteX31" fmla="*/ 6843937 w 10440577"/>
              <a:gd name="connsiteY31" fmla="*/ 2023872 h 3014990"/>
              <a:gd name="connsiteX32" fmla="*/ 6453793 w 10440577"/>
              <a:gd name="connsiteY32" fmla="*/ 2097024 h 3014990"/>
              <a:gd name="connsiteX33" fmla="*/ 5953921 w 10440577"/>
              <a:gd name="connsiteY33" fmla="*/ 1999488 h 3014990"/>
              <a:gd name="connsiteX34" fmla="*/ 5868577 w 10440577"/>
              <a:gd name="connsiteY34" fmla="*/ 1847088 h 3014990"/>
              <a:gd name="connsiteX35" fmla="*/ 5856385 w 10440577"/>
              <a:gd name="connsiteY35" fmla="*/ 1645920 h 3014990"/>
              <a:gd name="connsiteX36" fmla="*/ 6100225 w 10440577"/>
              <a:gd name="connsiteY36" fmla="*/ 1109472 h 3014990"/>
              <a:gd name="connsiteX37" fmla="*/ 6465985 w 10440577"/>
              <a:gd name="connsiteY37" fmla="*/ 755904 h 3014990"/>
              <a:gd name="connsiteX38" fmla="*/ 7142641 w 10440577"/>
              <a:gd name="connsiteY38" fmla="*/ 591312 h 3014990"/>
              <a:gd name="connsiteX39" fmla="*/ 7605937 w 10440577"/>
              <a:gd name="connsiteY39" fmla="*/ 652272 h 3014990"/>
              <a:gd name="connsiteX40" fmla="*/ 8044849 w 10440577"/>
              <a:gd name="connsiteY40" fmla="*/ 859536 h 3014990"/>
              <a:gd name="connsiteX41" fmla="*/ 9111649 w 10440577"/>
              <a:gd name="connsiteY41" fmla="*/ 1432560 h 3014990"/>
              <a:gd name="connsiteX42" fmla="*/ 9361585 w 10440577"/>
              <a:gd name="connsiteY42" fmla="*/ 1469136 h 3014990"/>
              <a:gd name="connsiteX43" fmla="*/ 9648097 w 10440577"/>
              <a:gd name="connsiteY43" fmla="*/ 1402080 h 3014990"/>
              <a:gd name="connsiteX44" fmla="*/ 10355233 w 10440577"/>
              <a:gd name="connsiteY44" fmla="*/ 804672 h 3014990"/>
              <a:gd name="connsiteX45" fmla="*/ 10440577 w 10440577"/>
              <a:gd name="connsiteY45" fmla="*/ 640080 h 3014990"/>
              <a:gd name="connsiteX0" fmla="*/ 9724 w 10476556"/>
              <a:gd name="connsiteY0" fmla="*/ 323088 h 3014990"/>
              <a:gd name="connsiteX1" fmla="*/ 52396 w 10476556"/>
              <a:gd name="connsiteY1" fmla="*/ 1139952 h 3014990"/>
              <a:gd name="connsiteX2" fmla="*/ 186508 w 10476556"/>
              <a:gd name="connsiteY2" fmla="*/ 1901952 h 3014990"/>
              <a:gd name="connsiteX3" fmla="*/ 326716 w 10476556"/>
              <a:gd name="connsiteY3" fmla="*/ 2170176 h 3014990"/>
              <a:gd name="connsiteX4" fmla="*/ 1052140 w 10476556"/>
              <a:gd name="connsiteY4" fmla="*/ 2657856 h 3014990"/>
              <a:gd name="connsiteX5" fmla="*/ 1771468 w 10476556"/>
              <a:gd name="connsiteY5" fmla="*/ 2901696 h 3014990"/>
              <a:gd name="connsiteX6" fmla="*/ 2356684 w 10476556"/>
              <a:gd name="connsiteY6" fmla="*/ 3011424 h 3014990"/>
              <a:gd name="connsiteX7" fmla="*/ 2947996 w 10476556"/>
              <a:gd name="connsiteY7" fmla="*/ 2993136 h 3014990"/>
              <a:gd name="connsiteX8" fmla="*/ 3521020 w 10476556"/>
              <a:gd name="connsiteY8" fmla="*/ 2773680 h 3014990"/>
              <a:gd name="connsiteX9" fmla="*/ 4258636 w 10476556"/>
              <a:gd name="connsiteY9" fmla="*/ 2097024 h 3014990"/>
              <a:gd name="connsiteX10" fmla="*/ 4508572 w 10476556"/>
              <a:gd name="connsiteY10" fmla="*/ 1627632 h 3014990"/>
              <a:gd name="connsiteX11" fmla="*/ 4551244 w 10476556"/>
              <a:gd name="connsiteY11" fmla="*/ 1335024 h 3014990"/>
              <a:gd name="connsiteX12" fmla="*/ 4539052 w 10476556"/>
              <a:gd name="connsiteY12" fmla="*/ 682752 h 3014990"/>
              <a:gd name="connsiteX13" fmla="*/ 4435420 w 10476556"/>
              <a:gd name="connsiteY13" fmla="*/ 445008 h 3014990"/>
              <a:gd name="connsiteX14" fmla="*/ 4252540 w 10476556"/>
              <a:gd name="connsiteY14" fmla="*/ 365760 h 3014990"/>
              <a:gd name="connsiteX15" fmla="*/ 3898972 w 10476556"/>
              <a:gd name="connsiteY15" fmla="*/ 292608 h 3014990"/>
              <a:gd name="connsiteX16" fmla="*/ 3228412 w 10476556"/>
              <a:gd name="connsiteY16" fmla="*/ 457200 h 3014990"/>
              <a:gd name="connsiteX17" fmla="*/ 3179644 w 10476556"/>
              <a:gd name="connsiteY17" fmla="*/ 633984 h 3014990"/>
              <a:gd name="connsiteX18" fmla="*/ 3191836 w 10476556"/>
              <a:gd name="connsiteY18" fmla="*/ 938784 h 3014990"/>
              <a:gd name="connsiteX19" fmla="*/ 3484444 w 10476556"/>
              <a:gd name="connsiteY19" fmla="*/ 1292352 h 3014990"/>
              <a:gd name="connsiteX20" fmla="*/ 3728284 w 10476556"/>
              <a:gd name="connsiteY20" fmla="*/ 1432560 h 3014990"/>
              <a:gd name="connsiteX21" fmla="*/ 4465900 w 10476556"/>
              <a:gd name="connsiteY21" fmla="*/ 1511808 h 3014990"/>
              <a:gd name="connsiteX22" fmla="*/ 5057212 w 10476556"/>
              <a:gd name="connsiteY22" fmla="*/ 1182624 h 3014990"/>
              <a:gd name="connsiteX23" fmla="*/ 5605852 w 10476556"/>
              <a:gd name="connsiteY23" fmla="*/ 463296 h 3014990"/>
              <a:gd name="connsiteX24" fmla="*/ 5843596 w 10476556"/>
              <a:gd name="connsiteY24" fmla="*/ 170688 h 3014990"/>
              <a:gd name="connsiteX25" fmla="*/ 6471484 w 10476556"/>
              <a:gd name="connsiteY25" fmla="*/ 0 h 3014990"/>
              <a:gd name="connsiteX26" fmla="*/ 6721420 w 10476556"/>
              <a:gd name="connsiteY26" fmla="*/ 54864 h 3014990"/>
              <a:gd name="connsiteX27" fmla="*/ 6940876 w 10476556"/>
              <a:gd name="connsiteY27" fmla="*/ 256032 h 3014990"/>
              <a:gd name="connsiteX28" fmla="*/ 7215196 w 10476556"/>
              <a:gd name="connsiteY28" fmla="*/ 859536 h 3014990"/>
              <a:gd name="connsiteX29" fmla="*/ 7276156 w 10476556"/>
              <a:gd name="connsiteY29" fmla="*/ 1200912 h 3014990"/>
              <a:gd name="connsiteX30" fmla="*/ 7099372 w 10476556"/>
              <a:gd name="connsiteY30" fmla="*/ 1840992 h 3014990"/>
              <a:gd name="connsiteX31" fmla="*/ 6879916 w 10476556"/>
              <a:gd name="connsiteY31" fmla="*/ 2023872 h 3014990"/>
              <a:gd name="connsiteX32" fmla="*/ 6489772 w 10476556"/>
              <a:gd name="connsiteY32" fmla="*/ 2097024 h 3014990"/>
              <a:gd name="connsiteX33" fmla="*/ 5989900 w 10476556"/>
              <a:gd name="connsiteY33" fmla="*/ 1999488 h 3014990"/>
              <a:gd name="connsiteX34" fmla="*/ 5904556 w 10476556"/>
              <a:gd name="connsiteY34" fmla="*/ 1847088 h 3014990"/>
              <a:gd name="connsiteX35" fmla="*/ 5892364 w 10476556"/>
              <a:gd name="connsiteY35" fmla="*/ 1645920 h 3014990"/>
              <a:gd name="connsiteX36" fmla="*/ 6136204 w 10476556"/>
              <a:gd name="connsiteY36" fmla="*/ 1109472 h 3014990"/>
              <a:gd name="connsiteX37" fmla="*/ 6501964 w 10476556"/>
              <a:gd name="connsiteY37" fmla="*/ 755904 h 3014990"/>
              <a:gd name="connsiteX38" fmla="*/ 7178620 w 10476556"/>
              <a:gd name="connsiteY38" fmla="*/ 591312 h 3014990"/>
              <a:gd name="connsiteX39" fmla="*/ 7641916 w 10476556"/>
              <a:gd name="connsiteY39" fmla="*/ 652272 h 3014990"/>
              <a:gd name="connsiteX40" fmla="*/ 8080828 w 10476556"/>
              <a:gd name="connsiteY40" fmla="*/ 859536 h 3014990"/>
              <a:gd name="connsiteX41" fmla="*/ 9147628 w 10476556"/>
              <a:gd name="connsiteY41" fmla="*/ 1432560 h 3014990"/>
              <a:gd name="connsiteX42" fmla="*/ 9397564 w 10476556"/>
              <a:gd name="connsiteY42" fmla="*/ 1469136 h 3014990"/>
              <a:gd name="connsiteX43" fmla="*/ 9684076 w 10476556"/>
              <a:gd name="connsiteY43" fmla="*/ 1402080 h 3014990"/>
              <a:gd name="connsiteX44" fmla="*/ 10391212 w 10476556"/>
              <a:gd name="connsiteY44" fmla="*/ 804672 h 3014990"/>
              <a:gd name="connsiteX45" fmla="*/ 10476556 w 10476556"/>
              <a:gd name="connsiteY45" fmla="*/ 640080 h 3014990"/>
              <a:gd name="connsiteX0" fmla="*/ 13584 w 10480416"/>
              <a:gd name="connsiteY0" fmla="*/ 323088 h 3014990"/>
              <a:gd name="connsiteX1" fmla="*/ 56256 w 10480416"/>
              <a:gd name="connsiteY1" fmla="*/ 1139952 h 3014990"/>
              <a:gd name="connsiteX2" fmla="*/ 330576 w 10480416"/>
              <a:gd name="connsiteY2" fmla="*/ 2170176 h 3014990"/>
              <a:gd name="connsiteX3" fmla="*/ 1056000 w 10480416"/>
              <a:gd name="connsiteY3" fmla="*/ 2657856 h 3014990"/>
              <a:gd name="connsiteX4" fmla="*/ 1775328 w 10480416"/>
              <a:gd name="connsiteY4" fmla="*/ 2901696 h 3014990"/>
              <a:gd name="connsiteX5" fmla="*/ 2360544 w 10480416"/>
              <a:gd name="connsiteY5" fmla="*/ 3011424 h 3014990"/>
              <a:gd name="connsiteX6" fmla="*/ 2951856 w 10480416"/>
              <a:gd name="connsiteY6" fmla="*/ 2993136 h 3014990"/>
              <a:gd name="connsiteX7" fmla="*/ 3524880 w 10480416"/>
              <a:gd name="connsiteY7" fmla="*/ 2773680 h 3014990"/>
              <a:gd name="connsiteX8" fmla="*/ 4262496 w 10480416"/>
              <a:gd name="connsiteY8" fmla="*/ 2097024 h 3014990"/>
              <a:gd name="connsiteX9" fmla="*/ 4512432 w 10480416"/>
              <a:gd name="connsiteY9" fmla="*/ 1627632 h 3014990"/>
              <a:gd name="connsiteX10" fmla="*/ 4555104 w 10480416"/>
              <a:gd name="connsiteY10" fmla="*/ 1335024 h 3014990"/>
              <a:gd name="connsiteX11" fmla="*/ 4542912 w 10480416"/>
              <a:gd name="connsiteY11" fmla="*/ 682752 h 3014990"/>
              <a:gd name="connsiteX12" fmla="*/ 4439280 w 10480416"/>
              <a:gd name="connsiteY12" fmla="*/ 445008 h 3014990"/>
              <a:gd name="connsiteX13" fmla="*/ 4256400 w 10480416"/>
              <a:gd name="connsiteY13" fmla="*/ 365760 h 3014990"/>
              <a:gd name="connsiteX14" fmla="*/ 3902832 w 10480416"/>
              <a:gd name="connsiteY14" fmla="*/ 292608 h 3014990"/>
              <a:gd name="connsiteX15" fmla="*/ 3232272 w 10480416"/>
              <a:gd name="connsiteY15" fmla="*/ 457200 h 3014990"/>
              <a:gd name="connsiteX16" fmla="*/ 3183504 w 10480416"/>
              <a:gd name="connsiteY16" fmla="*/ 633984 h 3014990"/>
              <a:gd name="connsiteX17" fmla="*/ 3195696 w 10480416"/>
              <a:gd name="connsiteY17" fmla="*/ 938784 h 3014990"/>
              <a:gd name="connsiteX18" fmla="*/ 3488304 w 10480416"/>
              <a:gd name="connsiteY18" fmla="*/ 1292352 h 3014990"/>
              <a:gd name="connsiteX19" fmla="*/ 3732144 w 10480416"/>
              <a:gd name="connsiteY19" fmla="*/ 1432560 h 3014990"/>
              <a:gd name="connsiteX20" fmla="*/ 4469760 w 10480416"/>
              <a:gd name="connsiteY20" fmla="*/ 1511808 h 3014990"/>
              <a:gd name="connsiteX21" fmla="*/ 5061072 w 10480416"/>
              <a:gd name="connsiteY21" fmla="*/ 1182624 h 3014990"/>
              <a:gd name="connsiteX22" fmla="*/ 5609712 w 10480416"/>
              <a:gd name="connsiteY22" fmla="*/ 463296 h 3014990"/>
              <a:gd name="connsiteX23" fmla="*/ 5847456 w 10480416"/>
              <a:gd name="connsiteY23" fmla="*/ 170688 h 3014990"/>
              <a:gd name="connsiteX24" fmla="*/ 6475344 w 10480416"/>
              <a:gd name="connsiteY24" fmla="*/ 0 h 3014990"/>
              <a:gd name="connsiteX25" fmla="*/ 6725280 w 10480416"/>
              <a:gd name="connsiteY25" fmla="*/ 54864 h 3014990"/>
              <a:gd name="connsiteX26" fmla="*/ 6944736 w 10480416"/>
              <a:gd name="connsiteY26" fmla="*/ 256032 h 3014990"/>
              <a:gd name="connsiteX27" fmla="*/ 7219056 w 10480416"/>
              <a:gd name="connsiteY27" fmla="*/ 859536 h 3014990"/>
              <a:gd name="connsiteX28" fmla="*/ 7280016 w 10480416"/>
              <a:gd name="connsiteY28" fmla="*/ 1200912 h 3014990"/>
              <a:gd name="connsiteX29" fmla="*/ 7103232 w 10480416"/>
              <a:gd name="connsiteY29" fmla="*/ 1840992 h 3014990"/>
              <a:gd name="connsiteX30" fmla="*/ 6883776 w 10480416"/>
              <a:gd name="connsiteY30" fmla="*/ 2023872 h 3014990"/>
              <a:gd name="connsiteX31" fmla="*/ 6493632 w 10480416"/>
              <a:gd name="connsiteY31" fmla="*/ 2097024 h 3014990"/>
              <a:gd name="connsiteX32" fmla="*/ 5993760 w 10480416"/>
              <a:gd name="connsiteY32" fmla="*/ 1999488 h 3014990"/>
              <a:gd name="connsiteX33" fmla="*/ 5908416 w 10480416"/>
              <a:gd name="connsiteY33" fmla="*/ 1847088 h 3014990"/>
              <a:gd name="connsiteX34" fmla="*/ 5896224 w 10480416"/>
              <a:gd name="connsiteY34" fmla="*/ 1645920 h 3014990"/>
              <a:gd name="connsiteX35" fmla="*/ 6140064 w 10480416"/>
              <a:gd name="connsiteY35" fmla="*/ 1109472 h 3014990"/>
              <a:gd name="connsiteX36" fmla="*/ 6505824 w 10480416"/>
              <a:gd name="connsiteY36" fmla="*/ 755904 h 3014990"/>
              <a:gd name="connsiteX37" fmla="*/ 7182480 w 10480416"/>
              <a:gd name="connsiteY37" fmla="*/ 591312 h 3014990"/>
              <a:gd name="connsiteX38" fmla="*/ 7645776 w 10480416"/>
              <a:gd name="connsiteY38" fmla="*/ 652272 h 3014990"/>
              <a:gd name="connsiteX39" fmla="*/ 8084688 w 10480416"/>
              <a:gd name="connsiteY39" fmla="*/ 859536 h 3014990"/>
              <a:gd name="connsiteX40" fmla="*/ 9151488 w 10480416"/>
              <a:gd name="connsiteY40" fmla="*/ 1432560 h 3014990"/>
              <a:gd name="connsiteX41" fmla="*/ 9401424 w 10480416"/>
              <a:gd name="connsiteY41" fmla="*/ 1469136 h 3014990"/>
              <a:gd name="connsiteX42" fmla="*/ 9687936 w 10480416"/>
              <a:gd name="connsiteY42" fmla="*/ 1402080 h 3014990"/>
              <a:gd name="connsiteX43" fmla="*/ 10395072 w 10480416"/>
              <a:gd name="connsiteY43" fmla="*/ 804672 h 3014990"/>
              <a:gd name="connsiteX44" fmla="*/ 10480416 w 10480416"/>
              <a:gd name="connsiteY44" fmla="*/ 640080 h 3014990"/>
              <a:gd name="connsiteX0" fmla="*/ 56195 w 10523027"/>
              <a:gd name="connsiteY0" fmla="*/ 323088 h 3014990"/>
              <a:gd name="connsiteX1" fmla="*/ 98867 w 10523027"/>
              <a:gd name="connsiteY1" fmla="*/ 1139952 h 3014990"/>
              <a:gd name="connsiteX2" fmla="*/ 1098611 w 10523027"/>
              <a:gd name="connsiteY2" fmla="*/ 2657856 h 3014990"/>
              <a:gd name="connsiteX3" fmla="*/ 1817939 w 10523027"/>
              <a:gd name="connsiteY3" fmla="*/ 2901696 h 3014990"/>
              <a:gd name="connsiteX4" fmla="*/ 2403155 w 10523027"/>
              <a:gd name="connsiteY4" fmla="*/ 3011424 h 3014990"/>
              <a:gd name="connsiteX5" fmla="*/ 2994467 w 10523027"/>
              <a:gd name="connsiteY5" fmla="*/ 2993136 h 3014990"/>
              <a:gd name="connsiteX6" fmla="*/ 3567491 w 10523027"/>
              <a:gd name="connsiteY6" fmla="*/ 2773680 h 3014990"/>
              <a:gd name="connsiteX7" fmla="*/ 4305107 w 10523027"/>
              <a:gd name="connsiteY7" fmla="*/ 2097024 h 3014990"/>
              <a:gd name="connsiteX8" fmla="*/ 4555043 w 10523027"/>
              <a:gd name="connsiteY8" fmla="*/ 1627632 h 3014990"/>
              <a:gd name="connsiteX9" fmla="*/ 4597715 w 10523027"/>
              <a:gd name="connsiteY9" fmla="*/ 1335024 h 3014990"/>
              <a:gd name="connsiteX10" fmla="*/ 4585523 w 10523027"/>
              <a:gd name="connsiteY10" fmla="*/ 682752 h 3014990"/>
              <a:gd name="connsiteX11" fmla="*/ 4481891 w 10523027"/>
              <a:gd name="connsiteY11" fmla="*/ 445008 h 3014990"/>
              <a:gd name="connsiteX12" fmla="*/ 4299011 w 10523027"/>
              <a:gd name="connsiteY12" fmla="*/ 365760 h 3014990"/>
              <a:gd name="connsiteX13" fmla="*/ 3945443 w 10523027"/>
              <a:gd name="connsiteY13" fmla="*/ 292608 h 3014990"/>
              <a:gd name="connsiteX14" fmla="*/ 3274883 w 10523027"/>
              <a:gd name="connsiteY14" fmla="*/ 457200 h 3014990"/>
              <a:gd name="connsiteX15" fmla="*/ 3226115 w 10523027"/>
              <a:gd name="connsiteY15" fmla="*/ 633984 h 3014990"/>
              <a:gd name="connsiteX16" fmla="*/ 3238307 w 10523027"/>
              <a:gd name="connsiteY16" fmla="*/ 938784 h 3014990"/>
              <a:gd name="connsiteX17" fmla="*/ 3530915 w 10523027"/>
              <a:gd name="connsiteY17" fmla="*/ 1292352 h 3014990"/>
              <a:gd name="connsiteX18" fmla="*/ 3774755 w 10523027"/>
              <a:gd name="connsiteY18" fmla="*/ 1432560 h 3014990"/>
              <a:gd name="connsiteX19" fmla="*/ 4512371 w 10523027"/>
              <a:gd name="connsiteY19" fmla="*/ 1511808 h 3014990"/>
              <a:gd name="connsiteX20" fmla="*/ 5103683 w 10523027"/>
              <a:gd name="connsiteY20" fmla="*/ 1182624 h 3014990"/>
              <a:gd name="connsiteX21" fmla="*/ 5652323 w 10523027"/>
              <a:gd name="connsiteY21" fmla="*/ 463296 h 3014990"/>
              <a:gd name="connsiteX22" fmla="*/ 5890067 w 10523027"/>
              <a:gd name="connsiteY22" fmla="*/ 170688 h 3014990"/>
              <a:gd name="connsiteX23" fmla="*/ 6517955 w 10523027"/>
              <a:gd name="connsiteY23" fmla="*/ 0 h 3014990"/>
              <a:gd name="connsiteX24" fmla="*/ 6767891 w 10523027"/>
              <a:gd name="connsiteY24" fmla="*/ 54864 h 3014990"/>
              <a:gd name="connsiteX25" fmla="*/ 6987347 w 10523027"/>
              <a:gd name="connsiteY25" fmla="*/ 256032 h 3014990"/>
              <a:gd name="connsiteX26" fmla="*/ 7261667 w 10523027"/>
              <a:gd name="connsiteY26" fmla="*/ 859536 h 3014990"/>
              <a:gd name="connsiteX27" fmla="*/ 7322627 w 10523027"/>
              <a:gd name="connsiteY27" fmla="*/ 1200912 h 3014990"/>
              <a:gd name="connsiteX28" fmla="*/ 7145843 w 10523027"/>
              <a:gd name="connsiteY28" fmla="*/ 1840992 h 3014990"/>
              <a:gd name="connsiteX29" fmla="*/ 6926387 w 10523027"/>
              <a:gd name="connsiteY29" fmla="*/ 2023872 h 3014990"/>
              <a:gd name="connsiteX30" fmla="*/ 6536243 w 10523027"/>
              <a:gd name="connsiteY30" fmla="*/ 2097024 h 3014990"/>
              <a:gd name="connsiteX31" fmla="*/ 6036371 w 10523027"/>
              <a:gd name="connsiteY31" fmla="*/ 1999488 h 3014990"/>
              <a:gd name="connsiteX32" fmla="*/ 5951027 w 10523027"/>
              <a:gd name="connsiteY32" fmla="*/ 1847088 h 3014990"/>
              <a:gd name="connsiteX33" fmla="*/ 5938835 w 10523027"/>
              <a:gd name="connsiteY33" fmla="*/ 1645920 h 3014990"/>
              <a:gd name="connsiteX34" fmla="*/ 6182675 w 10523027"/>
              <a:gd name="connsiteY34" fmla="*/ 1109472 h 3014990"/>
              <a:gd name="connsiteX35" fmla="*/ 6548435 w 10523027"/>
              <a:gd name="connsiteY35" fmla="*/ 755904 h 3014990"/>
              <a:gd name="connsiteX36" fmla="*/ 7225091 w 10523027"/>
              <a:gd name="connsiteY36" fmla="*/ 591312 h 3014990"/>
              <a:gd name="connsiteX37" fmla="*/ 7688387 w 10523027"/>
              <a:gd name="connsiteY37" fmla="*/ 652272 h 3014990"/>
              <a:gd name="connsiteX38" fmla="*/ 8127299 w 10523027"/>
              <a:gd name="connsiteY38" fmla="*/ 859536 h 3014990"/>
              <a:gd name="connsiteX39" fmla="*/ 9194099 w 10523027"/>
              <a:gd name="connsiteY39" fmla="*/ 1432560 h 3014990"/>
              <a:gd name="connsiteX40" fmla="*/ 9444035 w 10523027"/>
              <a:gd name="connsiteY40" fmla="*/ 1469136 h 3014990"/>
              <a:gd name="connsiteX41" fmla="*/ 9730547 w 10523027"/>
              <a:gd name="connsiteY41" fmla="*/ 1402080 h 3014990"/>
              <a:gd name="connsiteX42" fmla="*/ 10437683 w 10523027"/>
              <a:gd name="connsiteY42" fmla="*/ 804672 h 3014990"/>
              <a:gd name="connsiteX43" fmla="*/ 10523027 w 10523027"/>
              <a:gd name="connsiteY43" fmla="*/ 640080 h 3014990"/>
              <a:gd name="connsiteX0" fmla="*/ 107633 w 10574465"/>
              <a:gd name="connsiteY0" fmla="*/ 323088 h 3064575"/>
              <a:gd name="connsiteX1" fmla="*/ 150305 w 10574465"/>
              <a:gd name="connsiteY1" fmla="*/ 1139952 h 3064575"/>
              <a:gd name="connsiteX2" fmla="*/ 1869377 w 10574465"/>
              <a:gd name="connsiteY2" fmla="*/ 2901696 h 3064575"/>
              <a:gd name="connsiteX3" fmla="*/ 2454593 w 10574465"/>
              <a:gd name="connsiteY3" fmla="*/ 3011424 h 3064575"/>
              <a:gd name="connsiteX4" fmla="*/ 3045905 w 10574465"/>
              <a:gd name="connsiteY4" fmla="*/ 2993136 h 3064575"/>
              <a:gd name="connsiteX5" fmla="*/ 3618929 w 10574465"/>
              <a:gd name="connsiteY5" fmla="*/ 2773680 h 3064575"/>
              <a:gd name="connsiteX6" fmla="*/ 4356545 w 10574465"/>
              <a:gd name="connsiteY6" fmla="*/ 2097024 h 3064575"/>
              <a:gd name="connsiteX7" fmla="*/ 4606481 w 10574465"/>
              <a:gd name="connsiteY7" fmla="*/ 1627632 h 3064575"/>
              <a:gd name="connsiteX8" fmla="*/ 4649153 w 10574465"/>
              <a:gd name="connsiteY8" fmla="*/ 1335024 h 3064575"/>
              <a:gd name="connsiteX9" fmla="*/ 4636961 w 10574465"/>
              <a:gd name="connsiteY9" fmla="*/ 682752 h 3064575"/>
              <a:gd name="connsiteX10" fmla="*/ 4533329 w 10574465"/>
              <a:gd name="connsiteY10" fmla="*/ 445008 h 3064575"/>
              <a:gd name="connsiteX11" fmla="*/ 4350449 w 10574465"/>
              <a:gd name="connsiteY11" fmla="*/ 365760 h 3064575"/>
              <a:gd name="connsiteX12" fmla="*/ 3996881 w 10574465"/>
              <a:gd name="connsiteY12" fmla="*/ 292608 h 3064575"/>
              <a:gd name="connsiteX13" fmla="*/ 3326321 w 10574465"/>
              <a:gd name="connsiteY13" fmla="*/ 457200 h 3064575"/>
              <a:gd name="connsiteX14" fmla="*/ 3277553 w 10574465"/>
              <a:gd name="connsiteY14" fmla="*/ 633984 h 3064575"/>
              <a:gd name="connsiteX15" fmla="*/ 3289745 w 10574465"/>
              <a:gd name="connsiteY15" fmla="*/ 938784 h 3064575"/>
              <a:gd name="connsiteX16" fmla="*/ 3582353 w 10574465"/>
              <a:gd name="connsiteY16" fmla="*/ 1292352 h 3064575"/>
              <a:gd name="connsiteX17" fmla="*/ 3826193 w 10574465"/>
              <a:gd name="connsiteY17" fmla="*/ 1432560 h 3064575"/>
              <a:gd name="connsiteX18" fmla="*/ 4563809 w 10574465"/>
              <a:gd name="connsiteY18" fmla="*/ 1511808 h 3064575"/>
              <a:gd name="connsiteX19" fmla="*/ 5155121 w 10574465"/>
              <a:gd name="connsiteY19" fmla="*/ 1182624 h 3064575"/>
              <a:gd name="connsiteX20" fmla="*/ 5703761 w 10574465"/>
              <a:gd name="connsiteY20" fmla="*/ 463296 h 3064575"/>
              <a:gd name="connsiteX21" fmla="*/ 5941505 w 10574465"/>
              <a:gd name="connsiteY21" fmla="*/ 170688 h 3064575"/>
              <a:gd name="connsiteX22" fmla="*/ 6569393 w 10574465"/>
              <a:gd name="connsiteY22" fmla="*/ 0 h 3064575"/>
              <a:gd name="connsiteX23" fmla="*/ 6819329 w 10574465"/>
              <a:gd name="connsiteY23" fmla="*/ 54864 h 3064575"/>
              <a:gd name="connsiteX24" fmla="*/ 7038785 w 10574465"/>
              <a:gd name="connsiteY24" fmla="*/ 256032 h 3064575"/>
              <a:gd name="connsiteX25" fmla="*/ 7313105 w 10574465"/>
              <a:gd name="connsiteY25" fmla="*/ 859536 h 3064575"/>
              <a:gd name="connsiteX26" fmla="*/ 7374065 w 10574465"/>
              <a:gd name="connsiteY26" fmla="*/ 1200912 h 3064575"/>
              <a:gd name="connsiteX27" fmla="*/ 7197281 w 10574465"/>
              <a:gd name="connsiteY27" fmla="*/ 1840992 h 3064575"/>
              <a:gd name="connsiteX28" fmla="*/ 6977825 w 10574465"/>
              <a:gd name="connsiteY28" fmla="*/ 2023872 h 3064575"/>
              <a:gd name="connsiteX29" fmla="*/ 6587681 w 10574465"/>
              <a:gd name="connsiteY29" fmla="*/ 2097024 h 3064575"/>
              <a:gd name="connsiteX30" fmla="*/ 6087809 w 10574465"/>
              <a:gd name="connsiteY30" fmla="*/ 1999488 h 3064575"/>
              <a:gd name="connsiteX31" fmla="*/ 6002465 w 10574465"/>
              <a:gd name="connsiteY31" fmla="*/ 1847088 h 3064575"/>
              <a:gd name="connsiteX32" fmla="*/ 5990273 w 10574465"/>
              <a:gd name="connsiteY32" fmla="*/ 1645920 h 3064575"/>
              <a:gd name="connsiteX33" fmla="*/ 6234113 w 10574465"/>
              <a:gd name="connsiteY33" fmla="*/ 1109472 h 3064575"/>
              <a:gd name="connsiteX34" fmla="*/ 6599873 w 10574465"/>
              <a:gd name="connsiteY34" fmla="*/ 755904 h 3064575"/>
              <a:gd name="connsiteX35" fmla="*/ 7276529 w 10574465"/>
              <a:gd name="connsiteY35" fmla="*/ 591312 h 3064575"/>
              <a:gd name="connsiteX36" fmla="*/ 7739825 w 10574465"/>
              <a:gd name="connsiteY36" fmla="*/ 652272 h 3064575"/>
              <a:gd name="connsiteX37" fmla="*/ 8178737 w 10574465"/>
              <a:gd name="connsiteY37" fmla="*/ 859536 h 3064575"/>
              <a:gd name="connsiteX38" fmla="*/ 9245537 w 10574465"/>
              <a:gd name="connsiteY38" fmla="*/ 1432560 h 3064575"/>
              <a:gd name="connsiteX39" fmla="*/ 9495473 w 10574465"/>
              <a:gd name="connsiteY39" fmla="*/ 1469136 h 3064575"/>
              <a:gd name="connsiteX40" fmla="*/ 9781985 w 10574465"/>
              <a:gd name="connsiteY40" fmla="*/ 1402080 h 3064575"/>
              <a:gd name="connsiteX41" fmla="*/ 10489121 w 10574465"/>
              <a:gd name="connsiteY41" fmla="*/ 804672 h 3064575"/>
              <a:gd name="connsiteX42" fmla="*/ 10574465 w 10574465"/>
              <a:gd name="connsiteY42" fmla="*/ 640080 h 3064575"/>
              <a:gd name="connsiteX0" fmla="*/ 107633 w 10574465"/>
              <a:gd name="connsiteY0" fmla="*/ 323088 h 3074075"/>
              <a:gd name="connsiteX1" fmla="*/ 150305 w 10574465"/>
              <a:gd name="connsiteY1" fmla="*/ 1139952 h 3074075"/>
              <a:gd name="connsiteX2" fmla="*/ 1869377 w 10574465"/>
              <a:gd name="connsiteY2" fmla="*/ 2901696 h 3074075"/>
              <a:gd name="connsiteX3" fmla="*/ 3045905 w 10574465"/>
              <a:gd name="connsiteY3" fmla="*/ 2993136 h 3074075"/>
              <a:gd name="connsiteX4" fmla="*/ 3618929 w 10574465"/>
              <a:gd name="connsiteY4" fmla="*/ 2773680 h 3074075"/>
              <a:gd name="connsiteX5" fmla="*/ 4356545 w 10574465"/>
              <a:gd name="connsiteY5" fmla="*/ 2097024 h 3074075"/>
              <a:gd name="connsiteX6" fmla="*/ 4606481 w 10574465"/>
              <a:gd name="connsiteY6" fmla="*/ 1627632 h 3074075"/>
              <a:gd name="connsiteX7" fmla="*/ 4649153 w 10574465"/>
              <a:gd name="connsiteY7" fmla="*/ 1335024 h 3074075"/>
              <a:gd name="connsiteX8" fmla="*/ 4636961 w 10574465"/>
              <a:gd name="connsiteY8" fmla="*/ 682752 h 3074075"/>
              <a:gd name="connsiteX9" fmla="*/ 4533329 w 10574465"/>
              <a:gd name="connsiteY9" fmla="*/ 445008 h 3074075"/>
              <a:gd name="connsiteX10" fmla="*/ 4350449 w 10574465"/>
              <a:gd name="connsiteY10" fmla="*/ 365760 h 3074075"/>
              <a:gd name="connsiteX11" fmla="*/ 3996881 w 10574465"/>
              <a:gd name="connsiteY11" fmla="*/ 292608 h 3074075"/>
              <a:gd name="connsiteX12" fmla="*/ 3326321 w 10574465"/>
              <a:gd name="connsiteY12" fmla="*/ 457200 h 3074075"/>
              <a:gd name="connsiteX13" fmla="*/ 3277553 w 10574465"/>
              <a:gd name="connsiteY13" fmla="*/ 633984 h 3074075"/>
              <a:gd name="connsiteX14" fmla="*/ 3289745 w 10574465"/>
              <a:gd name="connsiteY14" fmla="*/ 938784 h 3074075"/>
              <a:gd name="connsiteX15" fmla="*/ 3582353 w 10574465"/>
              <a:gd name="connsiteY15" fmla="*/ 1292352 h 3074075"/>
              <a:gd name="connsiteX16" fmla="*/ 3826193 w 10574465"/>
              <a:gd name="connsiteY16" fmla="*/ 1432560 h 3074075"/>
              <a:gd name="connsiteX17" fmla="*/ 4563809 w 10574465"/>
              <a:gd name="connsiteY17" fmla="*/ 1511808 h 3074075"/>
              <a:gd name="connsiteX18" fmla="*/ 5155121 w 10574465"/>
              <a:gd name="connsiteY18" fmla="*/ 1182624 h 3074075"/>
              <a:gd name="connsiteX19" fmla="*/ 5703761 w 10574465"/>
              <a:gd name="connsiteY19" fmla="*/ 463296 h 3074075"/>
              <a:gd name="connsiteX20" fmla="*/ 5941505 w 10574465"/>
              <a:gd name="connsiteY20" fmla="*/ 170688 h 3074075"/>
              <a:gd name="connsiteX21" fmla="*/ 6569393 w 10574465"/>
              <a:gd name="connsiteY21" fmla="*/ 0 h 3074075"/>
              <a:gd name="connsiteX22" fmla="*/ 6819329 w 10574465"/>
              <a:gd name="connsiteY22" fmla="*/ 54864 h 3074075"/>
              <a:gd name="connsiteX23" fmla="*/ 7038785 w 10574465"/>
              <a:gd name="connsiteY23" fmla="*/ 256032 h 3074075"/>
              <a:gd name="connsiteX24" fmla="*/ 7313105 w 10574465"/>
              <a:gd name="connsiteY24" fmla="*/ 859536 h 3074075"/>
              <a:gd name="connsiteX25" fmla="*/ 7374065 w 10574465"/>
              <a:gd name="connsiteY25" fmla="*/ 1200912 h 3074075"/>
              <a:gd name="connsiteX26" fmla="*/ 7197281 w 10574465"/>
              <a:gd name="connsiteY26" fmla="*/ 1840992 h 3074075"/>
              <a:gd name="connsiteX27" fmla="*/ 6977825 w 10574465"/>
              <a:gd name="connsiteY27" fmla="*/ 2023872 h 3074075"/>
              <a:gd name="connsiteX28" fmla="*/ 6587681 w 10574465"/>
              <a:gd name="connsiteY28" fmla="*/ 2097024 h 3074075"/>
              <a:gd name="connsiteX29" fmla="*/ 6087809 w 10574465"/>
              <a:gd name="connsiteY29" fmla="*/ 1999488 h 3074075"/>
              <a:gd name="connsiteX30" fmla="*/ 6002465 w 10574465"/>
              <a:gd name="connsiteY30" fmla="*/ 1847088 h 3074075"/>
              <a:gd name="connsiteX31" fmla="*/ 5990273 w 10574465"/>
              <a:gd name="connsiteY31" fmla="*/ 1645920 h 3074075"/>
              <a:gd name="connsiteX32" fmla="*/ 6234113 w 10574465"/>
              <a:gd name="connsiteY32" fmla="*/ 1109472 h 3074075"/>
              <a:gd name="connsiteX33" fmla="*/ 6599873 w 10574465"/>
              <a:gd name="connsiteY33" fmla="*/ 755904 h 3074075"/>
              <a:gd name="connsiteX34" fmla="*/ 7276529 w 10574465"/>
              <a:gd name="connsiteY34" fmla="*/ 591312 h 3074075"/>
              <a:gd name="connsiteX35" fmla="*/ 7739825 w 10574465"/>
              <a:gd name="connsiteY35" fmla="*/ 652272 h 3074075"/>
              <a:gd name="connsiteX36" fmla="*/ 8178737 w 10574465"/>
              <a:gd name="connsiteY36" fmla="*/ 859536 h 3074075"/>
              <a:gd name="connsiteX37" fmla="*/ 9245537 w 10574465"/>
              <a:gd name="connsiteY37" fmla="*/ 1432560 h 3074075"/>
              <a:gd name="connsiteX38" fmla="*/ 9495473 w 10574465"/>
              <a:gd name="connsiteY38" fmla="*/ 1469136 h 3074075"/>
              <a:gd name="connsiteX39" fmla="*/ 9781985 w 10574465"/>
              <a:gd name="connsiteY39" fmla="*/ 1402080 h 3074075"/>
              <a:gd name="connsiteX40" fmla="*/ 10489121 w 10574465"/>
              <a:gd name="connsiteY40" fmla="*/ 804672 h 3074075"/>
              <a:gd name="connsiteX41" fmla="*/ 10574465 w 10574465"/>
              <a:gd name="connsiteY41" fmla="*/ 640080 h 3074075"/>
              <a:gd name="connsiteX0" fmla="*/ 107633 w 10574465"/>
              <a:gd name="connsiteY0" fmla="*/ 323088 h 3019675"/>
              <a:gd name="connsiteX1" fmla="*/ 150305 w 10574465"/>
              <a:gd name="connsiteY1" fmla="*/ 1139952 h 3019675"/>
              <a:gd name="connsiteX2" fmla="*/ 1869377 w 10574465"/>
              <a:gd name="connsiteY2" fmla="*/ 2901696 h 3019675"/>
              <a:gd name="connsiteX3" fmla="*/ 3618929 w 10574465"/>
              <a:gd name="connsiteY3" fmla="*/ 2773680 h 3019675"/>
              <a:gd name="connsiteX4" fmla="*/ 4356545 w 10574465"/>
              <a:gd name="connsiteY4" fmla="*/ 2097024 h 3019675"/>
              <a:gd name="connsiteX5" fmla="*/ 4606481 w 10574465"/>
              <a:gd name="connsiteY5" fmla="*/ 1627632 h 3019675"/>
              <a:gd name="connsiteX6" fmla="*/ 4649153 w 10574465"/>
              <a:gd name="connsiteY6" fmla="*/ 1335024 h 3019675"/>
              <a:gd name="connsiteX7" fmla="*/ 4636961 w 10574465"/>
              <a:gd name="connsiteY7" fmla="*/ 682752 h 3019675"/>
              <a:gd name="connsiteX8" fmla="*/ 4533329 w 10574465"/>
              <a:gd name="connsiteY8" fmla="*/ 445008 h 3019675"/>
              <a:gd name="connsiteX9" fmla="*/ 4350449 w 10574465"/>
              <a:gd name="connsiteY9" fmla="*/ 365760 h 3019675"/>
              <a:gd name="connsiteX10" fmla="*/ 3996881 w 10574465"/>
              <a:gd name="connsiteY10" fmla="*/ 292608 h 3019675"/>
              <a:gd name="connsiteX11" fmla="*/ 3326321 w 10574465"/>
              <a:gd name="connsiteY11" fmla="*/ 457200 h 3019675"/>
              <a:gd name="connsiteX12" fmla="*/ 3277553 w 10574465"/>
              <a:gd name="connsiteY12" fmla="*/ 633984 h 3019675"/>
              <a:gd name="connsiteX13" fmla="*/ 3289745 w 10574465"/>
              <a:gd name="connsiteY13" fmla="*/ 938784 h 3019675"/>
              <a:gd name="connsiteX14" fmla="*/ 3582353 w 10574465"/>
              <a:gd name="connsiteY14" fmla="*/ 1292352 h 3019675"/>
              <a:gd name="connsiteX15" fmla="*/ 3826193 w 10574465"/>
              <a:gd name="connsiteY15" fmla="*/ 1432560 h 3019675"/>
              <a:gd name="connsiteX16" fmla="*/ 4563809 w 10574465"/>
              <a:gd name="connsiteY16" fmla="*/ 1511808 h 3019675"/>
              <a:gd name="connsiteX17" fmla="*/ 5155121 w 10574465"/>
              <a:gd name="connsiteY17" fmla="*/ 1182624 h 3019675"/>
              <a:gd name="connsiteX18" fmla="*/ 5703761 w 10574465"/>
              <a:gd name="connsiteY18" fmla="*/ 463296 h 3019675"/>
              <a:gd name="connsiteX19" fmla="*/ 5941505 w 10574465"/>
              <a:gd name="connsiteY19" fmla="*/ 170688 h 3019675"/>
              <a:gd name="connsiteX20" fmla="*/ 6569393 w 10574465"/>
              <a:gd name="connsiteY20" fmla="*/ 0 h 3019675"/>
              <a:gd name="connsiteX21" fmla="*/ 6819329 w 10574465"/>
              <a:gd name="connsiteY21" fmla="*/ 54864 h 3019675"/>
              <a:gd name="connsiteX22" fmla="*/ 7038785 w 10574465"/>
              <a:gd name="connsiteY22" fmla="*/ 256032 h 3019675"/>
              <a:gd name="connsiteX23" fmla="*/ 7313105 w 10574465"/>
              <a:gd name="connsiteY23" fmla="*/ 859536 h 3019675"/>
              <a:gd name="connsiteX24" fmla="*/ 7374065 w 10574465"/>
              <a:gd name="connsiteY24" fmla="*/ 1200912 h 3019675"/>
              <a:gd name="connsiteX25" fmla="*/ 7197281 w 10574465"/>
              <a:gd name="connsiteY25" fmla="*/ 1840992 h 3019675"/>
              <a:gd name="connsiteX26" fmla="*/ 6977825 w 10574465"/>
              <a:gd name="connsiteY26" fmla="*/ 2023872 h 3019675"/>
              <a:gd name="connsiteX27" fmla="*/ 6587681 w 10574465"/>
              <a:gd name="connsiteY27" fmla="*/ 2097024 h 3019675"/>
              <a:gd name="connsiteX28" fmla="*/ 6087809 w 10574465"/>
              <a:gd name="connsiteY28" fmla="*/ 1999488 h 3019675"/>
              <a:gd name="connsiteX29" fmla="*/ 6002465 w 10574465"/>
              <a:gd name="connsiteY29" fmla="*/ 1847088 h 3019675"/>
              <a:gd name="connsiteX30" fmla="*/ 5990273 w 10574465"/>
              <a:gd name="connsiteY30" fmla="*/ 1645920 h 3019675"/>
              <a:gd name="connsiteX31" fmla="*/ 6234113 w 10574465"/>
              <a:gd name="connsiteY31" fmla="*/ 1109472 h 3019675"/>
              <a:gd name="connsiteX32" fmla="*/ 6599873 w 10574465"/>
              <a:gd name="connsiteY32" fmla="*/ 755904 h 3019675"/>
              <a:gd name="connsiteX33" fmla="*/ 7276529 w 10574465"/>
              <a:gd name="connsiteY33" fmla="*/ 591312 h 3019675"/>
              <a:gd name="connsiteX34" fmla="*/ 7739825 w 10574465"/>
              <a:gd name="connsiteY34" fmla="*/ 652272 h 3019675"/>
              <a:gd name="connsiteX35" fmla="*/ 8178737 w 10574465"/>
              <a:gd name="connsiteY35" fmla="*/ 859536 h 3019675"/>
              <a:gd name="connsiteX36" fmla="*/ 9245537 w 10574465"/>
              <a:gd name="connsiteY36" fmla="*/ 1432560 h 3019675"/>
              <a:gd name="connsiteX37" fmla="*/ 9495473 w 10574465"/>
              <a:gd name="connsiteY37" fmla="*/ 1469136 h 3019675"/>
              <a:gd name="connsiteX38" fmla="*/ 9781985 w 10574465"/>
              <a:gd name="connsiteY38" fmla="*/ 1402080 h 3019675"/>
              <a:gd name="connsiteX39" fmla="*/ 10489121 w 10574465"/>
              <a:gd name="connsiteY39" fmla="*/ 804672 h 3019675"/>
              <a:gd name="connsiteX40" fmla="*/ 10574465 w 10574465"/>
              <a:gd name="connsiteY40" fmla="*/ 640080 h 30196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49153 w 10574465"/>
              <a:gd name="connsiteY5" fmla="*/ 1335024 h 3037175"/>
              <a:gd name="connsiteX6" fmla="*/ 4636961 w 10574465"/>
              <a:gd name="connsiteY6" fmla="*/ 682752 h 3037175"/>
              <a:gd name="connsiteX7" fmla="*/ 4533329 w 10574465"/>
              <a:gd name="connsiteY7" fmla="*/ 445008 h 3037175"/>
              <a:gd name="connsiteX8" fmla="*/ 4350449 w 10574465"/>
              <a:gd name="connsiteY8" fmla="*/ 365760 h 3037175"/>
              <a:gd name="connsiteX9" fmla="*/ 3996881 w 10574465"/>
              <a:gd name="connsiteY9" fmla="*/ 292608 h 3037175"/>
              <a:gd name="connsiteX10" fmla="*/ 3326321 w 10574465"/>
              <a:gd name="connsiteY10" fmla="*/ 457200 h 3037175"/>
              <a:gd name="connsiteX11" fmla="*/ 3277553 w 10574465"/>
              <a:gd name="connsiteY11" fmla="*/ 633984 h 3037175"/>
              <a:gd name="connsiteX12" fmla="*/ 3289745 w 10574465"/>
              <a:gd name="connsiteY12" fmla="*/ 938784 h 3037175"/>
              <a:gd name="connsiteX13" fmla="*/ 3582353 w 10574465"/>
              <a:gd name="connsiteY13" fmla="*/ 1292352 h 3037175"/>
              <a:gd name="connsiteX14" fmla="*/ 3826193 w 10574465"/>
              <a:gd name="connsiteY14" fmla="*/ 1432560 h 3037175"/>
              <a:gd name="connsiteX15" fmla="*/ 4563809 w 10574465"/>
              <a:gd name="connsiteY15" fmla="*/ 1511808 h 3037175"/>
              <a:gd name="connsiteX16" fmla="*/ 5155121 w 10574465"/>
              <a:gd name="connsiteY16" fmla="*/ 1182624 h 3037175"/>
              <a:gd name="connsiteX17" fmla="*/ 5703761 w 10574465"/>
              <a:gd name="connsiteY17" fmla="*/ 463296 h 3037175"/>
              <a:gd name="connsiteX18" fmla="*/ 5941505 w 10574465"/>
              <a:gd name="connsiteY18" fmla="*/ 170688 h 3037175"/>
              <a:gd name="connsiteX19" fmla="*/ 6569393 w 10574465"/>
              <a:gd name="connsiteY19" fmla="*/ 0 h 3037175"/>
              <a:gd name="connsiteX20" fmla="*/ 6819329 w 10574465"/>
              <a:gd name="connsiteY20" fmla="*/ 54864 h 3037175"/>
              <a:gd name="connsiteX21" fmla="*/ 7038785 w 10574465"/>
              <a:gd name="connsiteY21" fmla="*/ 256032 h 3037175"/>
              <a:gd name="connsiteX22" fmla="*/ 7313105 w 10574465"/>
              <a:gd name="connsiteY22" fmla="*/ 859536 h 3037175"/>
              <a:gd name="connsiteX23" fmla="*/ 7374065 w 10574465"/>
              <a:gd name="connsiteY23" fmla="*/ 1200912 h 3037175"/>
              <a:gd name="connsiteX24" fmla="*/ 7197281 w 10574465"/>
              <a:gd name="connsiteY24" fmla="*/ 1840992 h 3037175"/>
              <a:gd name="connsiteX25" fmla="*/ 6977825 w 10574465"/>
              <a:gd name="connsiteY25" fmla="*/ 2023872 h 3037175"/>
              <a:gd name="connsiteX26" fmla="*/ 6587681 w 10574465"/>
              <a:gd name="connsiteY26" fmla="*/ 2097024 h 3037175"/>
              <a:gd name="connsiteX27" fmla="*/ 6087809 w 10574465"/>
              <a:gd name="connsiteY27" fmla="*/ 1999488 h 3037175"/>
              <a:gd name="connsiteX28" fmla="*/ 6002465 w 10574465"/>
              <a:gd name="connsiteY28" fmla="*/ 1847088 h 3037175"/>
              <a:gd name="connsiteX29" fmla="*/ 5990273 w 10574465"/>
              <a:gd name="connsiteY29" fmla="*/ 1645920 h 3037175"/>
              <a:gd name="connsiteX30" fmla="*/ 6234113 w 10574465"/>
              <a:gd name="connsiteY30" fmla="*/ 1109472 h 3037175"/>
              <a:gd name="connsiteX31" fmla="*/ 6599873 w 10574465"/>
              <a:gd name="connsiteY31" fmla="*/ 755904 h 3037175"/>
              <a:gd name="connsiteX32" fmla="*/ 7276529 w 10574465"/>
              <a:gd name="connsiteY32" fmla="*/ 591312 h 3037175"/>
              <a:gd name="connsiteX33" fmla="*/ 7739825 w 10574465"/>
              <a:gd name="connsiteY33" fmla="*/ 652272 h 3037175"/>
              <a:gd name="connsiteX34" fmla="*/ 8178737 w 10574465"/>
              <a:gd name="connsiteY34" fmla="*/ 859536 h 3037175"/>
              <a:gd name="connsiteX35" fmla="*/ 9245537 w 10574465"/>
              <a:gd name="connsiteY35" fmla="*/ 1432560 h 3037175"/>
              <a:gd name="connsiteX36" fmla="*/ 9495473 w 10574465"/>
              <a:gd name="connsiteY36" fmla="*/ 1469136 h 3037175"/>
              <a:gd name="connsiteX37" fmla="*/ 9781985 w 10574465"/>
              <a:gd name="connsiteY37" fmla="*/ 1402080 h 3037175"/>
              <a:gd name="connsiteX38" fmla="*/ 10489121 w 10574465"/>
              <a:gd name="connsiteY38" fmla="*/ 804672 h 3037175"/>
              <a:gd name="connsiteX39" fmla="*/ 10574465 w 10574465"/>
              <a:gd name="connsiteY39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36961 w 10574465"/>
              <a:gd name="connsiteY5" fmla="*/ 682752 h 3037175"/>
              <a:gd name="connsiteX6" fmla="*/ 4533329 w 10574465"/>
              <a:gd name="connsiteY6" fmla="*/ 445008 h 3037175"/>
              <a:gd name="connsiteX7" fmla="*/ 4350449 w 10574465"/>
              <a:gd name="connsiteY7" fmla="*/ 365760 h 3037175"/>
              <a:gd name="connsiteX8" fmla="*/ 3996881 w 10574465"/>
              <a:gd name="connsiteY8" fmla="*/ 292608 h 3037175"/>
              <a:gd name="connsiteX9" fmla="*/ 3326321 w 10574465"/>
              <a:gd name="connsiteY9" fmla="*/ 457200 h 3037175"/>
              <a:gd name="connsiteX10" fmla="*/ 3277553 w 10574465"/>
              <a:gd name="connsiteY10" fmla="*/ 633984 h 3037175"/>
              <a:gd name="connsiteX11" fmla="*/ 3289745 w 10574465"/>
              <a:gd name="connsiteY11" fmla="*/ 938784 h 3037175"/>
              <a:gd name="connsiteX12" fmla="*/ 3582353 w 10574465"/>
              <a:gd name="connsiteY12" fmla="*/ 1292352 h 3037175"/>
              <a:gd name="connsiteX13" fmla="*/ 3826193 w 10574465"/>
              <a:gd name="connsiteY13" fmla="*/ 1432560 h 3037175"/>
              <a:gd name="connsiteX14" fmla="*/ 4563809 w 10574465"/>
              <a:gd name="connsiteY14" fmla="*/ 1511808 h 3037175"/>
              <a:gd name="connsiteX15" fmla="*/ 5155121 w 10574465"/>
              <a:gd name="connsiteY15" fmla="*/ 1182624 h 3037175"/>
              <a:gd name="connsiteX16" fmla="*/ 5703761 w 10574465"/>
              <a:gd name="connsiteY16" fmla="*/ 463296 h 3037175"/>
              <a:gd name="connsiteX17" fmla="*/ 5941505 w 10574465"/>
              <a:gd name="connsiteY17" fmla="*/ 170688 h 3037175"/>
              <a:gd name="connsiteX18" fmla="*/ 6569393 w 10574465"/>
              <a:gd name="connsiteY18" fmla="*/ 0 h 3037175"/>
              <a:gd name="connsiteX19" fmla="*/ 6819329 w 10574465"/>
              <a:gd name="connsiteY19" fmla="*/ 54864 h 3037175"/>
              <a:gd name="connsiteX20" fmla="*/ 7038785 w 10574465"/>
              <a:gd name="connsiteY20" fmla="*/ 256032 h 3037175"/>
              <a:gd name="connsiteX21" fmla="*/ 7313105 w 10574465"/>
              <a:gd name="connsiteY21" fmla="*/ 859536 h 3037175"/>
              <a:gd name="connsiteX22" fmla="*/ 7374065 w 10574465"/>
              <a:gd name="connsiteY22" fmla="*/ 1200912 h 3037175"/>
              <a:gd name="connsiteX23" fmla="*/ 7197281 w 10574465"/>
              <a:gd name="connsiteY23" fmla="*/ 1840992 h 3037175"/>
              <a:gd name="connsiteX24" fmla="*/ 6977825 w 10574465"/>
              <a:gd name="connsiteY24" fmla="*/ 2023872 h 3037175"/>
              <a:gd name="connsiteX25" fmla="*/ 6587681 w 10574465"/>
              <a:gd name="connsiteY25" fmla="*/ 2097024 h 3037175"/>
              <a:gd name="connsiteX26" fmla="*/ 6087809 w 10574465"/>
              <a:gd name="connsiteY26" fmla="*/ 1999488 h 3037175"/>
              <a:gd name="connsiteX27" fmla="*/ 6002465 w 10574465"/>
              <a:gd name="connsiteY27" fmla="*/ 1847088 h 3037175"/>
              <a:gd name="connsiteX28" fmla="*/ 5990273 w 10574465"/>
              <a:gd name="connsiteY28" fmla="*/ 1645920 h 3037175"/>
              <a:gd name="connsiteX29" fmla="*/ 6234113 w 10574465"/>
              <a:gd name="connsiteY29" fmla="*/ 1109472 h 3037175"/>
              <a:gd name="connsiteX30" fmla="*/ 6599873 w 10574465"/>
              <a:gd name="connsiteY30" fmla="*/ 755904 h 3037175"/>
              <a:gd name="connsiteX31" fmla="*/ 7276529 w 10574465"/>
              <a:gd name="connsiteY31" fmla="*/ 591312 h 3037175"/>
              <a:gd name="connsiteX32" fmla="*/ 7739825 w 10574465"/>
              <a:gd name="connsiteY32" fmla="*/ 652272 h 3037175"/>
              <a:gd name="connsiteX33" fmla="*/ 8178737 w 10574465"/>
              <a:gd name="connsiteY33" fmla="*/ 859536 h 3037175"/>
              <a:gd name="connsiteX34" fmla="*/ 9245537 w 10574465"/>
              <a:gd name="connsiteY34" fmla="*/ 1432560 h 3037175"/>
              <a:gd name="connsiteX35" fmla="*/ 9495473 w 10574465"/>
              <a:gd name="connsiteY35" fmla="*/ 1469136 h 3037175"/>
              <a:gd name="connsiteX36" fmla="*/ 9781985 w 10574465"/>
              <a:gd name="connsiteY36" fmla="*/ 1402080 h 3037175"/>
              <a:gd name="connsiteX37" fmla="*/ 10489121 w 10574465"/>
              <a:gd name="connsiteY37" fmla="*/ 804672 h 3037175"/>
              <a:gd name="connsiteX38" fmla="*/ 10574465 w 10574465"/>
              <a:gd name="connsiteY38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533329 w 10574465"/>
              <a:gd name="connsiteY5" fmla="*/ 445008 h 3037175"/>
              <a:gd name="connsiteX6" fmla="*/ 4350449 w 10574465"/>
              <a:gd name="connsiteY6" fmla="*/ 365760 h 3037175"/>
              <a:gd name="connsiteX7" fmla="*/ 3996881 w 10574465"/>
              <a:gd name="connsiteY7" fmla="*/ 292608 h 3037175"/>
              <a:gd name="connsiteX8" fmla="*/ 3326321 w 10574465"/>
              <a:gd name="connsiteY8" fmla="*/ 457200 h 3037175"/>
              <a:gd name="connsiteX9" fmla="*/ 3277553 w 10574465"/>
              <a:gd name="connsiteY9" fmla="*/ 633984 h 3037175"/>
              <a:gd name="connsiteX10" fmla="*/ 3289745 w 10574465"/>
              <a:gd name="connsiteY10" fmla="*/ 938784 h 3037175"/>
              <a:gd name="connsiteX11" fmla="*/ 3582353 w 10574465"/>
              <a:gd name="connsiteY11" fmla="*/ 1292352 h 3037175"/>
              <a:gd name="connsiteX12" fmla="*/ 3826193 w 10574465"/>
              <a:gd name="connsiteY12" fmla="*/ 1432560 h 3037175"/>
              <a:gd name="connsiteX13" fmla="*/ 4563809 w 10574465"/>
              <a:gd name="connsiteY13" fmla="*/ 1511808 h 3037175"/>
              <a:gd name="connsiteX14" fmla="*/ 5155121 w 10574465"/>
              <a:gd name="connsiteY14" fmla="*/ 1182624 h 3037175"/>
              <a:gd name="connsiteX15" fmla="*/ 5703761 w 10574465"/>
              <a:gd name="connsiteY15" fmla="*/ 463296 h 3037175"/>
              <a:gd name="connsiteX16" fmla="*/ 5941505 w 10574465"/>
              <a:gd name="connsiteY16" fmla="*/ 170688 h 3037175"/>
              <a:gd name="connsiteX17" fmla="*/ 6569393 w 10574465"/>
              <a:gd name="connsiteY17" fmla="*/ 0 h 3037175"/>
              <a:gd name="connsiteX18" fmla="*/ 6819329 w 10574465"/>
              <a:gd name="connsiteY18" fmla="*/ 54864 h 3037175"/>
              <a:gd name="connsiteX19" fmla="*/ 7038785 w 10574465"/>
              <a:gd name="connsiteY19" fmla="*/ 256032 h 3037175"/>
              <a:gd name="connsiteX20" fmla="*/ 7313105 w 10574465"/>
              <a:gd name="connsiteY20" fmla="*/ 859536 h 3037175"/>
              <a:gd name="connsiteX21" fmla="*/ 7374065 w 10574465"/>
              <a:gd name="connsiteY21" fmla="*/ 1200912 h 3037175"/>
              <a:gd name="connsiteX22" fmla="*/ 7197281 w 10574465"/>
              <a:gd name="connsiteY22" fmla="*/ 1840992 h 3037175"/>
              <a:gd name="connsiteX23" fmla="*/ 6977825 w 10574465"/>
              <a:gd name="connsiteY23" fmla="*/ 2023872 h 3037175"/>
              <a:gd name="connsiteX24" fmla="*/ 6587681 w 10574465"/>
              <a:gd name="connsiteY24" fmla="*/ 2097024 h 3037175"/>
              <a:gd name="connsiteX25" fmla="*/ 6087809 w 10574465"/>
              <a:gd name="connsiteY25" fmla="*/ 1999488 h 3037175"/>
              <a:gd name="connsiteX26" fmla="*/ 6002465 w 10574465"/>
              <a:gd name="connsiteY26" fmla="*/ 1847088 h 3037175"/>
              <a:gd name="connsiteX27" fmla="*/ 5990273 w 10574465"/>
              <a:gd name="connsiteY27" fmla="*/ 1645920 h 3037175"/>
              <a:gd name="connsiteX28" fmla="*/ 6234113 w 10574465"/>
              <a:gd name="connsiteY28" fmla="*/ 1109472 h 3037175"/>
              <a:gd name="connsiteX29" fmla="*/ 6599873 w 10574465"/>
              <a:gd name="connsiteY29" fmla="*/ 755904 h 3037175"/>
              <a:gd name="connsiteX30" fmla="*/ 7276529 w 10574465"/>
              <a:gd name="connsiteY30" fmla="*/ 591312 h 3037175"/>
              <a:gd name="connsiteX31" fmla="*/ 7739825 w 10574465"/>
              <a:gd name="connsiteY31" fmla="*/ 652272 h 3037175"/>
              <a:gd name="connsiteX32" fmla="*/ 8178737 w 10574465"/>
              <a:gd name="connsiteY32" fmla="*/ 859536 h 3037175"/>
              <a:gd name="connsiteX33" fmla="*/ 9245537 w 10574465"/>
              <a:gd name="connsiteY33" fmla="*/ 1432560 h 3037175"/>
              <a:gd name="connsiteX34" fmla="*/ 9495473 w 10574465"/>
              <a:gd name="connsiteY34" fmla="*/ 1469136 h 3037175"/>
              <a:gd name="connsiteX35" fmla="*/ 9781985 w 10574465"/>
              <a:gd name="connsiteY35" fmla="*/ 1402080 h 3037175"/>
              <a:gd name="connsiteX36" fmla="*/ 10489121 w 10574465"/>
              <a:gd name="connsiteY36" fmla="*/ 804672 h 3037175"/>
              <a:gd name="connsiteX37" fmla="*/ 10574465 w 10574465"/>
              <a:gd name="connsiteY37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4350449 w 10574465"/>
              <a:gd name="connsiteY6" fmla="*/ 365760 h 3037175"/>
              <a:gd name="connsiteX7" fmla="*/ 3996881 w 10574465"/>
              <a:gd name="connsiteY7" fmla="*/ 292608 h 3037175"/>
              <a:gd name="connsiteX8" fmla="*/ 3326321 w 10574465"/>
              <a:gd name="connsiteY8" fmla="*/ 457200 h 3037175"/>
              <a:gd name="connsiteX9" fmla="*/ 3277553 w 10574465"/>
              <a:gd name="connsiteY9" fmla="*/ 633984 h 3037175"/>
              <a:gd name="connsiteX10" fmla="*/ 3289745 w 10574465"/>
              <a:gd name="connsiteY10" fmla="*/ 938784 h 3037175"/>
              <a:gd name="connsiteX11" fmla="*/ 3582353 w 10574465"/>
              <a:gd name="connsiteY11" fmla="*/ 1292352 h 3037175"/>
              <a:gd name="connsiteX12" fmla="*/ 3826193 w 10574465"/>
              <a:gd name="connsiteY12" fmla="*/ 1432560 h 3037175"/>
              <a:gd name="connsiteX13" fmla="*/ 4563809 w 10574465"/>
              <a:gd name="connsiteY13" fmla="*/ 1511808 h 3037175"/>
              <a:gd name="connsiteX14" fmla="*/ 5155121 w 10574465"/>
              <a:gd name="connsiteY14" fmla="*/ 1182624 h 3037175"/>
              <a:gd name="connsiteX15" fmla="*/ 5703761 w 10574465"/>
              <a:gd name="connsiteY15" fmla="*/ 463296 h 3037175"/>
              <a:gd name="connsiteX16" fmla="*/ 5941505 w 10574465"/>
              <a:gd name="connsiteY16" fmla="*/ 170688 h 3037175"/>
              <a:gd name="connsiteX17" fmla="*/ 6569393 w 10574465"/>
              <a:gd name="connsiteY17" fmla="*/ 0 h 3037175"/>
              <a:gd name="connsiteX18" fmla="*/ 6819329 w 10574465"/>
              <a:gd name="connsiteY18" fmla="*/ 54864 h 3037175"/>
              <a:gd name="connsiteX19" fmla="*/ 7038785 w 10574465"/>
              <a:gd name="connsiteY19" fmla="*/ 256032 h 3037175"/>
              <a:gd name="connsiteX20" fmla="*/ 7313105 w 10574465"/>
              <a:gd name="connsiteY20" fmla="*/ 859536 h 3037175"/>
              <a:gd name="connsiteX21" fmla="*/ 7374065 w 10574465"/>
              <a:gd name="connsiteY21" fmla="*/ 1200912 h 3037175"/>
              <a:gd name="connsiteX22" fmla="*/ 7197281 w 10574465"/>
              <a:gd name="connsiteY22" fmla="*/ 1840992 h 3037175"/>
              <a:gd name="connsiteX23" fmla="*/ 6977825 w 10574465"/>
              <a:gd name="connsiteY23" fmla="*/ 2023872 h 3037175"/>
              <a:gd name="connsiteX24" fmla="*/ 6587681 w 10574465"/>
              <a:gd name="connsiteY24" fmla="*/ 2097024 h 3037175"/>
              <a:gd name="connsiteX25" fmla="*/ 6087809 w 10574465"/>
              <a:gd name="connsiteY25" fmla="*/ 1999488 h 3037175"/>
              <a:gd name="connsiteX26" fmla="*/ 6002465 w 10574465"/>
              <a:gd name="connsiteY26" fmla="*/ 1847088 h 3037175"/>
              <a:gd name="connsiteX27" fmla="*/ 5990273 w 10574465"/>
              <a:gd name="connsiteY27" fmla="*/ 1645920 h 3037175"/>
              <a:gd name="connsiteX28" fmla="*/ 6234113 w 10574465"/>
              <a:gd name="connsiteY28" fmla="*/ 1109472 h 3037175"/>
              <a:gd name="connsiteX29" fmla="*/ 6599873 w 10574465"/>
              <a:gd name="connsiteY29" fmla="*/ 755904 h 3037175"/>
              <a:gd name="connsiteX30" fmla="*/ 7276529 w 10574465"/>
              <a:gd name="connsiteY30" fmla="*/ 591312 h 3037175"/>
              <a:gd name="connsiteX31" fmla="*/ 7739825 w 10574465"/>
              <a:gd name="connsiteY31" fmla="*/ 652272 h 3037175"/>
              <a:gd name="connsiteX32" fmla="*/ 8178737 w 10574465"/>
              <a:gd name="connsiteY32" fmla="*/ 859536 h 3037175"/>
              <a:gd name="connsiteX33" fmla="*/ 9245537 w 10574465"/>
              <a:gd name="connsiteY33" fmla="*/ 1432560 h 3037175"/>
              <a:gd name="connsiteX34" fmla="*/ 9495473 w 10574465"/>
              <a:gd name="connsiteY34" fmla="*/ 1469136 h 3037175"/>
              <a:gd name="connsiteX35" fmla="*/ 9781985 w 10574465"/>
              <a:gd name="connsiteY35" fmla="*/ 1402080 h 3037175"/>
              <a:gd name="connsiteX36" fmla="*/ 10489121 w 10574465"/>
              <a:gd name="connsiteY36" fmla="*/ 804672 h 3037175"/>
              <a:gd name="connsiteX37" fmla="*/ 10574465 w 10574465"/>
              <a:gd name="connsiteY37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277553 w 10574465"/>
              <a:gd name="connsiteY8" fmla="*/ 633984 h 3037175"/>
              <a:gd name="connsiteX9" fmla="*/ 3289745 w 10574465"/>
              <a:gd name="connsiteY9" fmla="*/ 938784 h 3037175"/>
              <a:gd name="connsiteX10" fmla="*/ 3582353 w 10574465"/>
              <a:gd name="connsiteY10" fmla="*/ 1292352 h 3037175"/>
              <a:gd name="connsiteX11" fmla="*/ 3826193 w 10574465"/>
              <a:gd name="connsiteY11" fmla="*/ 1432560 h 3037175"/>
              <a:gd name="connsiteX12" fmla="*/ 4563809 w 10574465"/>
              <a:gd name="connsiteY12" fmla="*/ 1511808 h 3037175"/>
              <a:gd name="connsiteX13" fmla="*/ 5155121 w 10574465"/>
              <a:gd name="connsiteY13" fmla="*/ 1182624 h 3037175"/>
              <a:gd name="connsiteX14" fmla="*/ 5703761 w 10574465"/>
              <a:gd name="connsiteY14" fmla="*/ 463296 h 3037175"/>
              <a:gd name="connsiteX15" fmla="*/ 5941505 w 10574465"/>
              <a:gd name="connsiteY15" fmla="*/ 170688 h 3037175"/>
              <a:gd name="connsiteX16" fmla="*/ 6569393 w 10574465"/>
              <a:gd name="connsiteY16" fmla="*/ 0 h 3037175"/>
              <a:gd name="connsiteX17" fmla="*/ 6819329 w 10574465"/>
              <a:gd name="connsiteY17" fmla="*/ 54864 h 3037175"/>
              <a:gd name="connsiteX18" fmla="*/ 7038785 w 10574465"/>
              <a:gd name="connsiteY18" fmla="*/ 256032 h 3037175"/>
              <a:gd name="connsiteX19" fmla="*/ 7313105 w 10574465"/>
              <a:gd name="connsiteY19" fmla="*/ 859536 h 3037175"/>
              <a:gd name="connsiteX20" fmla="*/ 7374065 w 10574465"/>
              <a:gd name="connsiteY20" fmla="*/ 1200912 h 3037175"/>
              <a:gd name="connsiteX21" fmla="*/ 7197281 w 10574465"/>
              <a:gd name="connsiteY21" fmla="*/ 1840992 h 3037175"/>
              <a:gd name="connsiteX22" fmla="*/ 6977825 w 10574465"/>
              <a:gd name="connsiteY22" fmla="*/ 2023872 h 3037175"/>
              <a:gd name="connsiteX23" fmla="*/ 6587681 w 10574465"/>
              <a:gd name="connsiteY23" fmla="*/ 2097024 h 3037175"/>
              <a:gd name="connsiteX24" fmla="*/ 6087809 w 10574465"/>
              <a:gd name="connsiteY24" fmla="*/ 1999488 h 3037175"/>
              <a:gd name="connsiteX25" fmla="*/ 6002465 w 10574465"/>
              <a:gd name="connsiteY25" fmla="*/ 1847088 h 3037175"/>
              <a:gd name="connsiteX26" fmla="*/ 5990273 w 10574465"/>
              <a:gd name="connsiteY26" fmla="*/ 1645920 h 3037175"/>
              <a:gd name="connsiteX27" fmla="*/ 6234113 w 10574465"/>
              <a:gd name="connsiteY27" fmla="*/ 1109472 h 3037175"/>
              <a:gd name="connsiteX28" fmla="*/ 6599873 w 10574465"/>
              <a:gd name="connsiteY28" fmla="*/ 755904 h 3037175"/>
              <a:gd name="connsiteX29" fmla="*/ 7276529 w 10574465"/>
              <a:gd name="connsiteY29" fmla="*/ 591312 h 3037175"/>
              <a:gd name="connsiteX30" fmla="*/ 7739825 w 10574465"/>
              <a:gd name="connsiteY30" fmla="*/ 652272 h 3037175"/>
              <a:gd name="connsiteX31" fmla="*/ 8178737 w 10574465"/>
              <a:gd name="connsiteY31" fmla="*/ 859536 h 3037175"/>
              <a:gd name="connsiteX32" fmla="*/ 9245537 w 10574465"/>
              <a:gd name="connsiteY32" fmla="*/ 1432560 h 3037175"/>
              <a:gd name="connsiteX33" fmla="*/ 9495473 w 10574465"/>
              <a:gd name="connsiteY33" fmla="*/ 1469136 h 3037175"/>
              <a:gd name="connsiteX34" fmla="*/ 9781985 w 10574465"/>
              <a:gd name="connsiteY34" fmla="*/ 1402080 h 3037175"/>
              <a:gd name="connsiteX35" fmla="*/ 10489121 w 10574465"/>
              <a:gd name="connsiteY35" fmla="*/ 804672 h 3037175"/>
              <a:gd name="connsiteX36" fmla="*/ 10574465 w 10574465"/>
              <a:gd name="connsiteY36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289745 w 10574465"/>
              <a:gd name="connsiteY8" fmla="*/ 938784 h 3037175"/>
              <a:gd name="connsiteX9" fmla="*/ 3582353 w 10574465"/>
              <a:gd name="connsiteY9" fmla="*/ 1292352 h 3037175"/>
              <a:gd name="connsiteX10" fmla="*/ 3826193 w 10574465"/>
              <a:gd name="connsiteY10" fmla="*/ 1432560 h 3037175"/>
              <a:gd name="connsiteX11" fmla="*/ 4563809 w 10574465"/>
              <a:gd name="connsiteY11" fmla="*/ 1511808 h 3037175"/>
              <a:gd name="connsiteX12" fmla="*/ 5155121 w 10574465"/>
              <a:gd name="connsiteY12" fmla="*/ 1182624 h 3037175"/>
              <a:gd name="connsiteX13" fmla="*/ 5703761 w 10574465"/>
              <a:gd name="connsiteY13" fmla="*/ 463296 h 3037175"/>
              <a:gd name="connsiteX14" fmla="*/ 5941505 w 10574465"/>
              <a:gd name="connsiteY14" fmla="*/ 170688 h 3037175"/>
              <a:gd name="connsiteX15" fmla="*/ 6569393 w 10574465"/>
              <a:gd name="connsiteY15" fmla="*/ 0 h 3037175"/>
              <a:gd name="connsiteX16" fmla="*/ 6819329 w 10574465"/>
              <a:gd name="connsiteY16" fmla="*/ 54864 h 3037175"/>
              <a:gd name="connsiteX17" fmla="*/ 7038785 w 10574465"/>
              <a:gd name="connsiteY17" fmla="*/ 256032 h 3037175"/>
              <a:gd name="connsiteX18" fmla="*/ 7313105 w 10574465"/>
              <a:gd name="connsiteY18" fmla="*/ 859536 h 3037175"/>
              <a:gd name="connsiteX19" fmla="*/ 7374065 w 10574465"/>
              <a:gd name="connsiteY19" fmla="*/ 1200912 h 3037175"/>
              <a:gd name="connsiteX20" fmla="*/ 7197281 w 10574465"/>
              <a:gd name="connsiteY20" fmla="*/ 1840992 h 3037175"/>
              <a:gd name="connsiteX21" fmla="*/ 6977825 w 10574465"/>
              <a:gd name="connsiteY21" fmla="*/ 2023872 h 3037175"/>
              <a:gd name="connsiteX22" fmla="*/ 6587681 w 10574465"/>
              <a:gd name="connsiteY22" fmla="*/ 2097024 h 3037175"/>
              <a:gd name="connsiteX23" fmla="*/ 6087809 w 10574465"/>
              <a:gd name="connsiteY23" fmla="*/ 1999488 h 3037175"/>
              <a:gd name="connsiteX24" fmla="*/ 6002465 w 10574465"/>
              <a:gd name="connsiteY24" fmla="*/ 1847088 h 3037175"/>
              <a:gd name="connsiteX25" fmla="*/ 5990273 w 10574465"/>
              <a:gd name="connsiteY25" fmla="*/ 1645920 h 3037175"/>
              <a:gd name="connsiteX26" fmla="*/ 6234113 w 10574465"/>
              <a:gd name="connsiteY26" fmla="*/ 1109472 h 3037175"/>
              <a:gd name="connsiteX27" fmla="*/ 6599873 w 10574465"/>
              <a:gd name="connsiteY27" fmla="*/ 755904 h 3037175"/>
              <a:gd name="connsiteX28" fmla="*/ 7276529 w 10574465"/>
              <a:gd name="connsiteY28" fmla="*/ 591312 h 3037175"/>
              <a:gd name="connsiteX29" fmla="*/ 7739825 w 10574465"/>
              <a:gd name="connsiteY29" fmla="*/ 652272 h 3037175"/>
              <a:gd name="connsiteX30" fmla="*/ 8178737 w 10574465"/>
              <a:gd name="connsiteY30" fmla="*/ 859536 h 3037175"/>
              <a:gd name="connsiteX31" fmla="*/ 9245537 w 10574465"/>
              <a:gd name="connsiteY31" fmla="*/ 1432560 h 3037175"/>
              <a:gd name="connsiteX32" fmla="*/ 9495473 w 10574465"/>
              <a:gd name="connsiteY32" fmla="*/ 1469136 h 3037175"/>
              <a:gd name="connsiteX33" fmla="*/ 9781985 w 10574465"/>
              <a:gd name="connsiteY33" fmla="*/ 1402080 h 3037175"/>
              <a:gd name="connsiteX34" fmla="*/ 10489121 w 10574465"/>
              <a:gd name="connsiteY34" fmla="*/ 804672 h 3037175"/>
              <a:gd name="connsiteX35" fmla="*/ 10574465 w 10574465"/>
              <a:gd name="connsiteY35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582353 w 10574465"/>
              <a:gd name="connsiteY8" fmla="*/ 1292352 h 3037175"/>
              <a:gd name="connsiteX9" fmla="*/ 3826193 w 10574465"/>
              <a:gd name="connsiteY9" fmla="*/ 1432560 h 3037175"/>
              <a:gd name="connsiteX10" fmla="*/ 4563809 w 10574465"/>
              <a:gd name="connsiteY10" fmla="*/ 1511808 h 3037175"/>
              <a:gd name="connsiteX11" fmla="*/ 5155121 w 10574465"/>
              <a:gd name="connsiteY11" fmla="*/ 1182624 h 3037175"/>
              <a:gd name="connsiteX12" fmla="*/ 5703761 w 10574465"/>
              <a:gd name="connsiteY12" fmla="*/ 463296 h 3037175"/>
              <a:gd name="connsiteX13" fmla="*/ 5941505 w 10574465"/>
              <a:gd name="connsiteY13" fmla="*/ 170688 h 3037175"/>
              <a:gd name="connsiteX14" fmla="*/ 6569393 w 10574465"/>
              <a:gd name="connsiteY14" fmla="*/ 0 h 3037175"/>
              <a:gd name="connsiteX15" fmla="*/ 6819329 w 10574465"/>
              <a:gd name="connsiteY15" fmla="*/ 54864 h 3037175"/>
              <a:gd name="connsiteX16" fmla="*/ 7038785 w 10574465"/>
              <a:gd name="connsiteY16" fmla="*/ 256032 h 3037175"/>
              <a:gd name="connsiteX17" fmla="*/ 7313105 w 10574465"/>
              <a:gd name="connsiteY17" fmla="*/ 859536 h 3037175"/>
              <a:gd name="connsiteX18" fmla="*/ 7374065 w 10574465"/>
              <a:gd name="connsiteY18" fmla="*/ 1200912 h 3037175"/>
              <a:gd name="connsiteX19" fmla="*/ 7197281 w 10574465"/>
              <a:gd name="connsiteY19" fmla="*/ 1840992 h 3037175"/>
              <a:gd name="connsiteX20" fmla="*/ 6977825 w 10574465"/>
              <a:gd name="connsiteY20" fmla="*/ 2023872 h 3037175"/>
              <a:gd name="connsiteX21" fmla="*/ 6587681 w 10574465"/>
              <a:gd name="connsiteY21" fmla="*/ 2097024 h 3037175"/>
              <a:gd name="connsiteX22" fmla="*/ 6087809 w 10574465"/>
              <a:gd name="connsiteY22" fmla="*/ 1999488 h 3037175"/>
              <a:gd name="connsiteX23" fmla="*/ 6002465 w 10574465"/>
              <a:gd name="connsiteY23" fmla="*/ 1847088 h 3037175"/>
              <a:gd name="connsiteX24" fmla="*/ 5990273 w 10574465"/>
              <a:gd name="connsiteY24" fmla="*/ 1645920 h 3037175"/>
              <a:gd name="connsiteX25" fmla="*/ 6234113 w 10574465"/>
              <a:gd name="connsiteY25" fmla="*/ 1109472 h 3037175"/>
              <a:gd name="connsiteX26" fmla="*/ 6599873 w 10574465"/>
              <a:gd name="connsiteY26" fmla="*/ 755904 h 3037175"/>
              <a:gd name="connsiteX27" fmla="*/ 7276529 w 10574465"/>
              <a:gd name="connsiteY27" fmla="*/ 591312 h 3037175"/>
              <a:gd name="connsiteX28" fmla="*/ 7739825 w 10574465"/>
              <a:gd name="connsiteY28" fmla="*/ 652272 h 3037175"/>
              <a:gd name="connsiteX29" fmla="*/ 8178737 w 10574465"/>
              <a:gd name="connsiteY29" fmla="*/ 859536 h 3037175"/>
              <a:gd name="connsiteX30" fmla="*/ 9245537 w 10574465"/>
              <a:gd name="connsiteY30" fmla="*/ 1432560 h 3037175"/>
              <a:gd name="connsiteX31" fmla="*/ 9495473 w 10574465"/>
              <a:gd name="connsiteY31" fmla="*/ 1469136 h 3037175"/>
              <a:gd name="connsiteX32" fmla="*/ 9781985 w 10574465"/>
              <a:gd name="connsiteY32" fmla="*/ 1402080 h 3037175"/>
              <a:gd name="connsiteX33" fmla="*/ 10489121 w 10574465"/>
              <a:gd name="connsiteY33" fmla="*/ 804672 h 3037175"/>
              <a:gd name="connsiteX34" fmla="*/ 10574465 w 10574465"/>
              <a:gd name="connsiteY34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826193 w 10574465"/>
              <a:gd name="connsiteY8" fmla="*/ 1432560 h 3037175"/>
              <a:gd name="connsiteX9" fmla="*/ 4563809 w 10574465"/>
              <a:gd name="connsiteY9" fmla="*/ 1511808 h 3037175"/>
              <a:gd name="connsiteX10" fmla="*/ 5155121 w 10574465"/>
              <a:gd name="connsiteY10" fmla="*/ 1182624 h 3037175"/>
              <a:gd name="connsiteX11" fmla="*/ 5703761 w 10574465"/>
              <a:gd name="connsiteY11" fmla="*/ 463296 h 3037175"/>
              <a:gd name="connsiteX12" fmla="*/ 5941505 w 10574465"/>
              <a:gd name="connsiteY12" fmla="*/ 170688 h 3037175"/>
              <a:gd name="connsiteX13" fmla="*/ 6569393 w 10574465"/>
              <a:gd name="connsiteY13" fmla="*/ 0 h 3037175"/>
              <a:gd name="connsiteX14" fmla="*/ 6819329 w 10574465"/>
              <a:gd name="connsiteY14" fmla="*/ 54864 h 3037175"/>
              <a:gd name="connsiteX15" fmla="*/ 7038785 w 10574465"/>
              <a:gd name="connsiteY15" fmla="*/ 256032 h 3037175"/>
              <a:gd name="connsiteX16" fmla="*/ 7313105 w 10574465"/>
              <a:gd name="connsiteY16" fmla="*/ 859536 h 3037175"/>
              <a:gd name="connsiteX17" fmla="*/ 7374065 w 10574465"/>
              <a:gd name="connsiteY17" fmla="*/ 1200912 h 3037175"/>
              <a:gd name="connsiteX18" fmla="*/ 7197281 w 10574465"/>
              <a:gd name="connsiteY18" fmla="*/ 1840992 h 3037175"/>
              <a:gd name="connsiteX19" fmla="*/ 6977825 w 10574465"/>
              <a:gd name="connsiteY19" fmla="*/ 2023872 h 3037175"/>
              <a:gd name="connsiteX20" fmla="*/ 6587681 w 10574465"/>
              <a:gd name="connsiteY20" fmla="*/ 2097024 h 3037175"/>
              <a:gd name="connsiteX21" fmla="*/ 6087809 w 10574465"/>
              <a:gd name="connsiteY21" fmla="*/ 1999488 h 3037175"/>
              <a:gd name="connsiteX22" fmla="*/ 6002465 w 10574465"/>
              <a:gd name="connsiteY22" fmla="*/ 1847088 h 3037175"/>
              <a:gd name="connsiteX23" fmla="*/ 5990273 w 10574465"/>
              <a:gd name="connsiteY23" fmla="*/ 1645920 h 3037175"/>
              <a:gd name="connsiteX24" fmla="*/ 6234113 w 10574465"/>
              <a:gd name="connsiteY24" fmla="*/ 1109472 h 3037175"/>
              <a:gd name="connsiteX25" fmla="*/ 6599873 w 10574465"/>
              <a:gd name="connsiteY25" fmla="*/ 755904 h 3037175"/>
              <a:gd name="connsiteX26" fmla="*/ 7276529 w 10574465"/>
              <a:gd name="connsiteY26" fmla="*/ 591312 h 3037175"/>
              <a:gd name="connsiteX27" fmla="*/ 7739825 w 10574465"/>
              <a:gd name="connsiteY27" fmla="*/ 652272 h 3037175"/>
              <a:gd name="connsiteX28" fmla="*/ 8178737 w 10574465"/>
              <a:gd name="connsiteY28" fmla="*/ 859536 h 3037175"/>
              <a:gd name="connsiteX29" fmla="*/ 9245537 w 10574465"/>
              <a:gd name="connsiteY29" fmla="*/ 1432560 h 3037175"/>
              <a:gd name="connsiteX30" fmla="*/ 9495473 w 10574465"/>
              <a:gd name="connsiteY30" fmla="*/ 1469136 h 3037175"/>
              <a:gd name="connsiteX31" fmla="*/ 9781985 w 10574465"/>
              <a:gd name="connsiteY31" fmla="*/ 1402080 h 3037175"/>
              <a:gd name="connsiteX32" fmla="*/ 10489121 w 10574465"/>
              <a:gd name="connsiteY32" fmla="*/ 804672 h 3037175"/>
              <a:gd name="connsiteX33" fmla="*/ 10574465 w 10574465"/>
              <a:gd name="connsiteY33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436049 w 10574465"/>
              <a:gd name="connsiteY8" fmla="*/ 1200912 h 3037175"/>
              <a:gd name="connsiteX9" fmla="*/ 4563809 w 10574465"/>
              <a:gd name="connsiteY9" fmla="*/ 1511808 h 3037175"/>
              <a:gd name="connsiteX10" fmla="*/ 5155121 w 10574465"/>
              <a:gd name="connsiteY10" fmla="*/ 1182624 h 3037175"/>
              <a:gd name="connsiteX11" fmla="*/ 5703761 w 10574465"/>
              <a:gd name="connsiteY11" fmla="*/ 463296 h 3037175"/>
              <a:gd name="connsiteX12" fmla="*/ 5941505 w 10574465"/>
              <a:gd name="connsiteY12" fmla="*/ 170688 h 3037175"/>
              <a:gd name="connsiteX13" fmla="*/ 6569393 w 10574465"/>
              <a:gd name="connsiteY13" fmla="*/ 0 h 3037175"/>
              <a:gd name="connsiteX14" fmla="*/ 6819329 w 10574465"/>
              <a:gd name="connsiteY14" fmla="*/ 54864 h 3037175"/>
              <a:gd name="connsiteX15" fmla="*/ 7038785 w 10574465"/>
              <a:gd name="connsiteY15" fmla="*/ 256032 h 3037175"/>
              <a:gd name="connsiteX16" fmla="*/ 7313105 w 10574465"/>
              <a:gd name="connsiteY16" fmla="*/ 859536 h 3037175"/>
              <a:gd name="connsiteX17" fmla="*/ 7374065 w 10574465"/>
              <a:gd name="connsiteY17" fmla="*/ 1200912 h 3037175"/>
              <a:gd name="connsiteX18" fmla="*/ 7197281 w 10574465"/>
              <a:gd name="connsiteY18" fmla="*/ 1840992 h 3037175"/>
              <a:gd name="connsiteX19" fmla="*/ 6977825 w 10574465"/>
              <a:gd name="connsiteY19" fmla="*/ 2023872 h 3037175"/>
              <a:gd name="connsiteX20" fmla="*/ 6587681 w 10574465"/>
              <a:gd name="connsiteY20" fmla="*/ 2097024 h 3037175"/>
              <a:gd name="connsiteX21" fmla="*/ 6087809 w 10574465"/>
              <a:gd name="connsiteY21" fmla="*/ 1999488 h 3037175"/>
              <a:gd name="connsiteX22" fmla="*/ 6002465 w 10574465"/>
              <a:gd name="connsiteY22" fmla="*/ 1847088 h 3037175"/>
              <a:gd name="connsiteX23" fmla="*/ 5990273 w 10574465"/>
              <a:gd name="connsiteY23" fmla="*/ 1645920 h 3037175"/>
              <a:gd name="connsiteX24" fmla="*/ 6234113 w 10574465"/>
              <a:gd name="connsiteY24" fmla="*/ 1109472 h 3037175"/>
              <a:gd name="connsiteX25" fmla="*/ 6599873 w 10574465"/>
              <a:gd name="connsiteY25" fmla="*/ 755904 h 3037175"/>
              <a:gd name="connsiteX26" fmla="*/ 7276529 w 10574465"/>
              <a:gd name="connsiteY26" fmla="*/ 591312 h 3037175"/>
              <a:gd name="connsiteX27" fmla="*/ 7739825 w 10574465"/>
              <a:gd name="connsiteY27" fmla="*/ 652272 h 3037175"/>
              <a:gd name="connsiteX28" fmla="*/ 8178737 w 10574465"/>
              <a:gd name="connsiteY28" fmla="*/ 859536 h 3037175"/>
              <a:gd name="connsiteX29" fmla="*/ 9245537 w 10574465"/>
              <a:gd name="connsiteY29" fmla="*/ 1432560 h 3037175"/>
              <a:gd name="connsiteX30" fmla="*/ 9495473 w 10574465"/>
              <a:gd name="connsiteY30" fmla="*/ 1469136 h 3037175"/>
              <a:gd name="connsiteX31" fmla="*/ 9781985 w 10574465"/>
              <a:gd name="connsiteY31" fmla="*/ 1402080 h 3037175"/>
              <a:gd name="connsiteX32" fmla="*/ 10489121 w 10574465"/>
              <a:gd name="connsiteY32" fmla="*/ 804672 h 3037175"/>
              <a:gd name="connsiteX33" fmla="*/ 10574465 w 10574465"/>
              <a:gd name="connsiteY33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436049 w 10574465"/>
              <a:gd name="connsiteY8" fmla="*/ 1200912 h 3037175"/>
              <a:gd name="connsiteX9" fmla="*/ 4563809 w 10574465"/>
              <a:gd name="connsiteY9" fmla="*/ 1511808 h 3037175"/>
              <a:gd name="connsiteX10" fmla="*/ 5155121 w 10574465"/>
              <a:gd name="connsiteY10" fmla="*/ 1182624 h 3037175"/>
              <a:gd name="connsiteX11" fmla="*/ 5941505 w 10574465"/>
              <a:gd name="connsiteY11" fmla="*/ 170688 h 3037175"/>
              <a:gd name="connsiteX12" fmla="*/ 6569393 w 10574465"/>
              <a:gd name="connsiteY12" fmla="*/ 0 h 3037175"/>
              <a:gd name="connsiteX13" fmla="*/ 6819329 w 10574465"/>
              <a:gd name="connsiteY13" fmla="*/ 54864 h 3037175"/>
              <a:gd name="connsiteX14" fmla="*/ 7038785 w 10574465"/>
              <a:gd name="connsiteY14" fmla="*/ 256032 h 3037175"/>
              <a:gd name="connsiteX15" fmla="*/ 7313105 w 10574465"/>
              <a:gd name="connsiteY15" fmla="*/ 859536 h 3037175"/>
              <a:gd name="connsiteX16" fmla="*/ 7374065 w 10574465"/>
              <a:gd name="connsiteY16" fmla="*/ 1200912 h 3037175"/>
              <a:gd name="connsiteX17" fmla="*/ 7197281 w 10574465"/>
              <a:gd name="connsiteY17" fmla="*/ 1840992 h 3037175"/>
              <a:gd name="connsiteX18" fmla="*/ 6977825 w 10574465"/>
              <a:gd name="connsiteY18" fmla="*/ 2023872 h 3037175"/>
              <a:gd name="connsiteX19" fmla="*/ 6587681 w 10574465"/>
              <a:gd name="connsiteY19" fmla="*/ 2097024 h 3037175"/>
              <a:gd name="connsiteX20" fmla="*/ 6087809 w 10574465"/>
              <a:gd name="connsiteY20" fmla="*/ 1999488 h 3037175"/>
              <a:gd name="connsiteX21" fmla="*/ 6002465 w 10574465"/>
              <a:gd name="connsiteY21" fmla="*/ 1847088 h 3037175"/>
              <a:gd name="connsiteX22" fmla="*/ 5990273 w 10574465"/>
              <a:gd name="connsiteY22" fmla="*/ 1645920 h 3037175"/>
              <a:gd name="connsiteX23" fmla="*/ 6234113 w 10574465"/>
              <a:gd name="connsiteY23" fmla="*/ 1109472 h 3037175"/>
              <a:gd name="connsiteX24" fmla="*/ 6599873 w 10574465"/>
              <a:gd name="connsiteY24" fmla="*/ 755904 h 3037175"/>
              <a:gd name="connsiteX25" fmla="*/ 7276529 w 10574465"/>
              <a:gd name="connsiteY25" fmla="*/ 591312 h 3037175"/>
              <a:gd name="connsiteX26" fmla="*/ 7739825 w 10574465"/>
              <a:gd name="connsiteY26" fmla="*/ 652272 h 3037175"/>
              <a:gd name="connsiteX27" fmla="*/ 8178737 w 10574465"/>
              <a:gd name="connsiteY27" fmla="*/ 859536 h 3037175"/>
              <a:gd name="connsiteX28" fmla="*/ 9245537 w 10574465"/>
              <a:gd name="connsiteY28" fmla="*/ 1432560 h 3037175"/>
              <a:gd name="connsiteX29" fmla="*/ 9495473 w 10574465"/>
              <a:gd name="connsiteY29" fmla="*/ 1469136 h 3037175"/>
              <a:gd name="connsiteX30" fmla="*/ 9781985 w 10574465"/>
              <a:gd name="connsiteY30" fmla="*/ 1402080 h 3037175"/>
              <a:gd name="connsiteX31" fmla="*/ 10489121 w 10574465"/>
              <a:gd name="connsiteY31" fmla="*/ 804672 h 3037175"/>
              <a:gd name="connsiteX32" fmla="*/ 10574465 w 10574465"/>
              <a:gd name="connsiteY32" fmla="*/ 640080 h 3037175"/>
              <a:gd name="connsiteX0" fmla="*/ 107633 w 10574465"/>
              <a:gd name="connsiteY0" fmla="*/ 287814 h 3001901"/>
              <a:gd name="connsiteX1" fmla="*/ 150305 w 10574465"/>
              <a:gd name="connsiteY1" fmla="*/ 1104678 h 3001901"/>
              <a:gd name="connsiteX2" fmla="*/ 1869377 w 10574465"/>
              <a:gd name="connsiteY2" fmla="*/ 2866422 h 3001901"/>
              <a:gd name="connsiteX3" fmla="*/ 3618929 w 10574465"/>
              <a:gd name="connsiteY3" fmla="*/ 2738406 h 3001901"/>
              <a:gd name="connsiteX4" fmla="*/ 4606481 w 10574465"/>
              <a:gd name="connsiteY4" fmla="*/ 1592358 h 3001901"/>
              <a:gd name="connsiteX5" fmla="*/ 4673537 w 10574465"/>
              <a:gd name="connsiteY5" fmla="*/ 598710 h 3001901"/>
              <a:gd name="connsiteX6" fmla="*/ 3996881 w 10574465"/>
              <a:gd name="connsiteY6" fmla="*/ 257334 h 3001901"/>
              <a:gd name="connsiteX7" fmla="*/ 3326321 w 10574465"/>
              <a:gd name="connsiteY7" fmla="*/ 421926 h 3001901"/>
              <a:gd name="connsiteX8" fmla="*/ 3436049 w 10574465"/>
              <a:gd name="connsiteY8" fmla="*/ 1165638 h 3001901"/>
              <a:gd name="connsiteX9" fmla="*/ 4563809 w 10574465"/>
              <a:gd name="connsiteY9" fmla="*/ 1476534 h 3001901"/>
              <a:gd name="connsiteX10" fmla="*/ 5155121 w 10574465"/>
              <a:gd name="connsiteY10" fmla="*/ 1147350 h 3001901"/>
              <a:gd name="connsiteX11" fmla="*/ 5941505 w 10574465"/>
              <a:gd name="connsiteY11" fmla="*/ 135414 h 3001901"/>
              <a:gd name="connsiteX12" fmla="*/ 6819329 w 10574465"/>
              <a:gd name="connsiteY12" fmla="*/ 19590 h 3001901"/>
              <a:gd name="connsiteX13" fmla="*/ 7038785 w 10574465"/>
              <a:gd name="connsiteY13" fmla="*/ 220758 h 3001901"/>
              <a:gd name="connsiteX14" fmla="*/ 7313105 w 10574465"/>
              <a:gd name="connsiteY14" fmla="*/ 824262 h 3001901"/>
              <a:gd name="connsiteX15" fmla="*/ 7374065 w 10574465"/>
              <a:gd name="connsiteY15" fmla="*/ 1165638 h 3001901"/>
              <a:gd name="connsiteX16" fmla="*/ 7197281 w 10574465"/>
              <a:gd name="connsiteY16" fmla="*/ 1805718 h 3001901"/>
              <a:gd name="connsiteX17" fmla="*/ 6977825 w 10574465"/>
              <a:gd name="connsiteY17" fmla="*/ 1988598 h 3001901"/>
              <a:gd name="connsiteX18" fmla="*/ 6587681 w 10574465"/>
              <a:gd name="connsiteY18" fmla="*/ 2061750 h 3001901"/>
              <a:gd name="connsiteX19" fmla="*/ 6087809 w 10574465"/>
              <a:gd name="connsiteY19" fmla="*/ 1964214 h 3001901"/>
              <a:gd name="connsiteX20" fmla="*/ 6002465 w 10574465"/>
              <a:gd name="connsiteY20" fmla="*/ 1811814 h 3001901"/>
              <a:gd name="connsiteX21" fmla="*/ 5990273 w 10574465"/>
              <a:gd name="connsiteY21" fmla="*/ 1610646 h 3001901"/>
              <a:gd name="connsiteX22" fmla="*/ 6234113 w 10574465"/>
              <a:gd name="connsiteY22" fmla="*/ 1074198 h 3001901"/>
              <a:gd name="connsiteX23" fmla="*/ 6599873 w 10574465"/>
              <a:gd name="connsiteY23" fmla="*/ 720630 h 3001901"/>
              <a:gd name="connsiteX24" fmla="*/ 7276529 w 10574465"/>
              <a:gd name="connsiteY24" fmla="*/ 556038 h 3001901"/>
              <a:gd name="connsiteX25" fmla="*/ 7739825 w 10574465"/>
              <a:gd name="connsiteY25" fmla="*/ 616998 h 3001901"/>
              <a:gd name="connsiteX26" fmla="*/ 8178737 w 10574465"/>
              <a:gd name="connsiteY26" fmla="*/ 824262 h 3001901"/>
              <a:gd name="connsiteX27" fmla="*/ 9245537 w 10574465"/>
              <a:gd name="connsiteY27" fmla="*/ 1397286 h 3001901"/>
              <a:gd name="connsiteX28" fmla="*/ 9495473 w 10574465"/>
              <a:gd name="connsiteY28" fmla="*/ 1433862 h 3001901"/>
              <a:gd name="connsiteX29" fmla="*/ 9781985 w 10574465"/>
              <a:gd name="connsiteY29" fmla="*/ 1366806 h 3001901"/>
              <a:gd name="connsiteX30" fmla="*/ 10489121 w 10574465"/>
              <a:gd name="connsiteY30" fmla="*/ 769398 h 3001901"/>
              <a:gd name="connsiteX31" fmla="*/ 10574465 w 10574465"/>
              <a:gd name="connsiteY31" fmla="*/ 604806 h 3001901"/>
              <a:gd name="connsiteX0" fmla="*/ 107633 w 10574465"/>
              <a:gd name="connsiteY0" fmla="*/ 331601 h 3045688"/>
              <a:gd name="connsiteX1" fmla="*/ 150305 w 10574465"/>
              <a:gd name="connsiteY1" fmla="*/ 1148465 h 3045688"/>
              <a:gd name="connsiteX2" fmla="*/ 1869377 w 10574465"/>
              <a:gd name="connsiteY2" fmla="*/ 2910209 h 3045688"/>
              <a:gd name="connsiteX3" fmla="*/ 3618929 w 10574465"/>
              <a:gd name="connsiteY3" fmla="*/ 2782193 h 3045688"/>
              <a:gd name="connsiteX4" fmla="*/ 4606481 w 10574465"/>
              <a:gd name="connsiteY4" fmla="*/ 1636145 h 3045688"/>
              <a:gd name="connsiteX5" fmla="*/ 4673537 w 10574465"/>
              <a:gd name="connsiteY5" fmla="*/ 642497 h 3045688"/>
              <a:gd name="connsiteX6" fmla="*/ 3996881 w 10574465"/>
              <a:gd name="connsiteY6" fmla="*/ 301121 h 3045688"/>
              <a:gd name="connsiteX7" fmla="*/ 3326321 w 10574465"/>
              <a:gd name="connsiteY7" fmla="*/ 465713 h 3045688"/>
              <a:gd name="connsiteX8" fmla="*/ 3436049 w 10574465"/>
              <a:gd name="connsiteY8" fmla="*/ 1209425 h 3045688"/>
              <a:gd name="connsiteX9" fmla="*/ 4563809 w 10574465"/>
              <a:gd name="connsiteY9" fmla="*/ 1520321 h 3045688"/>
              <a:gd name="connsiteX10" fmla="*/ 5155121 w 10574465"/>
              <a:gd name="connsiteY10" fmla="*/ 1191137 h 3045688"/>
              <a:gd name="connsiteX11" fmla="*/ 5941505 w 10574465"/>
              <a:gd name="connsiteY11" fmla="*/ 179201 h 3045688"/>
              <a:gd name="connsiteX12" fmla="*/ 6819329 w 10574465"/>
              <a:gd name="connsiteY12" fmla="*/ 63377 h 3045688"/>
              <a:gd name="connsiteX13" fmla="*/ 7313105 w 10574465"/>
              <a:gd name="connsiteY13" fmla="*/ 868049 h 3045688"/>
              <a:gd name="connsiteX14" fmla="*/ 7374065 w 10574465"/>
              <a:gd name="connsiteY14" fmla="*/ 1209425 h 3045688"/>
              <a:gd name="connsiteX15" fmla="*/ 7197281 w 10574465"/>
              <a:gd name="connsiteY15" fmla="*/ 1849505 h 3045688"/>
              <a:gd name="connsiteX16" fmla="*/ 6977825 w 10574465"/>
              <a:gd name="connsiteY16" fmla="*/ 2032385 h 3045688"/>
              <a:gd name="connsiteX17" fmla="*/ 6587681 w 10574465"/>
              <a:gd name="connsiteY17" fmla="*/ 2105537 h 3045688"/>
              <a:gd name="connsiteX18" fmla="*/ 6087809 w 10574465"/>
              <a:gd name="connsiteY18" fmla="*/ 2008001 h 3045688"/>
              <a:gd name="connsiteX19" fmla="*/ 6002465 w 10574465"/>
              <a:gd name="connsiteY19" fmla="*/ 1855601 h 3045688"/>
              <a:gd name="connsiteX20" fmla="*/ 5990273 w 10574465"/>
              <a:gd name="connsiteY20" fmla="*/ 1654433 h 3045688"/>
              <a:gd name="connsiteX21" fmla="*/ 6234113 w 10574465"/>
              <a:gd name="connsiteY21" fmla="*/ 1117985 h 3045688"/>
              <a:gd name="connsiteX22" fmla="*/ 6599873 w 10574465"/>
              <a:gd name="connsiteY22" fmla="*/ 764417 h 3045688"/>
              <a:gd name="connsiteX23" fmla="*/ 7276529 w 10574465"/>
              <a:gd name="connsiteY23" fmla="*/ 599825 h 3045688"/>
              <a:gd name="connsiteX24" fmla="*/ 7739825 w 10574465"/>
              <a:gd name="connsiteY24" fmla="*/ 660785 h 3045688"/>
              <a:gd name="connsiteX25" fmla="*/ 8178737 w 10574465"/>
              <a:gd name="connsiteY25" fmla="*/ 868049 h 3045688"/>
              <a:gd name="connsiteX26" fmla="*/ 9245537 w 10574465"/>
              <a:gd name="connsiteY26" fmla="*/ 1441073 h 3045688"/>
              <a:gd name="connsiteX27" fmla="*/ 9495473 w 10574465"/>
              <a:gd name="connsiteY27" fmla="*/ 1477649 h 3045688"/>
              <a:gd name="connsiteX28" fmla="*/ 9781985 w 10574465"/>
              <a:gd name="connsiteY28" fmla="*/ 1410593 h 3045688"/>
              <a:gd name="connsiteX29" fmla="*/ 10489121 w 10574465"/>
              <a:gd name="connsiteY29" fmla="*/ 813185 h 3045688"/>
              <a:gd name="connsiteX30" fmla="*/ 10574465 w 10574465"/>
              <a:gd name="connsiteY30" fmla="*/ 648593 h 3045688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7197281 w 10574465"/>
              <a:gd name="connsiteY14" fmla="*/ 1874630 h 3070813"/>
              <a:gd name="connsiteX15" fmla="*/ 6977825 w 10574465"/>
              <a:gd name="connsiteY15" fmla="*/ 2057510 h 3070813"/>
              <a:gd name="connsiteX16" fmla="*/ 6587681 w 10574465"/>
              <a:gd name="connsiteY16" fmla="*/ 2130662 h 3070813"/>
              <a:gd name="connsiteX17" fmla="*/ 6087809 w 10574465"/>
              <a:gd name="connsiteY17" fmla="*/ 2033126 h 3070813"/>
              <a:gd name="connsiteX18" fmla="*/ 6002465 w 10574465"/>
              <a:gd name="connsiteY18" fmla="*/ 1880726 h 3070813"/>
              <a:gd name="connsiteX19" fmla="*/ 5990273 w 10574465"/>
              <a:gd name="connsiteY19" fmla="*/ 1679558 h 3070813"/>
              <a:gd name="connsiteX20" fmla="*/ 6234113 w 10574465"/>
              <a:gd name="connsiteY20" fmla="*/ 1143110 h 3070813"/>
              <a:gd name="connsiteX21" fmla="*/ 6599873 w 10574465"/>
              <a:gd name="connsiteY21" fmla="*/ 789542 h 3070813"/>
              <a:gd name="connsiteX22" fmla="*/ 7276529 w 10574465"/>
              <a:gd name="connsiteY22" fmla="*/ 624950 h 3070813"/>
              <a:gd name="connsiteX23" fmla="*/ 7739825 w 10574465"/>
              <a:gd name="connsiteY23" fmla="*/ 685910 h 3070813"/>
              <a:gd name="connsiteX24" fmla="*/ 8178737 w 10574465"/>
              <a:gd name="connsiteY24" fmla="*/ 893174 h 3070813"/>
              <a:gd name="connsiteX25" fmla="*/ 9245537 w 10574465"/>
              <a:gd name="connsiteY25" fmla="*/ 1466198 h 3070813"/>
              <a:gd name="connsiteX26" fmla="*/ 9495473 w 10574465"/>
              <a:gd name="connsiteY26" fmla="*/ 1502774 h 3070813"/>
              <a:gd name="connsiteX27" fmla="*/ 9781985 w 10574465"/>
              <a:gd name="connsiteY27" fmla="*/ 1435718 h 3070813"/>
              <a:gd name="connsiteX28" fmla="*/ 10489121 w 10574465"/>
              <a:gd name="connsiteY28" fmla="*/ 838310 h 3070813"/>
              <a:gd name="connsiteX29" fmla="*/ 10574465 w 10574465"/>
              <a:gd name="connsiteY29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977825 w 10574465"/>
              <a:gd name="connsiteY14" fmla="*/ 2057510 h 3070813"/>
              <a:gd name="connsiteX15" fmla="*/ 6587681 w 10574465"/>
              <a:gd name="connsiteY15" fmla="*/ 2130662 h 3070813"/>
              <a:gd name="connsiteX16" fmla="*/ 6087809 w 10574465"/>
              <a:gd name="connsiteY16" fmla="*/ 2033126 h 3070813"/>
              <a:gd name="connsiteX17" fmla="*/ 6002465 w 10574465"/>
              <a:gd name="connsiteY17" fmla="*/ 1880726 h 3070813"/>
              <a:gd name="connsiteX18" fmla="*/ 5990273 w 10574465"/>
              <a:gd name="connsiteY18" fmla="*/ 1679558 h 3070813"/>
              <a:gd name="connsiteX19" fmla="*/ 6234113 w 10574465"/>
              <a:gd name="connsiteY19" fmla="*/ 1143110 h 3070813"/>
              <a:gd name="connsiteX20" fmla="*/ 6599873 w 10574465"/>
              <a:gd name="connsiteY20" fmla="*/ 789542 h 3070813"/>
              <a:gd name="connsiteX21" fmla="*/ 7276529 w 10574465"/>
              <a:gd name="connsiteY21" fmla="*/ 624950 h 3070813"/>
              <a:gd name="connsiteX22" fmla="*/ 7739825 w 10574465"/>
              <a:gd name="connsiteY22" fmla="*/ 685910 h 3070813"/>
              <a:gd name="connsiteX23" fmla="*/ 8178737 w 10574465"/>
              <a:gd name="connsiteY23" fmla="*/ 893174 h 3070813"/>
              <a:gd name="connsiteX24" fmla="*/ 9245537 w 10574465"/>
              <a:gd name="connsiteY24" fmla="*/ 1466198 h 3070813"/>
              <a:gd name="connsiteX25" fmla="*/ 9495473 w 10574465"/>
              <a:gd name="connsiteY25" fmla="*/ 1502774 h 3070813"/>
              <a:gd name="connsiteX26" fmla="*/ 9781985 w 10574465"/>
              <a:gd name="connsiteY26" fmla="*/ 1435718 h 3070813"/>
              <a:gd name="connsiteX27" fmla="*/ 10489121 w 10574465"/>
              <a:gd name="connsiteY27" fmla="*/ 838310 h 3070813"/>
              <a:gd name="connsiteX28" fmla="*/ 10574465 w 10574465"/>
              <a:gd name="connsiteY28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87809 w 10574465"/>
              <a:gd name="connsiteY15" fmla="*/ 2033126 h 3070813"/>
              <a:gd name="connsiteX16" fmla="*/ 6002465 w 10574465"/>
              <a:gd name="connsiteY16" fmla="*/ 1880726 h 3070813"/>
              <a:gd name="connsiteX17" fmla="*/ 5990273 w 10574465"/>
              <a:gd name="connsiteY17" fmla="*/ 1679558 h 3070813"/>
              <a:gd name="connsiteX18" fmla="*/ 6234113 w 10574465"/>
              <a:gd name="connsiteY18" fmla="*/ 1143110 h 3070813"/>
              <a:gd name="connsiteX19" fmla="*/ 6599873 w 10574465"/>
              <a:gd name="connsiteY19" fmla="*/ 789542 h 3070813"/>
              <a:gd name="connsiteX20" fmla="*/ 7276529 w 10574465"/>
              <a:gd name="connsiteY20" fmla="*/ 624950 h 3070813"/>
              <a:gd name="connsiteX21" fmla="*/ 7739825 w 10574465"/>
              <a:gd name="connsiteY21" fmla="*/ 685910 h 3070813"/>
              <a:gd name="connsiteX22" fmla="*/ 8178737 w 10574465"/>
              <a:gd name="connsiteY22" fmla="*/ 893174 h 3070813"/>
              <a:gd name="connsiteX23" fmla="*/ 9245537 w 10574465"/>
              <a:gd name="connsiteY23" fmla="*/ 1466198 h 3070813"/>
              <a:gd name="connsiteX24" fmla="*/ 9495473 w 10574465"/>
              <a:gd name="connsiteY24" fmla="*/ 1502774 h 3070813"/>
              <a:gd name="connsiteX25" fmla="*/ 9781985 w 10574465"/>
              <a:gd name="connsiteY25" fmla="*/ 1435718 h 3070813"/>
              <a:gd name="connsiteX26" fmla="*/ 10489121 w 10574465"/>
              <a:gd name="connsiteY26" fmla="*/ 838310 h 3070813"/>
              <a:gd name="connsiteX27" fmla="*/ 10574465 w 10574465"/>
              <a:gd name="connsiteY27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5990273 w 10574465"/>
              <a:gd name="connsiteY16" fmla="*/ 1679558 h 3070813"/>
              <a:gd name="connsiteX17" fmla="*/ 6234113 w 10574465"/>
              <a:gd name="connsiteY17" fmla="*/ 1143110 h 3070813"/>
              <a:gd name="connsiteX18" fmla="*/ 6599873 w 10574465"/>
              <a:gd name="connsiteY18" fmla="*/ 789542 h 3070813"/>
              <a:gd name="connsiteX19" fmla="*/ 7276529 w 10574465"/>
              <a:gd name="connsiteY19" fmla="*/ 624950 h 3070813"/>
              <a:gd name="connsiteX20" fmla="*/ 7739825 w 10574465"/>
              <a:gd name="connsiteY20" fmla="*/ 685910 h 3070813"/>
              <a:gd name="connsiteX21" fmla="*/ 8178737 w 10574465"/>
              <a:gd name="connsiteY21" fmla="*/ 893174 h 3070813"/>
              <a:gd name="connsiteX22" fmla="*/ 9245537 w 10574465"/>
              <a:gd name="connsiteY22" fmla="*/ 1466198 h 3070813"/>
              <a:gd name="connsiteX23" fmla="*/ 9495473 w 10574465"/>
              <a:gd name="connsiteY23" fmla="*/ 1502774 h 3070813"/>
              <a:gd name="connsiteX24" fmla="*/ 9781985 w 10574465"/>
              <a:gd name="connsiteY24" fmla="*/ 1435718 h 3070813"/>
              <a:gd name="connsiteX25" fmla="*/ 10489121 w 10574465"/>
              <a:gd name="connsiteY25" fmla="*/ 838310 h 3070813"/>
              <a:gd name="connsiteX26" fmla="*/ 10574465 w 10574465"/>
              <a:gd name="connsiteY26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234113 w 10574465"/>
              <a:gd name="connsiteY16" fmla="*/ 1143110 h 3070813"/>
              <a:gd name="connsiteX17" fmla="*/ 6599873 w 10574465"/>
              <a:gd name="connsiteY17" fmla="*/ 789542 h 3070813"/>
              <a:gd name="connsiteX18" fmla="*/ 7276529 w 10574465"/>
              <a:gd name="connsiteY18" fmla="*/ 624950 h 3070813"/>
              <a:gd name="connsiteX19" fmla="*/ 7739825 w 10574465"/>
              <a:gd name="connsiteY19" fmla="*/ 685910 h 3070813"/>
              <a:gd name="connsiteX20" fmla="*/ 8178737 w 10574465"/>
              <a:gd name="connsiteY20" fmla="*/ 893174 h 3070813"/>
              <a:gd name="connsiteX21" fmla="*/ 9245537 w 10574465"/>
              <a:gd name="connsiteY21" fmla="*/ 1466198 h 3070813"/>
              <a:gd name="connsiteX22" fmla="*/ 9495473 w 10574465"/>
              <a:gd name="connsiteY22" fmla="*/ 1502774 h 3070813"/>
              <a:gd name="connsiteX23" fmla="*/ 9781985 w 10574465"/>
              <a:gd name="connsiteY23" fmla="*/ 1435718 h 3070813"/>
              <a:gd name="connsiteX24" fmla="*/ 10489121 w 10574465"/>
              <a:gd name="connsiteY24" fmla="*/ 838310 h 3070813"/>
              <a:gd name="connsiteX25" fmla="*/ 10574465 w 10574465"/>
              <a:gd name="connsiteY25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599873 w 10574465"/>
              <a:gd name="connsiteY16" fmla="*/ 789542 h 3070813"/>
              <a:gd name="connsiteX17" fmla="*/ 7276529 w 10574465"/>
              <a:gd name="connsiteY17" fmla="*/ 624950 h 3070813"/>
              <a:gd name="connsiteX18" fmla="*/ 7739825 w 10574465"/>
              <a:gd name="connsiteY18" fmla="*/ 685910 h 3070813"/>
              <a:gd name="connsiteX19" fmla="*/ 8178737 w 10574465"/>
              <a:gd name="connsiteY19" fmla="*/ 893174 h 3070813"/>
              <a:gd name="connsiteX20" fmla="*/ 9245537 w 10574465"/>
              <a:gd name="connsiteY20" fmla="*/ 1466198 h 3070813"/>
              <a:gd name="connsiteX21" fmla="*/ 9495473 w 10574465"/>
              <a:gd name="connsiteY21" fmla="*/ 1502774 h 3070813"/>
              <a:gd name="connsiteX22" fmla="*/ 9781985 w 10574465"/>
              <a:gd name="connsiteY22" fmla="*/ 1435718 h 3070813"/>
              <a:gd name="connsiteX23" fmla="*/ 10489121 w 10574465"/>
              <a:gd name="connsiteY23" fmla="*/ 838310 h 3070813"/>
              <a:gd name="connsiteX24" fmla="*/ 10574465 w 10574465"/>
              <a:gd name="connsiteY24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599873 w 10574465"/>
              <a:gd name="connsiteY16" fmla="*/ 789542 h 3070813"/>
              <a:gd name="connsiteX17" fmla="*/ 7276529 w 10574465"/>
              <a:gd name="connsiteY17" fmla="*/ 624950 h 3070813"/>
              <a:gd name="connsiteX18" fmla="*/ 8178737 w 10574465"/>
              <a:gd name="connsiteY18" fmla="*/ 893174 h 3070813"/>
              <a:gd name="connsiteX19" fmla="*/ 9245537 w 10574465"/>
              <a:gd name="connsiteY19" fmla="*/ 1466198 h 3070813"/>
              <a:gd name="connsiteX20" fmla="*/ 9495473 w 10574465"/>
              <a:gd name="connsiteY20" fmla="*/ 1502774 h 3070813"/>
              <a:gd name="connsiteX21" fmla="*/ 9781985 w 10574465"/>
              <a:gd name="connsiteY21" fmla="*/ 1435718 h 3070813"/>
              <a:gd name="connsiteX22" fmla="*/ 10489121 w 10574465"/>
              <a:gd name="connsiteY22" fmla="*/ 838310 h 3070813"/>
              <a:gd name="connsiteX23" fmla="*/ 10574465 w 10574465"/>
              <a:gd name="connsiteY23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599873 w 10574465"/>
              <a:gd name="connsiteY16" fmla="*/ 789542 h 3070813"/>
              <a:gd name="connsiteX17" fmla="*/ 7276529 w 10574465"/>
              <a:gd name="connsiteY17" fmla="*/ 624950 h 3070813"/>
              <a:gd name="connsiteX18" fmla="*/ 8178737 w 10574465"/>
              <a:gd name="connsiteY18" fmla="*/ 893174 h 3070813"/>
              <a:gd name="connsiteX19" fmla="*/ 9245537 w 10574465"/>
              <a:gd name="connsiteY19" fmla="*/ 1466198 h 3070813"/>
              <a:gd name="connsiteX20" fmla="*/ 9781985 w 10574465"/>
              <a:gd name="connsiteY20" fmla="*/ 1435718 h 3070813"/>
              <a:gd name="connsiteX21" fmla="*/ 10489121 w 10574465"/>
              <a:gd name="connsiteY21" fmla="*/ 838310 h 3070813"/>
              <a:gd name="connsiteX22" fmla="*/ 10574465 w 10574465"/>
              <a:gd name="connsiteY22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599873 w 10574465"/>
              <a:gd name="connsiteY16" fmla="*/ 789542 h 3070813"/>
              <a:gd name="connsiteX17" fmla="*/ 7276529 w 10574465"/>
              <a:gd name="connsiteY17" fmla="*/ 624950 h 3070813"/>
              <a:gd name="connsiteX18" fmla="*/ 8178737 w 10574465"/>
              <a:gd name="connsiteY18" fmla="*/ 893174 h 3070813"/>
              <a:gd name="connsiteX19" fmla="*/ 9245537 w 10574465"/>
              <a:gd name="connsiteY19" fmla="*/ 1466198 h 3070813"/>
              <a:gd name="connsiteX20" fmla="*/ 9781985 w 10574465"/>
              <a:gd name="connsiteY20" fmla="*/ 1435718 h 3070813"/>
              <a:gd name="connsiteX21" fmla="*/ 10574465 w 10574465"/>
              <a:gd name="connsiteY21" fmla="*/ 673718 h 3070813"/>
              <a:gd name="connsiteX0" fmla="*/ 25267 w 10681075"/>
              <a:gd name="connsiteY0" fmla="*/ 289670 h 3070813"/>
              <a:gd name="connsiteX1" fmla="*/ 256915 w 10681075"/>
              <a:gd name="connsiteY1" fmla="*/ 1173590 h 3070813"/>
              <a:gd name="connsiteX2" fmla="*/ 1975987 w 10681075"/>
              <a:gd name="connsiteY2" fmla="*/ 2935334 h 3070813"/>
              <a:gd name="connsiteX3" fmla="*/ 3725539 w 10681075"/>
              <a:gd name="connsiteY3" fmla="*/ 2807318 h 3070813"/>
              <a:gd name="connsiteX4" fmla="*/ 4713091 w 10681075"/>
              <a:gd name="connsiteY4" fmla="*/ 1661270 h 3070813"/>
              <a:gd name="connsiteX5" fmla="*/ 4780147 w 10681075"/>
              <a:gd name="connsiteY5" fmla="*/ 667622 h 3070813"/>
              <a:gd name="connsiteX6" fmla="*/ 4103491 w 10681075"/>
              <a:gd name="connsiteY6" fmla="*/ 326246 h 3070813"/>
              <a:gd name="connsiteX7" fmla="*/ 3432931 w 10681075"/>
              <a:gd name="connsiteY7" fmla="*/ 490838 h 3070813"/>
              <a:gd name="connsiteX8" fmla="*/ 3542659 w 10681075"/>
              <a:gd name="connsiteY8" fmla="*/ 1234550 h 3070813"/>
              <a:gd name="connsiteX9" fmla="*/ 4670419 w 10681075"/>
              <a:gd name="connsiteY9" fmla="*/ 1545446 h 3070813"/>
              <a:gd name="connsiteX10" fmla="*/ 5261731 w 10681075"/>
              <a:gd name="connsiteY10" fmla="*/ 1216262 h 3070813"/>
              <a:gd name="connsiteX11" fmla="*/ 6048115 w 10681075"/>
              <a:gd name="connsiteY11" fmla="*/ 204326 h 3070813"/>
              <a:gd name="connsiteX12" fmla="*/ 6925939 w 10681075"/>
              <a:gd name="connsiteY12" fmla="*/ 88502 h 3070813"/>
              <a:gd name="connsiteX13" fmla="*/ 7480675 w 10681075"/>
              <a:gd name="connsiteY13" fmla="*/ 1234550 h 3070813"/>
              <a:gd name="connsiteX14" fmla="*/ 6694291 w 10681075"/>
              <a:gd name="connsiteY14" fmla="*/ 2130662 h 3070813"/>
              <a:gd name="connsiteX15" fmla="*/ 6109075 w 10681075"/>
              <a:gd name="connsiteY15" fmla="*/ 1880726 h 3070813"/>
              <a:gd name="connsiteX16" fmla="*/ 6706483 w 10681075"/>
              <a:gd name="connsiteY16" fmla="*/ 789542 h 3070813"/>
              <a:gd name="connsiteX17" fmla="*/ 7383139 w 10681075"/>
              <a:gd name="connsiteY17" fmla="*/ 624950 h 3070813"/>
              <a:gd name="connsiteX18" fmla="*/ 8285347 w 10681075"/>
              <a:gd name="connsiteY18" fmla="*/ 893174 h 3070813"/>
              <a:gd name="connsiteX19" fmla="*/ 9352147 w 10681075"/>
              <a:gd name="connsiteY19" fmla="*/ 1466198 h 3070813"/>
              <a:gd name="connsiteX20" fmla="*/ 9888595 w 10681075"/>
              <a:gd name="connsiteY20" fmla="*/ 1435718 h 3070813"/>
              <a:gd name="connsiteX21" fmla="*/ 10681075 w 10681075"/>
              <a:gd name="connsiteY21" fmla="*/ 673718 h 3070813"/>
              <a:gd name="connsiteX0" fmla="*/ 33198 w 10689006"/>
              <a:gd name="connsiteY0" fmla="*/ 289670 h 3048773"/>
              <a:gd name="connsiteX1" fmla="*/ 240462 w 10689006"/>
              <a:gd name="connsiteY1" fmla="*/ 1472294 h 3048773"/>
              <a:gd name="connsiteX2" fmla="*/ 1983918 w 10689006"/>
              <a:gd name="connsiteY2" fmla="*/ 2935334 h 3048773"/>
              <a:gd name="connsiteX3" fmla="*/ 3733470 w 10689006"/>
              <a:gd name="connsiteY3" fmla="*/ 2807318 h 3048773"/>
              <a:gd name="connsiteX4" fmla="*/ 4721022 w 10689006"/>
              <a:gd name="connsiteY4" fmla="*/ 1661270 h 3048773"/>
              <a:gd name="connsiteX5" fmla="*/ 4788078 w 10689006"/>
              <a:gd name="connsiteY5" fmla="*/ 667622 h 3048773"/>
              <a:gd name="connsiteX6" fmla="*/ 4111422 w 10689006"/>
              <a:gd name="connsiteY6" fmla="*/ 326246 h 3048773"/>
              <a:gd name="connsiteX7" fmla="*/ 3440862 w 10689006"/>
              <a:gd name="connsiteY7" fmla="*/ 490838 h 3048773"/>
              <a:gd name="connsiteX8" fmla="*/ 3550590 w 10689006"/>
              <a:gd name="connsiteY8" fmla="*/ 1234550 h 3048773"/>
              <a:gd name="connsiteX9" fmla="*/ 4678350 w 10689006"/>
              <a:gd name="connsiteY9" fmla="*/ 1545446 h 3048773"/>
              <a:gd name="connsiteX10" fmla="*/ 5269662 w 10689006"/>
              <a:gd name="connsiteY10" fmla="*/ 1216262 h 3048773"/>
              <a:gd name="connsiteX11" fmla="*/ 6056046 w 10689006"/>
              <a:gd name="connsiteY11" fmla="*/ 204326 h 3048773"/>
              <a:gd name="connsiteX12" fmla="*/ 6933870 w 10689006"/>
              <a:gd name="connsiteY12" fmla="*/ 88502 h 3048773"/>
              <a:gd name="connsiteX13" fmla="*/ 7488606 w 10689006"/>
              <a:gd name="connsiteY13" fmla="*/ 1234550 h 3048773"/>
              <a:gd name="connsiteX14" fmla="*/ 6702222 w 10689006"/>
              <a:gd name="connsiteY14" fmla="*/ 2130662 h 3048773"/>
              <a:gd name="connsiteX15" fmla="*/ 6117006 w 10689006"/>
              <a:gd name="connsiteY15" fmla="*/ 1880726 h 3048773"/>
              <a:gd name="connsiteX16" fmla="*/ 6714414 w 10689006"/>
              <a:gd name="connsiteY16" fmla="*/ 789542 h 3048773"/>
              <a:gd name="connsiteX17" fmla="*/ 7391070 w 10689006"/>
              <a:gd name="connsiteY17" fmla="*/ 624950 h 3048773"/>
              <a:gd name="connsiteX18" fmla="*/ 8293278 w 10689006"/>
              <a:gd name="connsiteY18" fmla="*/ 893174 h 3048773"/>
              <a:gd name="connsiteX19" fmla="*/ 9360078 w 10689006"/>
              <a:gd name="connsiteY19" fmla="*/ 1466198 h 3048773"/>
              <a:gd name="connsiteX20" fmla="*/ 9896526 w 10689006"/>
              <a:gd name="connsiteY20" fmla="*/ 1435718 h 3048773"/>
              <a:gd name="connsiteX21" fmla="*/ 10689006 w 10689006"/>
              <a:gd name="connsiteY21" fmla="*/ 673718 h 3048773"/>
              <a:gd name="connsiteX0" fmla="*/ 79384 w 10735192"/>
              <a:gd name="connsiteY0" fmla="*/ 289670 h 3025875"/>
              <a:gd name="connsiteX1" fmla="*/ 189112 w 10735192"/>
              <a:gd name="connsiteY1" fmla="*/ 1783190 h 3025875"/>
              <a:gd name="connsiteX2" fmla="*/ 2030104 w 10735192"/>
              <a:gd name="connsiteY2" fmla="*/ 2935334 h 3025875"/>
              <a:gd name="connsiteX3" fmla="*/ 3779656 w 10735192"/>
              <a:gd name="connsiteY3" fmla="*/ 2807318 h 3025875"/>
              <a:gd name="connsiteX4" fmla="*/ 4767208 w 10735192"/>
              <a:gd name="connsiteY4" fmla="*/ 1661270 h 3025875"/>
              <a:gd name="connsiteX5" fmla="*/ 4834264 w 10735192"/>
              <a:gd name="connsiteY5" fmla="*/ 667622 h 3025875"/>
              <a:gd name="connsiteX6" fmla="*/ 4157608 w 10735192"/>
              <a:gd name="connsiteY6" fmla="*/ 326246 h 3025875"/>
              <a:gd name="connsiteX7" fmla="*/ 3487048 w 10735192"/>
              <a:gd name="connsiteY7" fmla="*/ 490838 h 3025875"/>
              <a:gd name="connsiteX8" fmla="*/ 3596776 w 10735192"/>
              <a:gd name="connsiteY8" fmla="*/ 1234550 h 3025875"/>
              <a:gd name="connsiteX9" fmla="*/ 4724536 w 10735192"/>
              <a:gd name="connsiteY9" fmla="*/ 1545446 h 3025875"/>
              <a:gd name="connsiteX10" fmla="*/ 5315848 w 10735192"/>
              <a:gd name="connsiteY10" fmla="*/ 1216262 h 3025875"/>
              <a:gd name="connsiteX11" fmla="*/ 6102232 w 10735192"/>
              <a:gd name="connsiteY11" fmla="*/ 204326 h 3025875"/>
              <a:gd name="connsiteX12" fmla="*/ 6980056 w 10735192"/>
              <a:gd name="connsiteY12" fmla="*/ 88502 h 3025875"/>
              <a:gd name="connsiteX13" fmla="*/ 7534792 w 10735192"/>
              <a:gd name="connsiteY13" fmla="*/ 1234550 h 3025875"/>
              <a:gd name="connsiteX14" fmla="*/ 6748408 w 10735192"/>
              <a:gd name="connsiteY14" fmla="*/ 2130662 h 3025875"/>
              <a:gd name="connsiteX15" fmla="*/ 6163192 w 10735192"/>
              <a:gd name="connsiteY15" fmla="*/ 1880726 h 3025875"/>
              <a:gd name="connsiteX16" fmla="*/ 6760600 w 10735192"/>
              <a:gd name="connsiteY16" fmla="*/ 789542 h 3025875"/>
              <a:gd name="connsiteX17" fmla="*/ 7437256 w 10735192"/>
              <a:gd name="connsiteY17" fmla="*/ 624950 h 3025875"/>
              <a:gd name="connsiteX18" fmla="*/ 8339464 w 10735192"/>
              <a:gd name="connsiteY18" fmla="*/ 893174 h 3025875"/>
              <a:gd name="connsiteX19" fmla="*/ 9406264 w 10735192"/>
              <a:gd name="connsiteY19" fmla="*/ 1466198 h 3025875"/>
              <a:gd name="connsiteX20" fmla="*/ 9942712 w 10735192"/>
              <a:gd name="connsiteY20" fmla="*/ 1435718 h 3025875"/>
              <a:gd name="connsiteX21" fmla="*/ 10735192 w 10735192"/>
              <a:gd name="connsiteY21" fmla="*/ 673718 h 3025875"/>
              <a:gd name="connsiteX0" fmla="*/ 79384 w 10735192"/>
              <a:gd name="connsiteY0" fmla="*/ 289670 h 3022081"/>
              <a:gd name="connsiteX1" fmla="*/ 189112 w 10735192"/>
              <a:gd name="connsiteY1" fmla="*/ 1783190 h 3022081"/>
              <a:gd name="connsiteX2" fmla="*/ 2030104 w 10735192"/>
              <a:gd name="connsiteY2" fmla="*/ 2935334 h 3022081"/>
              <a:gd name="connsiteX3" fmla="*/ 3779656 w 10735192"/>
              <a:gd name="connsiteY3" fmla="*/ 2807318 h 3022081"/>
              <a:gd name="connsiteX4" fmla="*/ 4803784 w 10735192"/>
              <a:gd name="connsiteY4" fmla="*/ 1752710 h 3022081"/>
              <a:gd name="connsiteX5" fmla="*/ 4834264 w 10735192"/>
              <a:gd name="connsiteY5" fmla="*/ 667622 h 3022081"/>
              <a:gd name="connsiteX6" fmla="*/ 4157608 w 10735192"/>
              <a:gd name="connsiteY6" fmla="*/ 326246 h 3022081"/>
              <a:gd name="connsiteX7" fmla="*/ 3487048 w 10735192"/>
              <a:gd name="connsiteY7" fmla="*/ 490838 h 3022081"/>
              <a:gd name="connsiteX8" fmla="*/ 3596776 w 10735192"/>
              <a:gd name="connsiteY8" fmla="*/ 1234550 h 3022081"/>
              <a:gd name="connsiteX9" fmla="*/ 4724536 w 10735192"/>
              <a:gd name="connsiteY9" fmla="*/ 1545446 h 3022081"/>
              <a:gd name="connsiteX10" fmla="*/ 5315848 w 10735192"/>
              <a:gd name="connsiteY10" fmla="*/ 1216262 h 3022081"/>
              <a:gd name="connsiteX11" fmla="*/ 6102232 w 10735192"/>
              <a:gd name="connsiteY11" fmla="*/ 204326 h 3022081"/>
              <a:gd name="connsiteX12" fmla="*/ 6980056 w 10735192"/>
              <a:gd name="connsiteY12" fmla="*/ 88502 h 3022081"/>
              <a:gd name="connsiteX13" fmla="*/ 7534792 w 10735192"/>
              <a:gd name="connsiteY13" fmla="*/ 1234550 h 3022081"/>
              <a:gd name="connsiteX14" fmla="*/ 6748408 w 10735192"/>
              <a:gd name="connsiteY14" fmla="*/ 2130662 h 3022081"/>
              <a:gd name="connsiteX15" fmla="*/ 6163192 w 10735192"/>
              <a:gd name="connsiteY15" fmla="*/ 1880726 h 3022081"/>
              <a:gd name="connsiteX16" fmla="*/ 6760600 w 10735192"/>
              <a:gd name="connsiteY16" fmla="*/ 789542 h 3022081"/>
              <a:gd name="connsiteX17" fmla="*/ 7437256 w 10735192"/>
              <a:gd name="connsiteY17" fmla="*/ 624950 h 3022081"/>
              <a:gd name="connsiteX18" fmla="*/ 8339464 w 10735192"/>
              <a:gd name="connsiteY18" fmla="*/ 893174 h 3022081"/>
              <a:gd name="connsiteX19" fmla="*/ 9406264 w 10735192"/>
              <a:gd name="connsiteY19" fmla="*/ 1466198 h 3022081"/>
              <a:gd name="connsiteX20" fmla="*/ 9942712 w 10735192"/>
              <a:gd name="connsiteY20" fmla="*/ 1435718 h 3022081"/>
              <a:gd name="connsiteX21" fmla="*/ 10735192 w 10735192"/>
              <a:gd name="connsiteY21" fmla="*/ 673718 h 3022081"/>
              <a:gd name="connsiteX0" fmla="*/ 79384 w 10735192"/>
              <a:gd name="connsiteY0" fmla="*/ 289670 h 3077476"/>
              <a:gd name="connsiteX1" fmla="*/ 189112 w 10735192"/>
              <a:gd name="connsiteY1" fmla="*/ 1783190 h 3077476"/>
              <a:gd name="connsiteX2" fmla="*/ 2030104 w 10735192"/>
              <a:gd name="connsiteY2" fmla="*/ 2935334 h 3077476"/>
              <a:gd name="connsiteX3" fmla="*/ 3779656 w 10735192"/>
              <a:gd name="connsiteY3" fmla="*/ 2807318 h 3077476"/>
              <a:gd name="connsiteX4" fmla="*/ 4834264 w 10735192"/>
              <a:gd name="connsiteY4" fmla="*/ 667622 h 3077476"/>
              <a:gd name="connsiteX5" fmla="*/ 4157608 w 10735192"/>
              <a:gd name="connsiteY5" fmla="*/ 326246 h 3077476"/>
              <a:gd name="connsiteX6" fmla="*/ 3487048 w 10735192"/>
              <a:gd name="connsiteY6" fmla="*/ 490838 h 3077476"/>
              <a:gd name="connsiteX7" fmla="*/ 3596776 w 10735192"/>
              <a:gd name="connsiteY7" fmla="*/ 1234550 h 3077476"/>
              <a:gd name="connsiteX8" fmla="*/ 4724536 w 10735192"/>
              <a:gd name="connsiteY8" fmla="*/ 1545446 h 3077476"/>
              <a:gd name="connsiteX9" fmla="*/ 5315848 w 10735192"/>
              <a:gd name="connsiteY9" fmla="*/ 1216262 h 3077476"/>
              <a:gd name="connsiteX10" fmla="*/ 6102232 w 10735192"/>
              <a:gd name="connsiteY10" fmla="*/ 204326 h 3077476"/>
              <a:gd name="connsiteX11" fmla="*/ 6980056 w 10735192"/>
              <a:gd name="connsiteY11" fmla="*/ 88502 h 3077476"/>
              <a:gd name="connsiteX12" fmla="*/ 7534792 w 10735192"/>
              <a:gd name="connsiteY12" fmla="*/ 1234550 h 3077476"/>
              <a:gd name="connsiteX13" fmla="*/ 6748408 w 10735192"/>
              <a:gd name="connsiteY13" fmla="*/ 2130662 h 3077476"/>
              <a:gd name="connsiteX14" fmla="*/ 6163192 w 10735192"/>
              <a:gd name="connsiteY14" fmla="*/ 1880726 h 3077476"/>
              <a:gd name="connsiteX15" fmla="*/ 6760600 w 10735192"/>
              <a:gd name="connsiteY15" fmla="*/ 789542 h 3077476"/>
              <a:gd name="connsiteX16" fmla="*/ 7437256 w 10735192"/>
              <a:gd name="connsiteY16" fmla="*/ 624950 h 3077476"/>
              <a:gd name="connsiteX17" fmla="*/ 8339464 w 10735192"/>
              <a:gd name="connsiteY17" fmla="*/ 893174 h 3077476"/>
              <a:gd name="connsiteX18" fmla="*/ 9406264 w 10735192"/>
              <a:gd name="connsiteY18" fmla="*/ 1466198 h 3077476"/>
              <a:gd name="connsiteX19" fmla="*/ 9942712 w 10735192"/>
              <a:gd name="connsiteY19" fmla="*/ 1435718 h 3077476"/>
              <a:gd name="connsiteX20" fmla="*/ 10735192 w 10735192"/>
              <a:gd name="connsiteY20" fmla="*/ 673718 h 3077476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487048 w 10735192"/>
              <a:gd name="connsiteY6" fmla="*/ 490838 h 3058561"/>
              <a:gd name="connsiteX7" fmla="*/ 3596776 w 10735192"/>
              <a:gd name="connsiteY7" fmla="*/ 1234550 h 3058561"/>
              <a:gd name="connsiteX8" fmla="*/ 4724536 w 10735192"/>
              <a:gd name="connsiteY8" fmla="*/ 1545446 h 3058561"/>
              <a:gd name="connsiteX9" fmla="*/ 5315848 w 10735192"/>
              <a:gd name="connsiteY9" fmla="*/ 1216262 h 3058561"/>
              <a:gd name="connsiteX10" fmla="*/ 6102232 w 10735192"/>
              <a:gd name="connsiteY10" fmla="*/ 204326 h 3058561"/>
              <a:gd name="connsiteX11" fmla="*/ 6980056 w 10735192"/>
              <a:gd name="connsiteY11" fmla="*/ 88502 h 3058561"/>
              <a:gd name="connsiteX12" fmla="*/ 7534792 w 10735192"/>
              <a:gd name="connsiteY12" fmla="*/ 1234550 h 3058561"/>
              <a:gd name="connsiteX13" fmla="*/ 6748408 w 10735192"/>
              <a:gd name="connsiteY13" fmla="*/ 2130662 h 3058561"/>
              <a:gd name="connsiteX14" fmla="*/ 6163192 w 10735192"/>
              <a:gd name="connsiteY14" fmla="*/ 1880726 h 3058561"/>
              <a:gd name="connsiteX15" fmla="*/ 6760600 w 10735192"/>
              <a:gd name="connsiteY15" fmla="*/ 789542 h 3058561"/>
              <a:gd name="connsiteX16" fmla="*/ 7437256 w 10735192"/>
              <a:gd name="connsiteY16" fmla="*/ 624950 h 3058561"/>
              <a:gd name="connsiteX17" fmla="*/ 8339464 w 10735192"/>
              <a:gd name="connsiteY17" fmla="*/ 893174 h 3058561"/>
              <a:gd name="connsiteX18" fmla="*/ 9406264 w 10735192"/>
              <a:gd name="connsiteY18" fmla="*/ 1466198 h 3058561"/>
              <a:gd name="connsiteX19" fmla="*/ 9942712 w 10735192"/>
              <a:gd name="connsiteY19" fmla="*/ 1435718 h 3058561"/>
              <a:gd name="connsiteX20" fmla="*/ 10735192 w 10735192"/>
              <a:gd name="connsiteY20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596776 w 10735192"/>
              <a:gd name="connsiteY6" fmla="*/ 1234550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761368 w 10735192"/>
              <a:gd name="connsiteY6" fmla="*/ 1063862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761368 w 10735192"/>
              <a:gd name="connsiteY6" fmla="*/ 1063862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761368 w 10735192"/>
              <a:gd name="connsiteY6" fmla="*/ 1063862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654836 w 10735192"/>
              <a:gd name="connsiteY6" fmla="*/ 1019473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654836 w 10735192"/>
              <a:gd name="connsiteY6" fmla="*/ 1019473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654836 w 10735192"/>
              <a:gd name="connsiteY6" fmla="*/ 1019473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654836 w 10735192"/>
              <a:gd name="connsiteY6" fmla="*/ 1019473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314802 h 3083693"/>
              <a:gd name="connsiteX1" fmla="*/ 189112 w 10735192"/>
              <a:gd name="connsiteY1" fmla="*/ 1808322 h 3083693"/>
              <a:gd name="connsiteX2" fmla="*/ 2030104 w 10735192"/>
              <a:gd name="connsiteY2" fmla="*/ 2960466 h 3083693"/>
              <a:gd name="connsiteX3" fmla="*/ 3779656 w 10735192"/>
              <a:gd name="connsiteY3" fmla="*/ 2832450 h 3083693"/>
              <a:gd name="connsiteX4" fmla="*/ 5011048 w 10735192"/>
              <a:gd name="connsiteY4" fmla="*/ 1021938 h 3083693"/>
              <a:gd name="connsiteX5" fmla="*/ 4153169 w 10735192"/>
              <a:gd name="connsiteY5" fmla="*/ 267040 h 3083693"/>
              <a:gd name="connsiteX6" fmla="*/ 3654836 w 10735192"/>
              <a:gd name="connsiteY6" fmla="*/ 1044605 h 3083693"/>
              <a:gd name="connsiteX7" fmla="*/ 4396062 w 10735192"/>
              <a:gd name="connsiteY7" fmla="*/ 1717060 h 3083693"/>
              <a:gd name="connsiteX8" fmla="*/ 5315848 w 10735192"/>
              <a:gd name="connsiteY8" fmla="*/ 1241394 h 3083693"/>
              <a:gd name="connsiteX9" fmla="*/ 6102232 w 10735192"/>
              <a:gd name="connsiteY9" fmla="*/ 229458 h 3083693"/>
              <a:gd name="connsiteX10" fmla="*/ 6980056 w 10735192"/>
              <a:gd name="connsiteY10" fmla="*/ 113634 h 3083693"/>
              <a:gd name="connsiteX11" fmla="*/ 7534792 w 10735192"/>
              <a:gd name="connsiteY11" fmla="*/ 1259682 h 3083693"/>
              <a:gd name="connsiteX12" fmla="*/ 6748408 w 10735192"/>
              <a:gd name="connsiteY12" fmla="*/ 2155794 h 3083693"/>
              <a:gd name="connsiteX13" fmla="*/ 6163192 w 10735192"/>
              <a:gd name="connsiteY13" fmla="*/ 1905858 h 3083693"/>
              <a:gd name="connsiteX14" fmla="*/ 6760600 w 10735192"/>
              <a:gd name="connsiteY14" fmla="*/ 814674 h 3083693"/>
              <a:gd name="connsiteX15" fmla="*/ 7437256 w 10735192"/>
              <a:gd name="connsiteY15" fmla="*/ 650082 h 3083693"/>
              <a:gd name="connsiteX16" fmla="*/ 8339464 w 10735192"/>
              <a:gd name="connsiteY16" fmla="*/ 918306 h 3083693"/>
              <a:gd name="connsiteX17" fmla="*/ 9406264 w 10735192"/>
              <a:gd name="connsiteY17" fmla="*/ 1491330 h 3083693"/>
              <a:gd name="connsiteX18" fmla="*/ 9942712 w 10735192"/>
              <a:gd name="connsiteY18" fmla="*/ 1460850 h 3083693"/>
              <a:gd name="connsiteX19" fmla="*/ 10735192 w 10735192"/>
              <a:gd name="connsiteY19" fmla="*/ 698850 h 3083693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748408 w 10735192"/>
              <a:gd name="connsiteY12" fmla="*/ 2176167 h 3104066"/>
              <a:gd name="connsiteX13" fmla="*/ 6163192 w 10735192"/>
              <a:gd name="connsiteY13" fmla="*/ 1926231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748408 w 10735192"/>
              <a:gd name="connsiteY12" fmla="*/ 2176167 h 3104066"/>
              <a:gd name="connsiteX13" fmla="*/ 5830279 w 10735192"/>
              <a:gd name="connsiteY13" fmla="*/ 1784188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830279 w 10735192"/>
              <a:gd name="connsiteY13" fmla="*/ 1784188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9895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9895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9895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9895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9942712"/>
              <a:gd name="connsiteY0" fmla="*/ 335175 h 3104066"/>
              <a:gd name="connsiteX1" fmla="*/ 189112 w 9942712"/>
              <a:gd name="connsiteY1" fmla="*/ 1828695 h 3104066"/>
              <a:gd name="connsiteX2" fmla="*/ 2030104 w 9942712"/>
              <a:gd name="connsiteY2" fmla="*/ 2980839 h 3104066"/>
              <a:gd name="connsiteX3" fmla="*/ 3779656 w 9942712"/>
              <a:gd name="connsiteY3" fmla="*/ 2852823 h 3104066"/>
              <a:gd name="connsiteX4" fmla="*/ 5011048 w 9942712"/>
              <a:gd name="connsiteY4" fmla="*/ 1042311 h 3104066"/>
              <a:gd name="connsiteX5" fmla="*/ 4153169 w 9942712"/>
              <a:gd name="connsiteY5" fmla="*/ 287413 h 3104066"/>
              <a:gd name="connsiteX6" fmla="*/ 3654836 w 9942712"/>
              <a:gd name="connsiteY6" fmla="*/ 1064978 h 3104066"/>
              <a:gd name="connsiteX7" fmla="*/ 4396062 w 9942712"/>
              <a:gd name="connsiteY7" fmla="*/ 1737433 h 3104066"/>
              <a:gd name="connsiteX8" fmla="*/ 5315848 w 9942712"/>
              <a:gd name="connsiteY8" fmla="*/ 1261767 h 3104066"/>
              <a:gd name="connsiteX9" fmla="*/ 6102232 w 9942712"/>
              <a:gd name="connsiteY9" fmla="*/ 249831 h 3104066"/>
              <a:gd name="connsiteX10" fmla="*/ 6980056 w 9942712"/>
              <a:gd name="connsiteY10" fmla="*/ 134007 h 3104066"/>
              <a:gd name="connsiteX11" fmla="*/ 6993254 w 9942712"/>
              <a:gd name="connsiteY11" fmla="*/ 1568579 h 3104066"/>
              <a:gd name="connsiteX12" fmla="*/ 6419934 w 9942712"/>
              <a:gd name="connsiteY12" fmla="*/ 2087390 h 3104066"/>
              <a:gd name="connsiteX13" fmla="*/ 5923495 w 9942712"/>
              <a:gd name="connsiteY13" fmla="*/ 1371377 h 3104066"/>
              <a:gd name="connsiteX14" fmla="*/ 6760600 w 9942712"/>
              <a:gd name="connsiteY14" fmla="*/ 835047 h 3104066"/>
              <a:gd name="connsiteX15" fmla="*/ 7437256 w 9942712"/>
              <a:gd name="connsiteY15" fmla="*/ 670455 h 3104066"/>
              <a:gd name="connsiteX16" fmla="*/ 8339464 w 9942712"/>
              <a:gd name="connsiteY16" fmla="*/ 938679 h 3104066"/>
              <a:gd name="connsiteX17" fmla="*/ 9406264 w 9942712"/>
              <a:gd name="connsiteY17" fmla="*/ 1511703 h 3104066"/>
              <a:gd name="connsiteX18" fmla="*/ 9942712 w 9942712"/>
              <a:gd name="connsiteY18" fmla="*/ 1481223 h 3104066"/>
              <a:gd name="connsiteX0" fmla="*/ 79384 w 9406264"/>
              <a:gd name="connsiteY0" fmla="*/ 335175 h 3104066"/>
              <a:gd name="connsiteX1" fmla="*/ 189112 w 9406264"/>
              <a:gd name="connsiteY1" fmla="*/ 1828695 h 3104066"/>
              <a:gd name="connsiteX2" fmla="*/ 2030104 w 9406264"/>
              <a:gd name="connsiteY2" fmla="*/ 2980839 h 3104066"/>
              <a:gd name="connsiteX3" fmla="*/ 3779656 w 9406264"/>
              <a:gd name="connsiteY3" fmla="*/ 2852823 h 3104066"/>
              <a:gd name="connsiteX4" fmla="*/ 5011048 w 9406264"/>
              <a:gd name="connsiteY4" fmla="*/ 1042311 h 3104066"/>
              <a:gd name="connsiteX5" fmla="*/ 4153169 w 9406264"/>
              <a:gd name="connsiteY5" fmla="*/ 287413 h 3104066"/>
              <a:gd name="connsiteX6" fmla="*/ 3654836 w 9406264"/>
              <a:gd name="connsiteY6" fmla="*/ 1064978 h 3104066"/>
              <a:gd name="connsiteX7" fmla="*/ 4396062 w 9406264"/>
              <a:gd name="connsiteY7" fmla="*/ 1737433 h 3104066"/>
              <a:gd name="connsiteX8" fmla="*/ 5315848 w 9406264"/>
              <a:gd name="connsiteY8" fmla="*/ 1261767 h 3104066"/>
              <a:gd name="connsiteX9" fmla="*/ 6102232 w 9406264"/>
              <a:gd name="connsiteY9" fmla="*/ 249831 h 3104066"/>
              <a:gd name="connsiteX10" fmla="*/ 6980056 w 9406264"/>
              <a:gd name="connsiteY10" fmla="*/ 134007 h 3104066"/>
              <a:gd name="connsiteX11" fmla="*/ 6993254 w 9406264"/>
              <a:gd name="connsiteY11" fmla="*/ 1568579 h 3104066"/>
              <a:gd name="connsiteX12" fmla="*/ 6419934 w 9406264"/>
              <a:gd name="connsiteY12" fmla="*/ 2087390 h 3104066"/>
              <a:gd name="connsiteX13" fmla="*/ 5923495 w 9406264"/>
              <a:gd name="connsiteY13" fmla="*/ 1371377 h 3104066"/>
              <a:gd name="connsiteX14" fmla="*/ 6760600 w 9406264"/>
              <a:gd name="connsiteY14" fmla="*/ 835047 h 3104066"/>
              <a:gd name="connsiteX15" fmla="*/ 7437256 w 9406264"/>
              <a:gd name="connsiteY15" fmla="*/ 670455 h 3104066"/>
              <a:gd name="connsiteX16" fmla="*/ 8339464 w 9406264"/>
              <a:gd name="connsiteY16" fmla="*/ 938679 h 3104066"/>
              <a:gd name="connsiteX17" fmla="*/ 9406264 w 9406264"/>
              <a:gd name="connsiteY17" fmla="*/ 1511703 h 3104066"/>
              <a:gd name="connsiteX0" fmla="*/ 79384 w 8339464"/>
              <a:gd name="connsiteY0" fmla="*/ 335175 h 3104066"/>
              <a:gd name="connsiteX1" fmla="*/ 189112 w 8339464"/>
              <a:gd name="connsiteY1" fmla="*/ 1828695 h 3104066"/>
              <a:gd name="connsiteX2" fmla="*/ 2030104 w 8339464"/>
              <a:gd name="connsiteY2" fmla="*/ 2980839 h 3104066"/>
              <a:gd name="connsiteX3" fmla="*/ 3779656 w 8339464"/>
              <a:gd name="connsiteY3" fmla="*/ 2852823 h 3104066"/>
              <a:gd name="connsiteX4" fmla="*/ 5011048 w 8339464"/>
              <a:gd name="connsiteY4" fmla="*/ 1042311 h 3104066"/>
              <a:gd name="connsiteX5" fmla="*/ 4153169 w 8339464"/>
              <a:gd name="connsiteY5" fmla="*/ 287413 h 3104066"/>
              <a:gd name="connsiteX6" fmla="*/ 3654836 w 8339464"/>
              <a:gd name="connsiteY6" fmla="*/ 1064978 h 3104066"/>
              <a:gd name="connsiteX7" fmla="*/ 4396062 w 8339464"/>
              <a:gd name="connsiteY7" fmla="*/ 1737433 h 3104066"/>
              <a:gd name="connsiteX8" fmla="*/ 5315848 w 8339464"/>
              <a:gd name="connsiteY8" fmla="*/ 1261767 h 3104066"/>
              <a:gd name="connsiteX9" fmla="*/ 6102232 w 8339464"/>
              <a:gd name="connsiteY9" fmla="*/ 249831 h 3104066"/>
              <a:gd name="connsiteX10" fmla="*/ 6980056 w 8339464"/>
              <a:gd name="connsiteY10" fmla="*/ 134007 h 3104066"/>
              <a:gd name="connsiteX11" fmla="*/ 6993254 w 8339464"/>
              <a:gd name="connsiteY11" fmla="*/ 1568579 h 3104066"/>
              <a:gd name="connsiteX12" fmla="*/ 6419934 w 8339464"/>
              <a:gd name="connsiteY12" fmla="*/ 2087390 h 3104066"/>
              <a:gd name="connsiteX13" fmla="*/ 5923495 w 8339464"/>
              <a:gd name="connsiteY13" fmla="*/ 1371377 h 3104066"/>
              <a:gd name="connsiteX14" fmla="*/ 6760600 w 8339464"/>
              <a:gd name="connsiteY14" fmla="*/ 835047 h 3104066"/>
              <a:gd name="connsiteX15" fmla="*/ 7437256 w 8339464"/>
              <a:gd name="connsiteY15" fmla="*/ 670455 h 3104066"/>
              <a:gd name="connsiteX16" fmla="*/ 8339464 w 8339464"/>
              <a:gd name="connsiteY16" fmla="*/ 938679 h 3104066"/>
              <a:gd name="connsiteX0" fmla="*/ 79384 w 7437256"/>
              <a:gd name="connsiteY0" fmla="*/ 335175 h 3104066"/>
              <a:gd name="connsiteX1" fmla="*/ 189112 w 7437256"/>
              <a:gd name="connsiteY1" fmla="*/ 1828695 h 3104066"/>
              <a:gd name="connsiteX2" fmla="*/ 2030104 w 7437256"/>
              <a:gd name="connsiteY2" fmla="*/ 2980839 h 3104066"/>
              <a:gd name="connsiteX3" fmla="*/ 3779656 w 7437256"/>
              <a:gd name="connsiteY3" fmla="*/ 2852823 h 3104066"/>
              <a:gd name="connsiteX4" fmla="*/ 5011048 w 7437256"/>
              <a:gd name="connsiteY4" fmla="*/ 1042311 h 3104066"/>
              <a:gd name="connsiteX5" fmla="*/ 4153169 w 7437256"/>
              <a:gd name="connsiteY5" fmla="*/ 287413 h 3104066"/>
              <a:gd name="connsiteX6" fmla="*/ 3654836 w 7437256"/>
              <a:gd name="connsiteY6" fmla="*/ 1064978 h 3104066"/>
              <a:gd name="connsiteX7" fmla="*/ 4396062 w 7437256"/>
              <a:gd name="connsiteY7" fmla="*/ 1737433 h 3104066"/>
              <a:gd name="connsiteX8" fmla="*/ 5315848 w 7437256"/>
              <a:gd name="connsiteY8" fmla="*/ 1261767 h 3104066"/>
              <a:gd name="connsiteX9" fmla="*/ 6102232 w 7437256"/>
              <a:gd name="connsiteY9" fmla="*/ 249831 h 3104066"/>
              <a:gd name="connsiteX10" fmla="*/ 6980056 w 7437256"/>
              <a:gd name="connsiteY10" fmla="*/ 134007 h 3104066"/>
              <a:gd name="connsiteX11" fmla="*/ 6993254 w 7437256"/>
              <a:gd name="connsiteY11" fmla="*/ 1568579 h 3104066"/>
              <a:gd name="connsiteX12" fmla="*/ 6419934 w 7437256"/>
              <a:gd name="connsiteY12" fmla="*/ 2087390 h 3104066"/>
              <a:gd name="connsiteX13" fmla="*/ 5923495 w 7437256"/>
              <a:gd name="connsiteY13" fmla="*/ 1371377 h 3104066"/>
              <a:gd name="connsiteX14" fmla="*/ 6760600 w 7437256"/>
              <a:gd name="connsiteY14" fmla="*/ 835047 h 3104066"/>
              <a:gd name="connsiteX15" fmla="*/ 7437256 w 7437256"/>
              <a:gd name="connsiteY15" fmla="*/ 670455 h 3104066"/>
              <a:gd name="connsiteX0" fmla="*/ 79384 w 7077668"/>
              <a:gd name="connsiteY0" fmla="*/ 335175 h 3104066"/>
              <a:gd name="connsiteX1" fmla="*/ 189112 w 7077668"/>
              <a:gd name="connsiteY1" fmla="*/ 1828695 h 3104066"/>
              <a:gd name="connsiteX2" fmla="*/ 2030104 w 7077668"/>
              <a:gd name="connsiteY2" fmla="*/ 2980839 h 3104066"/>
              <a:gd name="connsiteX3" fmla="*/ 3779656 w 7077668"/>
              <a:gd name="connsiteY3" fmla="*/ 2852823 h 3104066"/>
              <a:gd name="connsiteX4" fmla="*/ 5011048 w 7077668"/>
              <a:gd name="connsiteY4" fmla="*/ 1042311 h 3104066"/>
              <a:gd name="connsiteX5" fmla="*/ 4153169 w 7077668"/>
              <a:gd name="connsiteY5" fmla="*/ 287413 h 3104066"/>
              <a:gd name="connsiteX6" fmla="*/ 3654836 w 7077668"/>
              <a:gd name="connsiteY6" fmla="*/ 1064978 h 3104066"/>
              <a:gd name="connsiteX7" fmla="*/ 4396062 w 7077668"/>
              <a:gd name="connsiteY7" fmla="*/ 1737433 h 3104066"/>
              <a:gd name="connsiteX8" fmla="*/ 5315848 w 7077668"/>
              <a:gd name="connsiteY8" fmla="*/ 1261767 h 3104066"/>
              <a:gd name="connsiteX9" fmla="*/ 6102232 w 7077668"/>
              <a:gd name="connsiteY9" fmla="*/ 249831 h 3104066"/>
              <a:gd name="connsiteX10" fmla="*/ 6980056 w 7077668"/>
              <a:gd name="connsiteY10" fmla="*/ 134007 h 3104066"/>
              <a:gd name="connsiteX11" fmla="*/ 6993254 w 7077668"/>
              <a:gd name="connsiteY11" fmla="*/ 1568579 h 3104066"/>
              <a:gd name="connsiteX12" fmla="*/ 6419934 w 7077668"/>
              <a:gd name="connsiteY12" fmla="*/ 2087390 h 3104066"/>
              <a:gd name="connsiteX13" fmla="*/ 5923495 w 7077668"/>
              <a:gd name="connsiteY13" fmla="*/ 1371377 h 3104066"/>
              <a:gd name="connsiteX14" fmla="*/ 6760600 w 7077668"/>
              <a:gd name="connsiteY14" fmla="*/ 835047 h 3104066"/>
              <a:gd name="connsiteX0" fmla="*/ 79384 w 7077668"/>
              <a:gd name="connsiteY0" fmla="*/ 335175 h 3104066"/>
              <a:gd name="connsiteX1" fmla="*/ 189112 w 7077668"/>
              <a:gd name="connsiteY1" fmla="*/ 1828695 h 3104066"/>
              <a:gd name="connsiteX2" fmla="*/ 2030104 w 7077668"/>
              <a:gd name="connsiteY2" fmla="*/ 2980839 h 3104066"/>
              <a:gd name="connsiteX3" fmla="*/ 3779656 w 7077668"/>
              <a:gd name="connsiteY3" fmla="*/ 2852823 h 3104066"/>
              <a:gd name="connsiteX4" fmla="*/ 5011048 w 7077668"/>
              <a:gd name="connsiteY4" fmla="*/ 1042311 h 3104066"/>
              <a:gd name="connsiteX5" fmla="*/ 4153169 w 7077668"/>
              <a:gd name="connsiteY5" fmla="*/ 287413 h 3104066"/>
              <a:gd name="connsiteX6" fmla="*/ 3654836 w 7077668"/>
              <a:gd name="connsiteY6" fmla="*/ 1064978 h 3104066"/>
              <a:gd name="connsiteX7" fmla="*/ 4396062 w 7077668"/>
              <a:gd name="connsiteY7" fmla="*/ 1737433 h 3104066"/>
              <a:gd name="connsiteX8" fmla="*/ 5315848 w 7077668"/>
              <a:gd name="connsiteY8" fmla="*/ 1261767 h 3104066"/>
              <a:gd name="connsiteX9" fmla="*/ 6102232 w 7077668"/>
              <a:gd name="connsiteY9" fmla="*/ 249831 h 3104066"/>
              <a:gd name="connsiteX10" fmla="*/ 6980056 w 7077668"/>
              <a:gd name="connsiteY10" fmla="*/ 134007 h 3104066"/>
              <a:gd name="connsiteX11" fmla="*/ 6993254 w 7077668"/>
              <a:gd name="connsiteY11" fmla="*/ 1568579 h 3104066"/>
              <a:gd name="connsiteX12" fmla="*/ 6419934 w 7077668"/>
              <a:gd name="connsiteY12" fmla="*/ 2087390 h 3104066"/>
              <a:gd name="connsiteX13" fmla="*/ 5923495 w 7077668"/>
              <a:gd name="connsiteY13" fmla="*/ 1371377 h 3104066"/>
              <a:gd name="connsiteX0" fmla="*/ 0 w 6888556"/>
              <a:gd name="connsiteY0" fmla="*/ 1828695 h 3104066"/>
              <a:gd name="connsiteX1" fmla="*/ 1840992 w 6888556"/>
              <a:gd name="connsiteY1" fmla="*/ 2980839 h 3104066"/>
              <a:gd name="connsiteX2" fmla="*/ 3590544 w 6888556"/>
              <a:gd name="connsiteY2" fmla="*/ 2852823 h 3104066"/>
              <a:gd name="connsiteX3" fmla="*/ 4821936 w 6888556"/>
              <a:gd name="connsiteY3" fmla="*/ 1042311 h 3104066"/>
              <a:gd name="connsiteX4" fmla="*/ 3964057 w 6888556"/>
              <a:gd name="connsiteY4" fmla="*/ 287413 h 3104066"/>
              <a:gd name="connsiteX5" fmla="*/ 3465724 w 6888556"/>
              <a:gd name="connsiteY5" fmla="*/ 1064978 h 3104066"/>
              <a:gd name="connsiteX6" fmla="*/ 4206950 w 6888556"/>
              <a:gd name="connsiteY6" fmla="*/ 1737433 h 3104066"/>
              <a:gd name="connsiteX7" fmla="*/ 5126736 w 6888556"/>
              <a:gd name="connsiteY7" fmla="*/ 1261767 h 3104066"/>
              <a:gd name="connsiteX8" fmla="*/ 5913120 w 6888556"/>
              <a:gd name="connsiteY8" fmla="*/ 249831 h 3104066"/>
              <a:gd name="connsiteX9" fmla="*/ 6790944 w 6888556"/>
              <a:gd name="connsiteY9" fmla="*/ 134007 h 3104066"/>
              <a:gd name="connsiteX10" fmla="*/ 6804142 w 6888556"/>
              <a:gd name="connsiteY10" fmla="*/ 1568579 h 3104066"/>
              <a:gd name="connsiteX11" fmla="*/ 6230822 w 6888556"/>
              <a:gd name="connsiteY11" fmla="*/ 2087390 h 3104066"/>
              <a:gd name="connsiteX12" fmla="*/ 5734383 w 6888556"/>
              <a:gd name="connsiteY12" fmla="*/ 1371377 h 3104066"/>
              <a:gd name="connsiteX0" fmla="*/ 0 w 5047564"/>
              <a:gd name="connsiteY0" fmla="*/ 2980839 h 3104066"/>
              <a:gd name="connsiteX1" fmla="*/ 1749552 w 5047564"/>
              <a:gd name="connsiteY1" fmla="*/ 2852823 h 3104066"/>
              <a:gd name="connsiteX2" fmla="*/ 2980944 w 5047564"/>
              <a:gd name="connsiteY2" fmla="*/ 1042311 h 3104066"/>
              <a:gd name="connsiteX3" fmla="*/ 2123065 w 5047564"/>
              <a:gd name="connsiteY3" fmla="*/ 287413 h 3104066"/>
              <a:gd name="connsiteX4" fmla="*/ 1624732 w 5047564"/>
              <a:gd name="connsiteY4" fmla="*/ 1064978 h 3104066"/>
              <a:gd name="connsiteX5" fmla="*/ 2365958 w 5047564"/>
              <a:gd name="connsiteY5" fmla="*/ 1737433 h 3104066"/>
              <a:gd name="connsiteX6" fmla="*/ 3285744 w 5047564"/>
              <a:gd name="connsiteY6" fmla="*/ 1261767 h 3104066"/>
              <a:gd name="connsiteX7" fmla="*/ 4072128 w 5047564"/>
              <a:gd name="connsiteY7" fmla="*/ 249831 h 3104066"/>
              <a:gd name="connsiteX8" fmla="*/ 4949952 w 5047564"/>
              <a:gd name="connsiteY8" fmla="*/ 134007 h 3104066"/>
              <a:gd name="connsiteX9" fmla="*/ 4963150 w 5047564"/>
              <a:gd name="connsiteY9" fmla="*/ 1568579 h 3104066"/>
              <a:gd name="connsiteX10" fmla="*/ 4389830 w 5047564"/>
              <a:gd name="connsiteY10" fmla="*/ 2087390 h 3104066"/>
              <a:gd name="connsiteX11" fmla="*/ 3893391 w 5047564"/>
              <a:gd name="connsiteY11" fmla="*/ 1371377 h 3104066"/>
              <a:gd name="connsiteX0" fmla="*/ 129562 w 3427574"/>
              <a:gd name="connsiteY0" fmla="*/ 2852823 h 2852823"/>
              <a:gd name="connsiteX1" fmla="*/ 1360954 w 3427574"/>
              <a:gd name="connsiteY1" fmla="*/ 1042311 h 2852823"/>
              <a:gd name="connsiteX2" fmla="*/ 503075 w 3427574"/>
              <a:gd name="connsiteY2" fmla="*/ 287413 h 2852823"/>
              <a:gd name="connsiteX3" fmla="*/ 4742 w 3427574"/>
              <a:gd name="connsiteY3" fmla="*/ 1064978 h 2852823"/>
              <a:gd name="connsiteX4" fmla="*/ 745968 w 3427574"/>
              <a:gd name="connsiteY4" fmla="*/ 1737433 h 2852823"/>
              <a:gd name="connsiteX5" fmla="*/ 1665754 w 3427574"/>
              <a:gd name="connsiteY5" fmla="*/ 1261767 h 2852823"/>
              <a:gd name="connsiteX6" fmla="*/ 2452138 w 3427574"/>
              <a:gd name="connsiteY6" fmla="*/ 249831 h 2852823"/>
              <a:gd name="connsiteX7" fmla="*/ 3329962 w 3427574"/>
              <a:gd name="connsiteY7" fmla="*/ 134007 h 2852823"/>
              <a:gd name="connsiteX8" fmla="*/ 3343160 w 3427574"/>
              <a:gd name="connsiteY8" fmla="*/ 1568579 h 2852823"/>
              <a:gd name="connsiteX9" fmla="*/ 2769840 w 3427574"/>
              <a:gd name="connsiteY9" fmla="*/ 2087390 h 2852823"/>
              <a:gd name="connsiteX10" fmla="*/ 2273401 w 3427574"/>
              <a:gd name="connsiteY10" fmla="*/ 1371377 h 2852823"/>
              <a:gd name="connsiteX0" fmla="*/ 1360954 w 3427574"/>
              <a:gd name="connsiteY0" fmla="*/ 1042311 h 2087397"/>
              <a:gd name="connsiteX1" fmla="*/ 503075 w 3427574"/>
              <a:gd name="connsiteY1" fmla="*/ 287413 h 2087397"/>
              <a:gd name="connsiteX2" fmla="*/ 4742 w 3427574"/>
              <a:gd name="connsiteY2" fmla="*/ 1064978 h 2087397"/>
              <a:gd name="connsiteX3" fmla="*/ 745968 w 3427574"/>
              <a:gd name="connsiteY3" fmla="*/ 1737433 h 2087397"/>
              <a:gd name="connsiteX4" fmla="*/ 1665754 w 3427574"/>
              <a:gd name="connsiteY4" fmla="*/ 1261767 h 2087397"/>
              <a:gd name="connsiteX5" fmla="*/ 2452138 w 3427574"/>
              <a:gd name="connsiteY5" fmla="*/ 249831 h 2087397"/>
              <a:gd name="connsiteX6" fmla="*/ 3329962 w 3427574"/>
              <a:gd name="connsiteY6" fmla="*/ 134007 h 2087397"/>
              <a:gd name="connsiteX7" fmla="*/ 3343160 w 3427574"/>
              <a:gd name="connsiteY7" fmla="*/ 1568579 h 2087397"/>
              <a:gd name="connsiteX8" fmla="*/ 2769840 w 3427574"/>
              <a:gd name="connsiteY8" fmla="*/ 2087390 h 2087397"/>
              <a:gd name="connsiteX9" fmla="*/ 2273401 w 3427574"/>
              <a:gd name="connsiteY9" fmla="*/ 1371377 h 2087397"/>
              <a:gd name="connsiteX0" fmla="*/ 503075 w 3427574"/>
              <a:gd name="connsiteY0" fmla="*/ 287413 h 2087397"/>
              <a:gd name="connsiteX1" fmla="*/ 4742 w 3427574"/>
              <a:gd name="connsiteY1" fmla="*/ 1064978 h 2087397"/>
              <a:gd name="connsiteX2" fmla="*/ 745968 w 3427574"/>
              <a:gd name="connsiteY2" fmla="*/ 1737433 h 2087397"/>
              <a:gd name="connsiteX3" fmla="*/ 1665754 w 3427574"/>
              <a:gd name="connsiteY3" fmla="*/ 1261767 h 2087397"/>
              <a:gd name="connsiteX4" fmla="*/ 2452138 w 3427574"/>
              <a:gd name="connsiteY4" fmla="*/ 249831 h 2087397"/>
              <a:gd name="connsiteX5" fmla="*/ 3329962 w 3427574"/>
              <a:gd name="connsiteY5" fmla="*/ 134007 h 2087397"/>
              <a:gd name="connsiteX6" fmla="*/ 3343160 w 3427574"/>
              <a:gd name="connsiteY6" fmla="*/ 1568579 h 2087397"/>
              <a:gd name="connsiteX7" fmla="*/ 2769840 w 3427574"/>
              <a:gd name="connsiteY7" fmla="*/ 2087390 h 2087397"/>
              <a:gd name="connsiteX8" fmla="*/ 2273401 w 3427574"/>
              <a:gd name="connsiteY8" fmla="*/ 1371377 h 2087397"/>
              <a:gd name="connsiteX0" fmla="*/ 0 w 3422832"/>
              <a:gd name="connsiteY0" fmla="*/ 1064978 h 2087397"/>
              <a:gd name="connsiteX1" fmla="*/ 741226 w 3422832"/>
              <a:gd name="connsiteY1" fmla="*/ 1737433 h 2087397"/>
              <a:gd name="connsiteX2" fmla="*/ 1661012 w 3422832"/>
              <a:gd name="connsiteY2" fmla="*/ 1261767 h 2087397"/>
              <a:gd name="connsiteX3" fmla="*/ 2447396 w 3422832"/>
              <a:gd name="connsiteY3" fmla="*/ 249831 h 2087397"/>
              <a:gd name="connsiteX4" fmla="*/ 3325220 w 3422832"/>
              <a:gd name="connsiteY4" fmla="*/ 134007 h 2087397"/>
              <a:gd name="connsiteX5" fmla="*/ 3338418 w 3422832"/>
              <a:gd name="connsiteY5" fmla="*/ 1568579 h 2087397"/>
              <a:gd name="connsiteX6" fmla="*/ 2765098 w 3422832"/>
              <a:gd name="connsiteY6" fmla="*/ 2087390 h 2087397"/>
              <a:gd name="connsiteX7" fmla="*/ 2268659 w 3422832"/>
              <a:gd name="connsiteY7" fmla="*/ 1371377 h 2087397"/>
              <a:gd name="connsiteX0" fmla="*/ 0 w 2681606"/>
              <a:gd name="connsiteY0" fmla="*/ 1737433 h 2087397"/>
              <a:gd name="connsiteX1" fmla="*/ 919786 w 2681606"/>
              <a:gd name="connsiteY1" fmla="*/ 1261767 h 2087397"/>
              <a:gd name="connsiteX2" fmla="*/ 1706170 w 2681606"/>
              <a:gd name="connsiteY2" fmla="*/ 249831 h 2087397"/>
              <a:gd name="connsiteX3" fmla="*/ 2583994 w 2681606"/>
              <a:gd name="connsiteY3" fmla="*/ 134007 h 2087397"/>
              <a:gd name="connsiteX4" fmla="*/ 2597192 w 2681606"/>
              <a:gd name="connsiteY4" fmla="*/ 1568579 h 2087397"/>
              <a:gd name="connsiteX5" fmla="*/ 2023872 w 2681606"/>
              <a:gd name="connsiteY5" fmla="*/ 2087390 h 2087397"/>
              <a:gd name="connsiteX6" fmla="*/ 1527433 w 2681606"/>
              <a:gd name="connsiteY6" fmla="*/ 1371377 h 2087397"/>
              <a:gd name="connsiteX0" fmla="*/ 0 w 1761820"/>
              <a:gd name="connsiteY0" fmla="*/ 1261767 h 2087397"/>
              <a:gd name="connsiteX1" fmla="*/ 786384 w 1761820"/>
              <a:gd name="connsiteY1" fmla="*/ 249831 h 2087397"/>
              <a:gd name="connsiteX2" fmla="*/ 1664208 w 1761820"/>
              <a:gd name="connsiteY2" fmla="*/ 134007 h 2087397"/>
              <a:gd name="connsiteX3" fmla="*/ 1677406 w 1761820"/>
              <a:gd name="connsiteY3" fmla="*/ 1568579 h 2087397"/>
              <a:gd name="connsiteX4" fmla="*/ 1104086 w 1761820"/>
              <a:gd name="connsiteY4" fmla="*/ 2087390 h 2087397"/>
              <a:gd name="connsiteX5" fmla="*/ 607647 w 1761820"/>
              <a:gd name="connsiteY5" fmla="*/ 1371377 h 2087397"/>
              <a:gd name="connsiteX0" fmla="*/ 206258 w 1181694"/>
              <a:gd name="connsiteY0" fmla="*/ 249831 h 2087397"/>
              <a:gd name="connsiteX1" fmla="*/ 1084082 w 1181694"/>
              <a:gd name="connsiteY1" fmla="*/ 134007 h 2087397"/>
              <a:gd name="connsiteX2" fmla="*/ 1097280 w 1181694"/>
              <a:gd name="connsiteY2" fmla="*/ 1568579 h 2087397"/>
              <a:gd name="connsiteX3" fmla="*/ 523960 w 1181694"/>
              <a:gd name="connsiteY3" fmla="*/ 2087390 h 2087397"/>
              <a:gd name="connsiteX4" fmla="*/ 27521 w 1181694"/>
              <a:gd name="connsiteY4" fmla="*/ 1371377 h 2087397"/>
              <a:gd name="connsiteX0" fmla="*/ 312790 w 1174769"/>
              <a:gd name="connsiteY0" fmla="*/ 128890 h 2294930"/>
              <a:gd name="connsiteX1" fmla="*/ 1084082 w 1174769"/>
              <a:gd name="connsiteY1" fmla="*/ 341540 h 2294930"/>
              <a:gd name="connsiteX2" fmla="*/ 1097280 w 1174769"/>
              <a:gd name="connsiteY2" fmla="*/ 1776112 h 2294930"/>
              <a:gd name="connsiteX3" fmla="*/ 523960 w 1174769"/>
              <a:gd name="connsiteY3" fmla="*/ 2294923 h 2294930"/>
              <a:gd name="connsiteX4" fmla="*/ 27521 w 1174769"/>
              <a:gd name="connsiteY4" fmla="*/ 1578910 h 2294930"/>
              <a:gd name="connsiteX0" fmla="*/ 0 w 1809861"/>
              <a:gd name="connsiteY0" fmla="*/ 128890 h 2398989"/>
              <a:gd name="connsiteX1" fmla="*/ 771292 w 1809861"/>
              <a:gd name="connsiteY1" fmla="*/ 341540 h 2398989"/>
              <a:gd name="connsiteX2" fmla="*/ 784490 w 1809861"/>
              <a:gd name="connsiteY2" fmla="*/ 1776112 h 2398989"/>
              <a:gd name="connsiteX3" fmla="*/ 211170 w 1809861"/>
              <a:gd name="connsiteY3" fmla="*/ 2294923 h 2398989"/>
              <a:gd name="connsiteX4" fmla="*/ 1809861 w 1809861"/>
              <a:gd name="connsiteY4" fmla="*/ 2058304 h 2398989"/>
              <a:gd name="connsiteX0" fmla="*/ 0 w 1809861"/>
              <a:gd name="connsiteY0" fmla="*/ 128890 h 2058304"/>
              <a:gd name="connsiteX1" fmla="*/ 771292 w 1809861"/>
              <a:gd name="connsiteY1" fmla="*/ 341540 h 2058304"/>
              <a:gd name="connsiteX2" fmla="*/ 784490 w 1809861"/>
              <a:gd name="connsiteY2" fmla="*/ 1776112 h 2058304"/>
              <a:gd name="connsiteX3" fmla="*/ 1809861 w 1809861"/>
              <a:gd name="connsiteY3" fmla="*/ 2058304 h 2058304"/>
              <a:gd name="connsiteX0" fmla="*/ 0 w 1809861"/>
              <a:gd name="connsiteY0" fmla="*/ 108028 h 2037442"/>
              <a:gd name="connsiteX1" fmla="*/ 771292 w 1809861"/>
              <a:gd name="connsiteY1" fmla="*/ 320678 h 2037442"/>
              <a:gd name="connsiteX2" fmla="*/ 1183985 w 1809861"/>
              <a:gd name="connsiteY2" fmla="*/ 1107180 h 2037442"/>
              <a:gd name="connsiteX3" fmla="*/ 1809861 w 1809861"/>
              <a:gd name="connsiteY3" fmla="*/ 2037442 h 2037442"/>
              <a:gd name="connsiteX0" fmla="*/ 0 w 1929709"/>
              <a:gd name="connsiteY0" fmla="*/ 108028 h 1107440"/>
              <a:gd name="connsiteX1" fmla="*/ 771292 w 1929709"/>
              <a:gd name="connsiteY1" fmla="*/ 320678 h 1107440"/>
              <a:gd name="connsiteX2" fmla="*/ 1183985 w 1929709"/>
              <a:gd name="connsiteY2" fmla="*/ 1107180 h 1107440"/>
              <a:gd name="connsiteX3" fmla="*/ 1929709 w 1929709"/>
              <a:gd name="connsiteY3" fmla="*/ 230836 h 1107440"/>
              <a:gd name="connsiteX0" fmla="*/ 0 w 2006589"/>
              <a:gd name="connsiteY0" fmla="*/ 108028 h 1107440"/>
              <a:gd name="connsiteX1" fmla="*/ 771292 w 2006589"/>
              <a:gd name="connsiteY1" fmla="*/ 320678 h 1107440"/>
              <a:gd name="connsiteX2" fmla="*/ 1183985 w 2006589"/>
              <a:gd name="connsiteY2" fmla="*/ 1107180 h 1107440"/>
              <a:gd name="connsiteX3" fmla="*/ 1929709 w 2006589"/>
              <a:gd name="connsiteY3" fmla="*/ 230836 h 1107440"/>
              <a:gd name="connsiteX0" fmla="*/ 0 w 2006589"/>
              <a:gd name="connsiteY0" fmla="*/ 30563 h 1029975"/>
              <a:gd name="connsiteX1" fmla="*/ 771292 w 2006589"/>
              <a:gd name="connsiteY1" fmla="*/ 243213 h 1029975"/>
              <a:gd name="connsiteX2" fmla="*/ 1183985 w 2006589"/>
              <a:gd name="connsiteY2" fmla="*/ 1029715 h 1029975"/>
              <a:gd name="connsiteX3" fmla="*/ 1929709 w 2006589"/>
              <a:gd name="connsiteY3" fmla="*/ 153371 h 1029975"/>
              <a:gd name="connsiteX0" fmla="*/ 0 w 2042070"/>
              <a:gd name="connsiteY0" fmla="*/ 30563 h 1110589"/>
              <a:gd name="connsiteX1" fmla="*/ 771292 w 2042070"/>
              <a:gd name="connsiteY1" fmla="*/ 243213 h 1110589"/>
              <a:gd name="connsiteX2" fmla="*/ 1183985 w 2042070"/>
              <a:gd name="connsiteY2" fmla="*/ 1029715 h 1110589"/>
              <a:gd name="connsiteX3" fmla="*/ 1929709 w 2042070"/>
              <a:gd name="connsiteY3" fmla="*/ 153371 h 1110589"/>
              <a:gd name="connsiteX0" fmla="*/ 0 w 2002989"/>
              <a:gd name="connsiteY0" fmla="*/ 108190 h 1108440"/>
              <a:gd name="connsiteX1" fmla="*/ 1130837 w 2002989"/>
              <a:gd name="connsiteY1" fmla="*/ 94460 h 1108440"/>
              <a:gd name="connsiteX2" fmla="*/ 1183985 w 2002989"/>
              <a:gd name="connsiteY2" fmla="*/ 1107342 h 1108440"/>
              <a:gd name="connsiteX3" fmla="*/ 1929709 w 2002989"/>
              <a:gd name="connsiteY3" fmla="*/ 230998 h 1108440"/>
              <a:gd name="connsiteX0" fmla="*/ 0 w 2048696"/>
              <a:gd name="connsiteY0" fmla="*/ 73911 h 615627"/>
              <a:gd name="connsiteX1" fmla="*/ 1130837 w 2048696"/>
              <a:gd name="connsiteY1" fmla="*/ 60181 h 615627"/>
              <a:gd name="connsiteX2" fmla="*/ 1650062 w 2048696"/>
              <a:gd name="connsiteY2" fmla="*/ 575914 h 615627"/>
              <a:gd name="connsiteX3" fmla="*/ 1929709 w 2048696"/>
              <a:gd name="connsiteY3" fmla="*/ 196719 h 615627"/>
              <a:gd name="connsiteX0" fmla="*/ 0 w 1900591"/>
              <a:gd name="connsiteY0" fmla="*/ 73911 h 619355"/>
              <a:gd name="connsiteX1" fmla="*/ 1130837 w 1900591"/>
              <a:gd name="connsiteY1" fmla="*/ 60181 h 619355"/>
              <a:gd name="connsiteX2" fmla="*/ 1650062 w 1900591"/>
              <a:gd name="connsiteY2" fmla="*/ 575914 h 619355"/>
              <a:gd name="connsiteX3" fmla="*/ 1752156 w 1900591"/>
              <a:gd name="connsiteY3" fmla="*/ 205597 h 619355"/>
              <a:gd name="connsiteX0" fmla="*/ 0 w 1917541"/>
              <a:gd name="connsiteY0" fmla="*/ 73911 h 687197"/>
              <a:gd name="connsiteX1" fmla="*/ 1130837 w 1917541"/>
              <a:gd name="connsiteY1" fmla="*/ 60181 h 687197"/>
              <a:gd name="connsiteX2" fmla="*/ 1650062 w 1917541"/>
              <a:gd name="connsiteY2" fmla="*/ 575914 h 687197"/>
              <a:gd name="connsiteX3" fmla="*/ 1752156 w 1917541"/>
              <a:gd name="connsiteY3" fmla="*/ 205597 h 687197"/>
              <a:gd name="connsiteX0" fmla="*/ 0 w 2272648"/>
              <a:gd name="connsiteY0" fmla="*/ 234826 h 635048"/>
              <a:gd name="connsiteX1" fmla="*/ 1485944 w 2272648"/>
              <a:gd name="connsiteY1" fmla="*/ 8032 h 635048"/>
              <a:gd name="connsiteX2" fmla="*/ 2005169 w 2272648"/>
              <a:gd name="connsiteY2" fmla="*/ 523765 h 635048"/>
              <a:gd name="connsiteX3" fmla="*/ 2107263 w 2272648"/>
              <a:gd name="connsiteY3" fmla="*/ 153448 h 635048"/>
              <a:gd name="connsiteX0" fmla="*/ 0 w 2272648"/>
              <a:gd name="connsiteY0" fmla="*/ 305421 h 705643"/>
              <a:gd name="connsiteX1" fmla="*/ 1485944 w 2272648"/>
              <a:gd name="connsiteY1" fmla="*/ 78627 h 705643"/>
              <a:gd name="connsiteX2" fmla="*/ 2005169 w 2272648"/>
              <a:gd name="connsiteY2" fmla="*/ 594360 h 705643"/>
              <a:gd name="connsiteX3" fmla="*/ 2107263 w 2272648"/>
              <a:gd name="connsiteY3" fmla="*/ 224043 h 705643"/>
              <a:gd name="connsiteX0" fmla="*/ 0 w 2272648"/>
              <a:gd name="connsiteY0" fmla="*/ 396028 h 796250"/>
              <a:gd name="connsiteX1" fmla="*/ 1485944 w 2272648"/>
              <a:gd name="connsiteY1" fmla="*/ 169234 h 796250"/>
              <a:gd name="connsiteX2" fmla="*/ 2005169 w 2272648"/>
              <a:gd name="connsiteY2" fmla="*/ 684967 h 796250"/>
              <a:gd name="connsiteX3" fmla="*/ 2107263 w 2272648"/>
              <a:gd name="connsiteY3" fmla="*/ 314650 h 796250"/>
              <a:gd name="connsiteX0" fmla="*/ 0 w 2320931"/>
              <a:gd name="connsiteY0" fmla="*/ 81378 h 397544"/>
              <a:gd name="connsiteX1" fmla="*/ 2005169 w 2320931"/>
              <a:gd name="connsiteY1" fmla="*/ 370317 h 397544"/>
              <a:gd name="connsiteX2" fmla="*/ 2107263 w 2320931"/>
              <a:gd name="connsiteY2" fmla="*/ 0 h 397544"/>
              <a:gd name="connsiteX0" fmla="*/ 0 w 2283726"/>
              <a:gd name="connsiteY0" fmla="*/ 340709 h 781520"/>
              <a:gd name="connsiteX1" fmla="*/ 2005169 w 2283726"/>
              <a:gd name="connsiteY1" fmla="*/ 629648 h 781520"/>
              <a:gd name="connsiteX2" fmla="*/ 2107263 w 2283726"/>
              <a:gd name="connsiteY2" fmla="*/ 259331 h 781520"/>
              <a:gd name="connsiteX0" fmla="*/ 0 w 2283726"/>
              <a:gd name="connsiteY0" fmla="*/ 479995 h 920806"/>
              <a:gd name="connsiteX1" fmla="*/ 2005169 w 2283726"/>
              <a:gd name="connsiteY1" fmla="*/ 768934 h 920806"/>
              <a:gd name="connsiteX2" fmla="*/ 2107263 w 2283726"/>
              <a:gd name="connsiteY2" fmla="*/ 398617 h 920806"/>
              <a:gd name="connsiteX0" fmla="*/ 0 w 2458966"/>
              <a:gd name="connsiteY0" fmla="*/ 449801 h 744007"/>
              <a:gd name="connsiteX1" fmla="*/ 2005169 w 2458966"/>
              <a:gd name="connsiteY1" fmla="*/ 738740 h 744007"/>
              <a:gd name="connsiteX2" fmla="*/ 2298133 w 2458966"/>
              <a:gd name="connsiteY2" fmla="*/ 0 h 744007"/>
              <a:gd name="connsiteX0" fmla="*/ 0 w 2458966"/>
              <a:gd name="connsiteY0" fmla="*/ 449801 h 741552"/>
              <a:gd name="connsiteX1" fmla="*/ 2005169 w 2458966"/>
              <a:gd name="connsiteY1" fmla="*/ 738740 h 741552"/>
              <a:gd name="connsiteX2" fmla="*/ 2298133 w 2458966"/>
              <a:gd name="connsiteY2" fmla="*/ 0 h 741552"/>
              <a:gd name="connsiteX0" fmla="*/ 0 w 2276497"/>
              <a:gd name="connsiteY0" fmla="*/ 416146 h 705529"/>
              <a:gd name="connsiteX1" fmla="*/ 2005169 w 2276497"/>
              <a:gd name="connsiteY1" fmla="*/ 705085 h 705529"/>
              <a:gd name="connsiteX2" fmla="*/ 2036242 w 2276497"/>
              <a:gd name="connsiteY2" fmla="*/ 241553 h 705529"/>
              <a:gd name="connsiteX0" fmla="*/ 0 w 2255009"/>
              <a:gd name="connsiteY0" fmla="*/ 462796 h 865534"/>
              <a:gd name="connsiteX1" fmla="*/ 2005169 w 2255009"/>
              <a:gd name="connsiteY1" fmla="*/ 751735 h 865534"/>
              <a:gd name="connsiteX2" fmla="*/ 2036242 w 2255009"/>
              <a:gd name="connsiteY2" fmla="*/ 288203 h 865534"/>
              <a:gd name="connsiteX0" fmla="*/ 0 w 2005169"/>
              <a:gd name="connsiteY0" fmla="*/ 462796 h 751735"/>
              <a:gd name="connsiteX1" fmla="*/ 2005169 w 2005169"/>
              <a:gd name="connsiteY1" fmla="*/ 751735 h 751735"/>
              <a:gd name="connsiteX0" fmla="*/ 0 w 1619089"/>
              <a:gd name="connsiteY0" fmla="*/ 573101 h 573101"/>
              <a:gd name="connsiteX1" fmla="*/ 1619089 w 1619089"/>
              <a:gd name="connsiteY1" fmla="*/ 470880 h 573101"/>
              <a:gd name="connsiteX0" fmla="*/ 0 w 1639323"/>
              <a:gd name="connsiteY0" fmla="*/ 665160 h 665160"/>
              <a:gd name="connsiteX1" fmla="*/ 1619089 w 1639323"/>
              <a:gd name="connsiteY1" fmla="*/ 562939 h 665160"/>
              <a:gd name="connsiteX0" fmla="*/ 0 w 1622578"/>
              <a:gd name="connsiteY0" fmla="*/ 718976 h 718976"/>
              <a:gd name="connsiteX1" fmla="*/ 1619089 w 1622578"/>
              <a:gd name="connsiteY1" fmla="*/ 616755 h 718976"/>
              <a:gd name="connsiteX0" fmla="*/ 0 w 719459"/>
              <a:gd name="connsiteY0" fmla="*/ 721303 h 721303"/>
              <a:gd name="connsiteX1" fmla="*/ 694529 w 719459"/>
              <a:gd name="connsiteY1" fmla="*/ 614002 h 721303"/>
              <a:gd name="connsiteX0" fmla="*/ 0 w 703626"/>
              <a:gd name="connsiteY0" fmla="*/ 241287 h 728176"/>
              <a:gd name="connsiteX1" fmla="*/ 694529 w 703626"/>
              <a:gd name="connsiteY1" fmla="*/ 133986 h 728176"/>
              <a:gd name="connsiteX0" fmla="*/ 0 w 1044321"/>
              <a:gd name="connsiteY0" fmla="*/ 107301 h 856357"/>
              <a:gd name="connsiteX1" fmla="*/ 694529 w 1044321"/>
              <a:gd name="connsiteY1" fmla="*/ 0 h 856357"/>
              <a:gd name="connsiteX0" fmla="*/ 0 w 1470878"/>
              <a:gd name="connsiteY0" fmla="*/ 473061 h 1115031"/>
              <a:gd name="connsiteX1" fmla="*/ 1192369 w 1470878"/>
              <a:gd name="connsiteY1" fmla="*/ 0 h 1115031"/>
              <a:gd name="connsiteX0" fmla="*/ 0 w 1501106"/>
              <a:gd name="connsiteY0" fmla="*/ 473061 h 1223615"/>
              <a:gd name="connsiteX1" fmla="*/ 1192369 w 1501106"/>
              <a:gd name="connsiteY1" fmla="*/ 0 h 1223615"/>
              <a:gd name="connsiteX0" fmla="*/ 0 w 1517372"/>
              <a:gd name="connsiteY0" fmla="*/ 473061 h 1162929"/>
              <a:gd name="connsiteX1" fmla="*/ 1192369 w 1517372"/>
              <a:gd name="connsiteY1" fmla="*/ 0 h 1162929"/>
              <a:gd name="connsiteX0" fmla="*/ 0 w 1521825"/>
              <a:gd name="connsiteY0" fmla="*/ 574661 h 1236610"/>
              <a:gd name="connsiteX1" fmla="*/ 1197449 w 1521825"/>
              <a:gd name="connsiteY1" fmla="*/ 0 h 1236610"/>
              <a:gd name="connsiteX0" fmla="*/ 0 w 1539292"/>
              <a:gd name="connsiteY0" fmla="*/ 574661 h 1149817"/>
              <a:gd name="connsiteX1" fmla="*/ 1438999 w 1539292"/>
              <a:gd name="connsiteY1" fmla="*/ 245684 h 1149817"/>
              <a:gd name="connsiteX2" fmla="*/ 1197449 w 1539292"/>
              <a:gd name="connsiteY2" fmla="*/ 0 h 1149817"/>
              <a:gd name="connsiteX0" fmla="*/ 0 w 1459442"/>
              <a:gd name="connsiteY0" fmla="*/ 574661 h 1891324"/>
              <a:gd name="connsiteX1" fmla="*/ 719671 w 1459442"/>
              <a:gd name="connsiteY1" fmla="*/ 1227140 h 1891324"/>
              <a:gd name="connsiteX2" fmla="*/ 1197449 w 1459442"/>
              <a:gd name="connsiteY2" fmla="*/ 0 h 1891324"/>
              <a:gd name="connsiteX0" fmla="*/ 0 w 1694860"/>
              <a:gd name="connsiteY0" fmla="*/ 574661 h 1278352"/>
              <a:gd name="connsiteX1" fmla="*/ 719671 w 1694860"/>
              <a:gd name="connsiteY1" fmla="*/ 1227140 h 1278352"/>
              <a:gd name="connsiteX2" fmla="*/ 1197449 w 1694860"/>
              <a:gd name="connsiteY2" fmla="*/ 0 h 1278352"/>
              <a:gd name="connsiteX0" fmla="*/ 0 w 1316856"/>
              <a:gd name="connsiteY0" fmla="*/ 599045 h 1301416"/>
              <a:gd name="connsiteX1" fmla="*/ 719671 w 1316856"/>
              <a:gd name="connsiteY1" fmla="*/ 1251524 h 1301416"/>
              <a:gd name="connsiteX2" fmla="*/ 606137 w 1316856"/>
              <a:gd name="connsiteY2" fmla="*/ 0 h 1301416"/>
              <a:gd name="connsiteX0" fmla="*/ 0 w 1141309"/>
              <a:gd name="connsiteY0" fmla="*/ 599045 h 1251524"/>
              <a:gd name="connsiteX1" fmla="*/ 719671 w 1141309"/>
              <a:gd name="connsiteY1" fmla="*/ 1251524 h 1251524"/>
              <a:gd name="connsiteX2" fmla="*/ 1140294 w 1141309"/>
              <a:gd name="connsiteY2" fmla="*/ 526100 h 1251524"/>
              <a:gd name="connsiteX3" fmla="*/ 606137 w 1141309"/>
              <a:gd name="connsiteY3" fmla="*/ 0 h 1251524"/>
              <a:gd name="connsiteX0" fmla="*/ 0 w 1141309"/>
              <a:gd name="connsiteY0" fmla="*/ 586853 h 1239332"/>
              <a:gd name="connsiteX1" fmla="*/ 719671 w 1141309"/>
              <a:gd name="connsiteY1" fmla="*/ 1239332 h 1239332"/>
              <a:gd name="connsiteX2" fmla="*/ 1140294 w 1141309"/>
              <a:gd name="connsiteY2" fmla="*/ 513908 h 1239332"/>
              <a:gd name="connsiteX3" fmla="*/ 203801 w 1141309"/>
              <a:gd name="connsiteY3" fmla="*/ 0 h 1239332"/>
              <a:gd name="connsiteX0" fmla="*/ 0 w 1141309"/>
              <a:gd name="connsiteY0" fmla="*/ 586853 h 1239332"/>
              <a:gd name="connsiteX1" fmla="*/ 719671 w 1141309"/>
              <a:gd name="connsiteY1" fmla="*/ 1239332 h 1239332"/>
              <a:gd name="connsiteX2" fmla="*/ 1140294 w 1141309"/>
              <a:gd name="connsiteY2" fmla="*/ 513908 h 1239332"/>
              <a:gd name="connsiteX3" fmla="*/ 506311 w 1141309"/>
              <a:gd name="connsiteY3" fmla="*/ 142052 h 1239332"/>
              <a:gd name="connsiteX4" fmla="*/ 203801 w 1141309"/>
              <a:gd name="connsiteY4" fmla="*/ 0 h 1239332"/>
              <a:gd name="connsiteX0" fmla="*/ 0 w 1141309"/>
              <a:gd name="connsiteY0" fmla="*/ 451391 h 1103870"/>
              <a:gd name="connsiteX1" fmla="*/ 719671 w 1141309"/>
              <a:gd name="connsiteY1" fmla="*/ 1103870 h 1103870"/>
              <a:gd name="connsiteX2" fmla="*/ 1140294 w 1141309"/>
              <a:gd name="connsiteY2" fmla="*/ 378446 h 1103870"/>
              <a:gd name="connsiteX3" fmla="*/ 506311 w 1141309"/>
              <a:gd name="connsiteY3" fmla="*/ 6590 h 1103870"/>
              <a:gd name="connsiteX4" fmla="*/ 849977 w 1141309"/>
              <a:gd name="connsiteY4" fmla="*/ 675306 h 1103870"/>
              <a:gd name="connsiteX0" fmla="*/ 0 w 1173344"/>
              <a:gd name="connsiteY0" fmla="*/ 451391 h 1204589"/>
              <a:gd name="connsiteX1" fmla="*/ 719671 w 1173344"/>
              <a:gd name="connsiteY1" fmla="*/ 1103870 h 1204589"/>
              <a:gd name="connsiteX2" fmla="*/ 1140294 w 1173344"/>
              <a:gd name="connsiteY2" fmla="*/ 378446 h 1204589"/>
              <a:gd name="connsiteX3" fmla="*/ 506311 w 1173344"/>
              <a:gd name="connsiteY3" fmla="*/ 6590 h 1204589"/>
              <a:gd name="connsiteX4" fmla="*/ 849977 w 1173344"/>
              <a:gd name="connsiteY4" fmla="*/ 675306 h 1204589"/>
              <a:gd name="connsiteX0" fmla="*/ 0 w 1181357"/>
              <a:gd name="connsiteY0" fmla="*/ 451391 h 1001586"/>
              <a:gd name="connsiteX1" fmla="*/ 744055 w 1181357"/>
              <a:gd name="connsiteY1" fmla="*/ 878318 h 1001586"/>
              <a:gd name="connsiteX2" fmla="*/ 1140294 w 1181357"/>
              <a:gd name="connsiteY2" fmla="*/ 378446 h 1001586"/>
              <a:gd name="connsiteX3" fmla="*/ 506311 w 1181357"/>
              <a:gd name="connsiteY3" fmla="*/ 6590 h 1001586"/>
              <a:gd name="connsiteX4" fmla="*/ 849977 w 1181357"/>
              <a:gd name="connsiteY4" fmla="*/ 675306 h 1001586"/>
              <a:gd name="connsiteX0" fmla="*/ 0 w 1181357"/>
              <a:gd name="connsiteY0" fmla="*/ 451391 h 1001586"/>
              <a:gd name="connsiteX1" fmla="*/ 744055 w 1181357"/>
              <a:gd name="connsiteY1" fmla="*/ 878318 h 1001586"/>
              <a:gd name="connsiteX2" fmla="*/ 1140294 w 1181357"/>
              <a:gd name="connsiteY2" fmla="*/ 378446 h 1001586"/>
              <a:gd name="connsiteX3" fmla="*/ 506311 w 1181357"/>
              <a:gd name="connsiteY3" fmla="*/ 6590 h 1001586"/>
              <a:gd name="connsiteX4" fmla="*/ 849977 w 1181357"/>
              <a:gd name="connsiteY4" fmla="*/ 675306 h 1001586"/>
              <a:gd name="connsiteX0" fmla="*/ 0 w 1370333"/>
              <a:gd name="connsiteY0" fmla="*/ 201455 h 1001586"/>
              <a:gd name="connsiteX1" fmla="*/ 933031 w 1370333"/>
              <a:gd name="connsiteY1" fmla="*/ 878318 h 1001586"/>
              <a:gd name="connsiteX2" fmla="*/ 1329270 w 1370333"/>
              <a:gd name="connsiteY2" fmla="*/ 378446 h 1001586"/>
              <a:gd name="connsiteX3" fmla="*/ 695287 w 1370333"/>
              <a:gd name="connsiteY3" fmla="*/ 6590 h 1001586"/>
              <a:gd name="connsiteX4" fmla="*/ 1038953 w 1370333"/>
              <a:gd name="connsiteY4" fmla="*/ 675306 h 1001586"/>
              <a:gd name="connsiteX0" fmla="*/ 0 w 1370333"/>
              <a:gd name="connsiteY0" fmla="*/ 201455 h 1001586"/>
              <a:gd name="connsiteX1" fmla="*/ 933031 w 1370333"/>
              <a:gd name="connsiteY1" fmla="*/ 878318 h 1001586"/>
              <a:gd name="connsiteX2" fmla="*/ 1329270 w 1370333"/>
              <a:gd name="connsiteY2" fmla="*/ 378446 h 1001586"/>
              <a:gd name="connsiteX3" fmla="*/ 695287 w 1370333"/>
              <a:gd name="connsiteY3" fmla="*/ 6590 h 1001586"/>
              <a:gd name="connsiteX4" fmla="*/ 1038953 w 1370333"/>
              <a:gd name="connsiteY4" fmla="*/ 675306 h 1001586"/>
              <a:gd name="connsiteX0" fmla="*/ 0 w 1420283"/>
              <a:gd name="connsiteY0" fmla="*/ 201455 h 878318"/>
              <a:gd name="connsiteX1" fmla="*/ 933031 w 1420283"/>
              <a:gd name="connsiteY1" fmla="*/ 878318 h 878318"/>
              <a:gd name="connsiteX2" fmla="*/ 1329270 w 1420283"/>
              <a:gd name="connsiteY2" fmla="*/ 378446 h 878318"/>
              <a:gd name="connsiteX3" fmla="*/ 695287 w 1420283"/>
              <a:gd name="connsiteY3" fmla="*/ 6590 h 878318"/>
              <a:gd name="connsiteX4" fmla="*/ 1038953 w 1420283"/>
              <a:gd name="connsiteY4" fmla="*/ 675306 h 878318"/>
              <a:gd name="connsiteX0" fmla="*/ 0 w 2448086"/>
              <a:gd name="connsiteY0" fmla="*/ 201552 h 878415"/>
              <a:gd name="connsiteX1" fmla="*/ 933031 w 2448086"/>
              <a:gd name="connsiteY1" fmla="*/ 878415 h 878415"/>
              <a:gd name="connsiteX2" fmla="*/ 1329270 w 2448086"/>
              <a:gd name="connsiteY2" fmla="*/ 378543 h 878415"/>
              <a:gd name="connsiteX3" fmla="*/ 695287 w 2448086"/>
              <a:gd name="connsiteY3" fmla="*/ 6687 h 878415"/>
              <a:gd name="connsiteX4" fmla="*/ 2447129 w 2448086"/>
              <a:gd name="connsiteY4" fmla="*/ 663211 h 878415"/>
              <a:gd name="connsiteX0" fmla="*/ 0 w 2448086"/>
              <a:gd name="connsiteY0" fmla="*/ 201552 h 878415"/>
              <a:gd name="connsiteX1" fmla="*/ 933031 w 2448086"/>
              <a:gd name="connsiteY1" fmla="*/ 878415 h 878415"/>
              <a:gd name="connsiteX2" fmla="*/ 1329270 w 2448086"/>
              <a:gd name="connsiteY2" fmla="*/ 378543 h 878415"/>
              <a:gd name="connsiteX3" fmla="*/ 695287 w 2448086"/>
              <a:gd name="connsiteY3" fmla="*/ 6687 h 878415"/>
              <a:gd name="connsiteX4" fmla="*/ 2447129 w 2448086"/>
              <a:gd name="connsiteY4" fmla="*/ 663211 h 878415"/>
              <a:gd name="connsiteX0" fmla="*/ 0 w 2448041"/>
              <a:gd name="connsiteY0" fmla="*/ 194865 h 871728"/>
              <a:gd name="connsiteX1" fmla="*/ 933031 w 2448041"/>
              <a:gd name="connsiteY1" fmla="*/ 871728 h 871728"/>
              <a:gd name="connsiteX2" fmla="*/ 1329270 w 2448041"/>
              <a:gd name="connsiteY2" fmla="*/ 371856 h 871728"/>
              <a:gd name="connsiteX3" fmla="*/ 695287 w 2448041"/>
              <a:gd name="connsiteY3" fmla="*/ 0 h 871728"/>
              <a:gd name="connsiteX4" fmla="*/ 2447129 w 2448041"/>
              <a:gd name="connsiteY4" fmla="*/ 656524 h 871728"/>
              <a:gd name="connsiteX0" fmla="*/ 0 w 2448041"/>
              <a:gd name="connsiteY0" fmla="*/ 248590 h 925453"/>
              <a:gd name="connsiteX1" fmla="*/ 933031 w 2448041"/>
              <a:gd name="connsiteY1" fmla="*/ 925453 h 925453"/>
              <a:gd name="connsiteX2" fmla="*/ 1329270 w 2448041"/>
              <a:gd name="connsiteY2" fmla="*/ 425581 h 925453"/>
              <a:gd name="connsiteX3" fmla="*/ 695287 w 2448041"/>
              <a:gd name="connsiteY3" fmla="*/ 53725 h 925453"/>
              <a:gd name="connsiteX4" fmla="*/ 2447129 w 2448041"/>
              <a:gd name="connsiteY4" fmla="*/ 710249 h 925453"/>
              <a:gd name="connsiteX0" fmla="*/ 0 w 2448041"/>
              <a:gd name="connsiteY0" fmla="*/ 248590 h 925453"/>
              <a:gd name="connsiteX1" fmla="*/ 933031 w 2448041"/>
              <a:gd name="connsiteY1" fmla="*/ 925453 h 925453"/>
              <a:gd name="connsiteX2" fmla="*/ 1329270 w 2448041"/>
              <a:gd name="connsiteY2" fmla="*/ 425581 h 925453"/>
              <a:gd name="connsiteX3" fmla="*/ 695287 w 2448041"/>
              <a:gd name="connsiteY3" fmla="*/ 53725 h 925453"/>
              <a:gd name="connsiteX4" fmla="*/ 2447129 w 2448041"/>
              <a:gd name="connsiteY4" fmla="*/ 710249 h 925453"/>
              <a:gd name="connsiteX0" fmla="*/ 0 w 2448041"/>
              <a:gd name="connsiteY0" fmla="*/ 248590 h 932574"/>
              <a:gd name="connsiteX1" fmla="*/ 933031 w 2448041"/>
              <a:gd name="connsiteY1" fmla="*/ 925453 h 932574"/>
              <a:gd name="connsiteX2" fmla="*/ 1329270 w 2448041"/>
              <a:gd name="connsiteY2" fmla="*/ 425581 h 932574"/>
              <a:gd name="connsiteX3" fmla="*/ 695287 w 2448041"/>
              <a:gd name="connsiteY3" fmla="*/ 53725 h 932574"/>
              <a:gd name="connsiteX4" fmla="*/ 2447129 w 2448041"/>
              <a:gd name="connsiteY4" fmla="*/ 710249 h 932574"/>
              <a:gd name="connsiteX0" fmla="*/ 0 w 2448041"/>
              <a:gd name="connsiteY0" fmla="*/ 248590 h 1137681"/>
              <a:gd name="connsiteX1" fmla="*/ 774535 w 2448041"/>
              <a:gd name="connsiteY1" fmla="*/ 1132717 h 1137681"/>
              <a:gd name="connsiteX2" fmla="*/ 1329270 w 2448041"/>
              <a:gd name="connsiteY2" fmla="*/ 425581 h 1137681"/>
              <a:gd name="connsiteX3" fmla="*/ 695287 w 2448041"/>
              <a:gd name="connsiteY3" fmla="*/ 53725 h 1137681"/>
              <a:gd name="connsiteX4" fmla="*/ 2447129 w 2448041"/>
              <a:gd name="connsiteY4" fmla="*/ 710249 h 1137681"/>
              <a:gd name="connsiteX0" fmla="*/ 0 w 2448041"/>
              <a:gd name="connsiteY0" fmla="*/ 278858 h 1167949"/>
              <a:gd name="connsiteX1" fmla="*/ 774535 w 2448041"/>
              <a:gd name="connsiteY1" fmla="*/ 1162985 h 1167949"/>
              <a:gd name="connsiteX2" fmla="*/ 1329270 w 2448041"/>
              <a:gd name="connsiteY2" fmla="*/ 455849 h 1167949"/>
              <a:gd name="connsiteX3" fmla="*/ 695287 w 2448041"/>
              <a:gd name="connsiteY3" fmla="*/ 83993 h 1167949"/>
              <a:gd name="connsiteX4" fmla="*/ 2447129 w 2448041"/>
              <a:gd name="connsiteY4" fmla="*/ 740517 h 1167949"/>
              <a:gd name="connsiteX0" fmla="*/ 0 w 1339279"/>
              <a:gd name="connsiteY0" fmla="*/ 278858 h 1167949"/>
              <a:gd name="connsiteX1" fmla="*/ 774535 w 1339279"/>
              <a:gd name="connsiteY1" fmla="*/ 1162985 h 1167949"/>
              <a:gd name="connsiteX2" fmla="*/ 1329270 w 1339279"/>
              <a:gd name="connsiteY2" fmla="*/ 455849 h 1167949"/>
              <a:gd name="connsiteX3" fmla="*/ 695287 w 1339279"/>
              <a:gd name="connsiteY3" fmla="*/ 83993 h 1167949"/>
              <a:gd name="connsiteX0" fmla="*/ 0 w 1339279"/>
              <a:gd name="connsiteY0" fmla="*/ 0 h 889091"/>
              <a:gd name="connsiteX1" fmla="*/ 774535 w 1339279"/>
              <a:gd name="connsiteY1" fmla="*/ 884127 h 889091"/>
              <a:gd name="connsiteX2" fmla="*/ 1329270 w 1339279"/>
              <a:gd name="connsiteY2" fmla="*/ 176991 h 889091"/>
              <a:gd name="connsiteX0" fmla="*/ 0 w 774535"/>
              <a:gd name="connsiteY0" fmla="*/ 0 h 884127"/>
              <a:gd name="connsiteX1" fmla="*/ 774535 w 774535"/>
              <a:gd name="connsiteY1" fmla="*/ 884127 h 884127"/>
              <a:gd name="connsiteX0" fmla="*/ 0 w 183223"/>
              <a:gd name="connsiteY0" fmla="*/ 0 h 325200"/>
              <a:gd name="connsiteX1" fmla="*/ 183223 w 183223"/>
              <a:gd name="connsiteY1" fmla="*/ 286719 h 325200"/>
              <a:gd name="connsiteX0" fmla="*/ 0 w 204745"/>
              <a:gd name="connsiteY0" fmla="*/ 0 h 325200"/>
              <a:gd name="connsiteX1" fmla="*/ 183223 w 204745"/>
              <a:gd name="connsiteY1" fmla="*/ 286719 h 325200"/>
              <a:gd name="connsiteX0" fmla="*/ 0 w 183223"/>
              <a:gd name="connsiteY0" fmla="*/ 0 h 286719"/>
              <a:gd name="connsiteX1" fmla="*/ 183223 w 183223"/>
              <a:gd name="connsiteY1" fmla="*/ 286719 h 286719"/>
              <a:gd name="connsiteX0" fmla="*/ 0 w 152743"/>
              <a:gd name="connsiteY0" fmla="*/ 0 h 244047"/>
              <a:gd name="connsiteX1" fmla="*/ 152743 w 152743"/>
              <a:gd name="connsiteY1" fmla="*/ 244047 h 244047"/>
              <a:gd name="connsiteX0" fmla="*/ 12747 w 42026"/>
              <a:gd name="connsiteY0" fmla="*/ 0 h 329772"/>
              <a:gd name="connsiteX1" fmla="*/ 16900 w 42026"/>
              <a:gd name="connsiteY1" fmla="*/ 329772 h 329772"/>
              <a:gd name="connsiteX0" fmla="*/ 0 w 45080"/>
              <a:gd name="connsiteY0" fmla="*/ 0 h 329772"/>
              <a:gd name="connsiteX1" fmla="*/ 4153 w 45080"/>
              <a:gd name="connsiteY1" fmla="*/ 329772 h 329772"/>
              <a:gd name="connsiteX0" fmla="*/ 0 w 11012"/>
              <a:gd name="connsiteY0" fmla="*/ 0 h 329772"/>
              <a:gd name="connsiteX1" fmla="*/ 4153 w 11012"/>
              <a:gd name="connsiteY1" fmla="*/ 329772 h 329772"/>
              <a:gd name="connsiteX0" fmla="*/ 0 w 4153"/>
              <a:gd name="connsiteY0" fmla="*/ 0 h 329772"/>
              <a:gd name="connsiteX1" fmla="*/ 4153 w 4153"/>
              <a:gd name="connsiteY1" fmla="*/ 329772 h 32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53" h="329772">
                <a:moveTo>
                  <a:pt x="0" y="0"/>
                </a:moveTo>
                <a:cubicBezTo>
                  <a:pt x="1892" y="163264"/>
                  <a:pt x="1880" y="200417"/>
                  <a:pt x="4153" y="329772"/>
                </a:cubicBezTo>
              </a:path>
            </a:pathLst>
          </a:custGeom>
          <a:noFill/>
          <a:ln w="38100">
            <a:solidFill>
              <a:srgbClr val="F3570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D5467FFD-0D5B-4BEA-AD03-08BDE4B9ECB1}"/>
              </a:ext>
            </a:extLst>
          </p:cNvPr>
          <p:cNvSpPr/>
          <p:nvPr/>
        </p:nvSpPr>
        <p:spPr>
          <a:xfrm rot="16200000">
            <a:off x="10795466" y="1312567"/>
            <a:ext cx="79534" cy="1033960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70981CE2-3736-4EFB-A395-A17BC54FEAAD}"/>
              </a:ext>
            </a:extLst>
          </p:cNvPr>
          <p:cNvSpPr/>
          <p:nvPr/>
        </p:nvSpPr>
        <p:spPr>
          <a:xfrm rot="16200000">
            <a:off x="3249111" y="718595"/>
            <a:ext cx="71806" cy="2218372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E65BFA74-8DD6-42E9-B594-079D9B39756F}"/>
              </a:ext>
            </a:extLst>
          </p:cNvPr>
          <p:cNvSpPr/>
          <p:nvPr/>
        </p:nvSpPr>
        <p:spPr>
          <a:xfrm rot="16200000">
            <a:off x="5702724" y="999042"/>
            <a:ext cx="79534" cy="1657086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33930288-BB75-4A66-877D-BDD8D71EF716}"/>
              </a:ext>
            </a:extLst>
          </p:cNvPr>
          <p:cNvSpPr/>
          <p:nvPr/>
        </p:nvSpPr>
        <p:spPr>
          <a:xfrm rot="16200000">
            <a:off x="8321362" y="527277"/>
            <a:ext cx="81278" cy="2610478"/>
          </a:xfrm>
          <a:prstGeom prst="rect">
            <a:avLst/>
          </a:prstGeom>
          <a:solidFill>
            <a:srgbClr val="F357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: фигура 26">
            <a:extLst>
              <a:ext uri="{FF2B5EF4-FFF2-40B4-BE49-F238E27FC236}">
                <a16:creationId xmlns:a16="http://schemas.microsoft.com/office/drawing/2014/main" id="{68EDFDCF-4C38-4C48-A701-798F09E5138F}"/>
              </a:ext>
            </a:extLst>
          </p:cNvPr>
          <p:cNvSpPr/>
          <p:nvPr/>
        </p:nvSpPr>
        <p:spPr>
          <a:xfrm>
            <a:off x="1197211" y="3647371"/>
            <a:ext cx="447318" cy="1905000"/>
          </a:xfrm>
          <a:custGeom>
            <a:avLst/>
            <a:gdLst>
              <a:gd name="connsiteX0" fmla="*/ 37712 w 10407008"/>
              <a:gd name="connsiteY0" fmla="*/ 481584 h 3014990"/>
              <a:gd name="connsiteX1" fmla="*/ 25520 w 10407008"/>
              <a:gd name="connsiteY1" fmla="*/ 1609344 h 3014990"/>
              <a:gd name="connsiteX2" fmla="*/ 116960 w 10407008"/>
              <a:gd name="connsiteY2" fmla="*/ 1901952 h 3014990"/>
              <a:gd name="connsiteX3" fmla="*/ 257168 w 10407008"/>
              <a:gd name="connsiteY3" fmla="*/ 2170176 h 3014990"/>
              <a:gd name="connsiteX4" fmla="*/ 982592 w 10407008"/>
              <a:gd name="connsiteY4" fmla="*/ 2657856 h 3014990"/>
              <a:gd name="connsiteX5" fmla="*/ 1701920 w 10407008"/>
              <a:gd name="connsiteY5" fmla="*/ 2901696 h 3014990"/>
              <a:gd name="connsiteX6" fmla="*/ 2287136 w 10407008"/>
              <a:gd name="connsiteY6" fmla="*/ 3011424 h 3014990"/>
              <a:gd name="connsiteX7" fmla="*/ 2878448 w 10407008"/>
              <a:gd name="connsiteY7" fmla="*/ 2993136 h 3014990"/>
              <a:gd name="connsiteX8" fmla="*/ 3451472 w 10407008"/>
              <a:gd name="connsiteY8" fmla="*/ 2773680 h 3014990"/>
              <a:gd name="connsiteX9" fmla="*/ 4189088 w 10407008"/>
              <a:gd name="connsiteY9" fmla="*/ 2097024 h 3014990"/>
              <a:gd name="connsiteX10" fmla="*/ 4439024 w 10407008"/>
              <a:gd name="connsiteY10" fmla="*/ 1627632 h 3014990"/>
              <a:gd name="connsiteX11" fmla="*/ 4481696 w 10407008"/>
              <a:gd name="connsiteY11" fmla="*/ 1335024 h 3014990"/>
              <a:gd name="connsiteX12" fmla="*/ 4469504 w 10407008"/>
              <a:gd name="connsiteY12" fmla="*/ 682752 h 3014990"/>
              <a:gd name="connsiteX13" fmla="*/ 4365872 w 10407008"/>
              <a:gd name="connsiteY13" fmla="*/ 445008 h 3014990"/>
              <a:gd name="connsiteX14" fmla="*/ 4182992 w 10407008"/>
              <a:gd name="connsiteY14" fmla="*/ 365760 h 3014990"/>
              <a:gd name="connsiteX15" fmla="*/ 3829424 w 10407008"/>
              <a:gd name="connsiteY15" fmla="*/ 292608 h 3014990"/>
              <a:gd name="connsiteX16" fmla="*/ 3158864 w 10407008"/>
              <a:gd name="connsiteY16" fmla="*/ 457200 h 3014990"/>
              <a:gd name="connsiteX17" fmla="*/ 3110096 w 10407008"/>
              <a:gd name="connsiteY17" fmla="*/ 633984 h 3014990"/>
              <a:gd name="connsiteX18" fmla="*/ 3122288 w 10407008"/>
              <a:gd name="connsiteY18" fmla="*/ 938784 h 3014990"/>
              <a:gd name="connsiteX19" fmla="*/ 3414896 w 10407008"/>
              <a:gd name="connsiteY19" fmla="*/ 1292352 h 3014990"/>
              <a:gd name="connsiteX20" fmla="*/ 3658736 w 10407008"/>
              <a:gd name="connsiteY20" fmla="*/ 1432560 h 3014990"/>
              <a:gd name="connsiteX21" fmla="*/ 4396352 w 10407008"/>
              <a:gd name="connsiteY21" fmla="*/ 1511808 h 3014990"/>
              <a:gd name="connsiteX22" fmla="*/ 4987664 w 10407008"/>
              <a:gd name="connsiteY22" fmla="*/ 1182624 h 3014990"/>
              <a:gd name="connsiteX23" fmla="*/ 5536304 w 10407008"/>
              <a:gd name="connsiteY23" fmla="*/ 463296 h 3014990"/>
              <a:gd name="connsiteX24" fmla="*/ 5774048 w 10407008"/>
              <a:gd name="connsiteY24" fmla="*/ 170688 h 3014990"/>
              <a:gd name="connsiteX25" fmla="*/ 6401936 w 10407008"/>
              <a:gd name="connsiteY25" fmla="*/ 0 h 3014990"/>
              <a:gd name="connsiteX26" fmla="*/ 6651872 w 10407008"/>
              <a:gd name="connsiteY26" fmla="*/ 54864 h 3014990"/>
              <a:gd name="connsiteX27" fmla="*/ 6871328 w 10407008"/>
              <a:gd name="connsiteY27" fmla="*/ 256032 h 3014990"/>
              <a:gd name="connsiteX28" fmla="*/ 7145648 w 10407008"/>
              <a:gd name="connsiteY28" fmla="*/ 859536 h 3014990"/>
              <a:gd name="connsiteX29" fmla="*/ 7206608 w 10407008"/>
              <a:gd name="connsiteY29" fmla="*/ 1200912 h 3014990"/>
              <a:gd name="connsiteX30" fmla="*/ 7029824 w 10407008"/>
              <a:gd name="connsiteY30" fmla="*/ 1840992 h 3014990"/>
              <a:gd name="connsiteX31" fmla="*/ 6810368 w 10407008"/>
              <a:gd name="connsiteY31" fmla="*/ 2023872 h 3014990"/>
              <a:gd name="connsiteX32" fmla="*/ 6420224 w 10407008"/>
              <a:gd name="connsiteY32" fmla="*/ 2097024 h 3014990"/>
              <a:gd name="connsiteX33" fmla="*/ 5920352 w 10407008"/>
              <a:gd name="connsiteY33" fmla="*/ 1999488 h 3014990"/>
              <a:gd name="connsiteX34" fmla="*/ 5835008 w 10407008"/>
              <a:gd name="connsiteY34" fmla="*/ 1847088 h 3014990"/>
              <a:gd name="connsiteX35" fmla="*/ 5822816 w 10407008"/>
              <a:gd name="connsiteY35" fmla="*/ 1645920 h 3014990"/>
              <a:gd name="connsiteX36" fmla="*/ 6066656 w 10407008"/>
              <a:gd name="connsiteY36" fmla="*/ 1109472 h 3014990"/>
              <a:gd name="connsiteX37" fmla="*/ 6432416 w 10407008"/>
              <a:gd name="connsiteY37" fmla="*/ 755904 h 3014990"/>
              <a:gd name="connsiteX38" fmla="*/ 7109072 w 10407008"/>
              <a:gd name="connsiteY38" fmla="*/ 591312 h 3014990"/>
              <a:gd name="connsiteX39" fmla="*/ 7572368 w 10407008"/>
              <a:gd name="connsiteY39" fmla="*/ 652272 h 3014990"/>
              <a:gd name="connsiteX40" fmla="*/ 8011280 w 10407008"/>
              <a:gd name="connsiteY40" fmla="*/ 859536 h 3014990"/>
              <a:gd name="connsiteX41" fmla="*/ 9078080 w 10407008"/>
              <a:gd name="connsiteY41" fmla="*/ 1432560 h 3014990"/>
              <a:gd name="connsiteX42" fmla="*/ 9328016 w 10407008"/>
              <a:gd name="connsiteY42" fmla="*/ 1469136 h 3014990"/>
              <a:gd name="connsiteX43" fmla="*/ 9614528 w 10407008"/>
              <a:gd name="connsiteY43" fmla="*/ 1402080 h 3014990"/>
              <a:gd name="connsiteX44" fmla="*/ 10321664 w 10407008"/>
              <a:gd name="connsiteY44" fmla="*/ 804672 h 3014990"/>
              <a:gd name="connsiteX45" fmla="*/ 10407008 w 10407008"/>
              <a:gd name="connsiteY45" fmla="*/ 640080 h 3014990"/>
              <a:gd name="connsiteX0" fmla="*/ 71281 w 10440577"/>
              <a:gd name="connsiteY0" fmla="*/ 481584 h 3014990"/>
              <a:gd name="connsiteX1" fmla="*/ 16417 w 10440577"/>
              <a:gd name="connsiteY1" fmla="*/ 1139952 h 3014990"/>
              <a:gd name="connsiteX2" fmla="*/ 150529 w 10440577"/>
              <a:gd name="connsiteY2" fmla="*/ 1901952 h 3014990"/>
              <a:gd name="connsiteX3" fmla="*/ 290737 w 10440577"/>
              <a:gd name="connsiteY3" fmla="*/ 2170176 h 3014990"/>
              <a:gd name="connsiteX4" fmla="*/ 1016161 w 10440577"/>
              <a:gd name="connsiteY4" fmla="*/ 2657856 h 3014990"/>
              <a:gd name="connsiteX5" fmla="*/ 1735489 w 10440577"/>
              <a:gd name="connsiteY5" fmla="*/ 2901696 h 3014990"/>
              <a:gd name="connsiteX6" fmla="*/ 2320705 w 10440577"/>
              <a:gd name="connsiteY6" fmla="*/ 3011424 h 3014990"/>
              <a:gd name="connsiteX7" fmla="*/ 2912017 w 10440577"/>
              <a:gd name="connsiteY7" fmla="*/ 2993136 h 3014990"/>
              <a:gd name="connsiteX8" fmla="*/ 3485041 w 10440577"/>
              <a:gd name="connsiteY8" fmla="*/ 2773680 h 3014990"/>
              <a:gd name="connsiteX9" fmla="*/ 4222657 w 10440577"/>
              <a:gd name="connsiteY9" fmla="*/ 2097024 h 3014990"/>
              <a:gd name="connsiteX10" fmla="*/ 4472593 w 10440577"/>
              <a:gd name="connsiteY10" fmla="*/ 1627632 h 3014990"/>
              <a:gd name="connsiteX11" fmla="*/ 4515265 w 10440577"/>
              <a:gd name="connsiteY11" fmla="*/ 1335024 h 3014990"/>
              <a:gd name="connsiteX12" fmla="*/ 4503073 w 10440577"/>
              <a:gd name="connsiteY12" fmla="*/ 682752 h 3014990"/>
              <a:gd name="connsiteX13" fmla="*/ 4399441 w 10440577"/>
              <a:gd name="connsiteY13" fmla="*/ 445008 h 3014990"/>
              <a:gd name="connsiteX14" fmla="*/ 4216561 w 10440577"/>
              <a:gd name="connsiteY14" fmla="*/ 365760 h 3014990"/>
              <a:gd name="connsiteX15" fmla="*/ 3862993 w 10440577"/>
              <a:gd name="connsiteY15" fmla="*/ 292608 h 3014990"/>
              <a:gd name="connsiteX16" fmla="*/ 3192433 w 10440577"/>
              <a:gd name="connsiteY16" fmla="*/ 457200 h 3014990"/>
              <a:gd name="connsiteX17" fmla="*/ 3143665 w 10440577"/>
              <a:gd name="connsiteY17" fmla="*/ 633984 h 3014990"/>
              <a:gd name="connsiteX18" fmla="*/ 3155857 w 10440577"/>
              <a:gd name="connsiteY18" fmla="*/ 938784 h 3014990"/>
              <a:gd name="connsiteX19" fmla="*/ 3448465 w 10440577"/>
              <a:gd name="connsiteY19" fmla="*/ 1292352 h 3014990"/>
              <a:gd name="connsiteX20" fmla="*/ 3692305 w 10440577"/>
              <a:gd name="connsiteY20" fmla="*/ 1432560 h 3014990"/>
              <a:gd name="connsiteX21" fmla="*/ 4429921 w 10440577"/>
              <a:gd name="connsiteY21" fmla="*/ 1511808 h 3014990"/>
              <a:gd name="connsiteX22" fmla="*/ 5021233 w 10440577"/>
              <a:gd name="connsiteY22" fmla="*/ 1182624 h 3014990"/>
              <a:gd name="connsiteX23" fmla="*/ 5569873 w 10440577"/>
              <a:gd name="connsiteY23" fmla="*/ 463296 h 3014990"/>
              <a:gd name="connsiteX24" fmla="*/ 5807617 w 10440577"/>
              <a:gd name="connsiteY24" fmla="*/ 170688 h 3014990"/>
              <a:gd name="connsiteX25" fmla="*/ 6435505 w 10440577"/>
              <a:gd name="connsiteY25" fmla="*/ 0 h 3014990"/>
              <a:gd name="connsiteX26" fmla="*/ 6685441 w 10440577"/>
              <a:gd name="connsiteY26" fmla="*/ 54864 h 3014990"/>
              <a:gd name="connsiteX27" fmla="*/ 6904897 w 10440577"/>
              <a:gd name="connsiteY27" fmla="*/ 256032 h 3014990"/>
              <a:gd name="connsiteX28" fmla="*/ 7179217 w 10440577"/>
              <a:gd name="connsiteY28" fmla="*/ 859536 h 3014990"/>
              <a:gd name="connsiteX29" fmla="*/ 7240177 w 10440577"/>
              <a:gd name="connsiteY29" fmla="*/ 1200912 h 3014990"/>
              <a:gd name="connsiteX30" fmla="*/ 7063393 w 10440577"/>
              <a:gd name="connsiteY30" fmla="*/ 1840992 h 3014990"/>
              <a:gd name="connsiteX31" fmla="*/ 6843937 w 10440577"/>
              <a:gd name="connsiteY31" fmla="*/ 2023872 h 3014990"/>
              <a:gd name="connsiteX32" fmla="*/ 6453793 w 10440577"/>
              <a:gd name="connsiteY32" fmla="*/ 2097024 h 3014990"/>
              <a:gd name="connsiteX33" fmla="*/ 5953921 w 10440577"/>
              <a:gd name="connsiteY33" fmla="*/ 1999488 h 3014990"/>
              <a:gd name="connsiteX34" fmla="*/ 5868577 w 10440577"/>
              <a:gd name="connsiteY34" fmla="*/ 1847088 h 3014990"/>
              <a:gd name="connsiteX35" fmla="*/ 5856385 w 10440577"/>
              <a:gd name="connsiteY35" fmla="*/ 1645920 h 3014990"/>
              <a:gd name="connsiteX36" fmla="*/ 6100225 w 10440577"/>
              <a:gd name="connsiteY36" fmla="*/ 1109472 h 3014990"/>
              <a:gd name="connsiteX37" fmla="*/ 6465985 w 10440577"/>
              <a:gd name="connsiteY37" fmla="*/ 755904 h 3014990"/>
              <a:gd name="connsiteX38" fmla="*/ 7142641 w 10440577"/>
              <a:gd name="connsiteY38" fmla="*/ 591312 h 3014990"/>
              <a:gd name="connsiteX39" fmla="*/ 7605937 w 10440577"/>
              <a:gd name="connsiteY39" fmla="*/ 652272 h 3014990"/>
              <a:gd name="connsiteX40" fmla="*/ 8044849 w 10440577"/>
              <a:gd name="connsiteY40" fmla="*/ 859536 h 3014990"/>
              <a:gd name="connsiteX41" fmla="*/ 9111649 w 10440577"/>
              <a:gd name="connsiteY41" fmla="*/ 1432560 h 3014990"/>
              <a:gd name="connsiteX42" fmla="*/ 9361585 w 10440577"/>
              <a:gd name="connsiteY42" fmla="*/ 1469136 h 3014990"/>
              <a:gd name="connsiteX43" fmla="*/ 9648097 w 10440577"/>
              <a:gd name="connsiteY43" fmla="*/ 1402080 h 3014990"/>
              <a:gd name="connsiteX44" fmla="*/ 10355233 w 10440577"/>
              <a:gd name="connsiteY44" fmla="*/ 804672 h 3014990"/>
              <a:gd name="connsiteX45" fmla="*/ 10440577 w 10440577"/>
              <a:gd name="connsiteY45" fmla="*/ 640080 h 3014990"/>
              <a:gd name="connsiteX0" fmla="*/ 9724 w 10476556"/>
              <a:gd name="connsiteY0" fmla="*/ 323088 h 3014990"/>
              <a:gd name="connsiteX1" fmla="*/ 52396 w 10476556"/>
              <a:gd name="connsiteY1" fmla="*/ 1139952 h 3014990"/>
              <a:gd name="connsiteX2" fmla="*/ 186508 w 10476556"/>
              <a:gd name="connsiteY2" fmla="*/ 1901952 h 3014990"/>
              <a:gd name="connsiteX3" fmla="*/ 326716 w 10476556"/>
              <a:gd name="connsiteY3" fmla="*/ 2170176 h 3014990"/>
              <a:gd name="connsiteX4" fmla="*/ 1052140 w 10476556"/>
              <a:gd name="connsiteY4" fmla="*/ 2657856 h 3014990"/>
              <a:gd name="connsiteX5" fmla="*/ 1771468 w 10476556"/>
              <a:gd name="connsiteY5" fmla="*/ 2901696 h 3014990"/>
              <a:gd name="connsiteX6" fmla="*/ 2356684 w 10476556"/>
              <a:gd name="connsiteY6" fmla="*/ 3011424 h 3014990"/>
              <a:gd name="connsiteX7" fmla="*/ 2947996 w 10476556"/>
              <a:gd name="connsiteY7" fmla="*/ 2993136 h 3014990"/>
              <a:gd name="connsiteX8" fmla="*/ 3521020 w 10476556"/>
              <a:gd name="connsiteY8" fmla="*/ 2773680 h 3014990"/>
              <a:gd name="connsiteX9" fmla="*/ 4258636 w 10476556"/>
              <a:gd name="connsiteY9" fmla="*/ 2097024 h 3014990"/>
              <a:gd name="connsiteX10" fmla="*/ 4508572 w 10476556"/>
              <a:gd name="connsiteY10" fmla="*/ 1627632 h 3014990"/>
              <a:gd name="connsiteX11" fmla="*/ 4551244 w 10476556"/>
              <a:gd name="connsiteY11" fmla="*/ 1335024 h 3014990"/>
              <a:gd name="connsiteX12" fmla="*/ 4539052 w 10476556"/>
              <a:gd name="connsiteY12" fmla="*/ 682752 h 3014990"/>
              <a:gd name="connsiteX13" fmla="*/ 4435420 w 10476556"/>
              <a:gd name="connsiteY13" fmla="*/ 445008 h 3014990"/>
              <a:gd name="connsiteX14" fmla="*/ 4252540 w 10476556"/>
              <a:gd name="connsiteY14" fmla="*/ 365760 h 3014990"/>
              <a:gd name="connsiteX15" fmla="*/ 3898972 w 10476556"/>
              <a:gd name="connsiteY15" fmla="*/ 292608 h 3014990"/>
              <a:gd name="connsiteX16" fmla="*/ 3228412 w 10476556"/>
              <a:gd name="connsiteY16" fmla="*/ 457200 h 3014990"/>
              <a:gd name="connsiteX17" fmla="*/ 3179644 w 10476556"/>
              <a:gd name="connsiteY17" fmla="*/ 633984 h 3014990"/>
              <a:gd name="connsiteX18" fmla="*/ 3191836 w 10476556"/>
              <a:gd name="connsiteY18" fmla="*/ 938784 h 3014990"/>
              <a:gd name="connsiteX19" fmla="*/ 3484444 w 10476556"/>
              <a:gd name="connsiteY19" fmla="*/ 1292352 h 3014990"/>
              <a:gd name="connsiteX20" fmla="*/ 3728284 w 10476556"/>
              <a:gd name="connsiteY20" fmla="*/ 1432560 h 3014990"/>
              <a:gd name="connsiteX21" fmla="*/ 4465900 w 10476556"/>
              <a:gd name="connsiteY21" fmla="*/ 1511808 h 3014990"/>
              <a:gd name="connsiteX22" fmla="*/ 5057212 w 10476556"/>
              <a:gd name="connsiteY22" fmla="*/ 1182624 h 3014990"/>
              <a:gd name="connsiteX23" fmla="*/ 5605852 w 10476556"/>
              <a:gd name="connsiteY23" fmla="*/ 463296 h 3014990"/>
              <a:gd name="connsiteX24" fmla="*/ 5843596 w 10476556"/>
              <a:gd name="connsiteY24" fmla="*/ 170688 h 3014990"/>
              <a:gd name="connsiteX25" fmla="*/ 6471484 w 10476556"/>
              <a:gd name="connsiteY25" fmla="*/ 0 h 3014990"/>
              <a:gd name="connsiteX26" fmla="*/ 6721420 w 10476556"/>
              <a:gd name="connsiteY26" fmla="*/ 54864 h 3014990"/>
              <a:gd name="connsiteX27" fmla="*/ 6940876 w 10476556"/>
              <a:gd name="connsiteY27" fmla="*/ 256032 h 3014990"/>
              <a:gd name="connsiteX28" fmla="*/ 7215196 w 10476556"/>
              <a:gd name="connsiteY28" fmla="*/ 859536 h 3014990"/>
              <a:gd name="connsiteX29" fmla="*/ 7276156 w 10476556"/>
              <a:gd name="connsiteY29" fmla="*/ 1200912 h 3014990"/>
              <a:gd name="connsiteX30" fmla="*/ 7099372 w 10476556"/>
              <a:gd name="connsiteY30" fmla="*/ 1840992 h 3014990"/>
              <a:gd name="connsiteX31" fmla="*/ 6879916 w 10476556"/>
              <a:gd name="connsiteY31" fmla="*/ 2023872 h 3014990"/>
              <a:gd name="connsiteX32" fmla="*/ 6489772 w 10476556"/>
              <a:gd name="connsiteY32" fmla="*/ 2097024 h 3014990"/>
              <a:gd name="connsiteX33" fmla="*/ 5989900 w 10476556"/>
              <a:gd name="connsiteY33" fmla="*/ 1999488 h 3014990"/>
              <a:gd name="connsiteX34" fmla="*/ 5904556 w 10476556"/>
              <a:gd name="connsiteY34" fmla="*/ 1847088 h 3014990"/>
              <a:gd name="connsiteX35" fmla="*/ 5892364 w 10476556"/>
              <a:gd name="connsiteY35" fmla="*/ 1645920 h 3014990"/>
              <a:gd name="connsiteX36" fmla="*/ 6136204 w 10476556"/>
              <a:gd name="connsiteY36" fmla="*/ 1109472 h 3014990"/>
              <a:gd name="connsiteX37" fmla="*/ 6501964 w 10476556"/>
              <a:gd name="connsiteY37" fmla="*/ 755904 h 3014990"/>
              <a:gd name="connsiteX38" fmla="*/ 7178620 w 10476556"/>
              <a:gd name="connsiteY38" fmla="*/ 591312 h 3014990"/>
              <a:gd name="connsiteX39" fmla="*/ 7641916 w 10476556"/>
              <a:gd name="connsiteY39" fmla="*/ 652272 h 3014990"/>
              <a:gd name="connsiteX40" fmla="*/ 8080828 w 10476556"/>
              <a:gd name="connsiteY40" fmla="*/ 859536 h 3014990"/>
              <a:gd name="connsiteX41" fmla="*/ 9147628 w 10476556"/>
              <a:gd name="connsiteY41" fmla="*/ 1432560 h 3014990"/>
              <a:gd name="connsiteX42" fmla="*/ 9397564 w 10476556"/>
              <a:gd name="connsiteY42" fmla="*/ 1469136 h 3014990"/>
              <a:gd name="connsiteX43" fmla="*/ 9684076 w 10476556"/>
              <a:gd name="connsiteY43" fmla="*/ 1402080 h 3014990"/>
              <a:gd name="connsiteX44" fmla="*/ 10391212 w 10476556"/>
              <a:gd name="connsiteY44" fmla="*/ 804672 h 3014990"/>
              <a:gd name="connsiteX45" fmla="*/ 10476556 w 10476556"/>
              <a:gd name="connsiteY45" fmla="*/ 640080 h 3014990"/>
              <a:gd name="connsiteX0" fmla="*/ 13584 w 10480416"/>
              <a:gd name="connsiteY0" fmla="*/ 323088 h 3014990"/>
              <a:gd name="connsiteX1" fmla="*/ 56256 w 10480416"/>
              <a:gd name="connsiteY1" fmla="*/ 1139952 h 3014990"/>
              <a:gd name="connsiteX2" fmla="*/ 330576 w 10480416"/>
              <a:gd name="connsiteY2" fmla="*/ 2170176 h 3014990"/>
              <a:gd name="connsiteX3" fmla="*/ 1056000 w 10480416"/>
              <a:gd name="connsiteY3" fmla="*/ 2657856 h 3014990"/>
              <a:gd name="connsiteX4" fmla="*/ 1775328 w 10480416"/>
              <a:gd name="connsiteY4" fmla="*/ 2901696 h 3014990"/>
              <a:gd name="connsiteX5" fmla="*/ 2360544 w 10480416"/>
              <a:gd name="connsiteY5" fmla="*/ 3011424 h 3014990"/>
              <a:gd name="connsiteX6" fmla="*/ 2951856 w 10480416"/>
              <a:gd name="connsiteY6" fmla="*/ 2993136 h 3014990"/>
              <a:gd name="connsiteX7" fmla="*/ 3524880 w 10480416"/>
              <a:gd name="connsiteY7" fmla="*/ 2773680 h 3014990"/>
              <a:gd name="connsiteX8" fmla="*/ 4262496 w 10480416"/>
              <a:gd name="connsiteY8" fmla="*/ 2097024 h 3014990"/>
              <a:gd name="connsiteX9" fmla="*/ 4512432 w 10480416"/>
              <a:gd name="connsiteY9" fmla="*/ 1627632 h 3014990"/>
              <a:gd name="connsiteX10" fmla="*/ 4555104 w 10480416"/>
              <a:gd name="connsiteY10" fmla="*/ 1335024 h 3014990"/>
              <a:gd name="connsiteX11" fmla="*/ 4542912 w 10480416"/>
              <a:gd name="connsiteY11" fmla="*/ 682752 h 3014990"/>
              <a:gd name="connsiteX12" fmla="*/ 4439280 w 10480416"/>
              <a:gd name="connsiteY12" fmla="*/ 445008 h 3014990"/>
              <a:gd name="connsiteX13" fmla="*/ 4256400 w 10480416"/>
              <a:gd name="connsiteY13" fmla="*/ 365760 h 3014990"/>
              <a:gd name="connsiteX14" fmla="*/ 3902832 w 10480416"/>
              <a:gd name="connsiteY14" fmla="*/ 292608 h 3014990"/>
              <a:gd name="connsiteX15" fmla="*/ 3232272 w 10480416"/>
              <a:gd name="connsiteY15" fmla="*/ 457200 h 3014990"/>
              <a:gd name="connsiteX16" fmla="*/ 3183504 w 10480416"/>
              <a:gd name="connsiteY16" fmla="*/ 633984 h 3014990"/>
              <a:gd name="connsiteX17" fmla="*/ 3195696 w 10480416"/>
              <a:gd name="connsiteY17" fmla="*/ 938784 h 3014990"/>
              <a:gd name="connsiteX18" fmla="*/ 3488304 w 10480416"/>
              <a:gd name="connsiteY18" fmla="*/ 1292352 h 3014990"/>
              <a:gd name="connsiteX19" fmla="*/ 3732144 w 10480416"/>
              <a:gd name="connsiteY19" fmla="*/ 1432560 h 3014990"/>
              <a:gd name="connsiteX20" fmla="*/ 4469760 w 10480416"/>
              <a:gd name="connsiteY20" fmla="*/ 1511808 h 3014990"/>
              <a:gd name="connsiteX21" fmla="*/ 5061072 w 10480416"/>
              <a:gd name="connsiteY21" fmla="*/ 1182624 h 3014990"/>
              <a:gd name="connsiteX22" fmla="*/ 5609712 w 10480416"/>
              <a:gd name="connsiteY22" fmla="*/ 463296 h 3014990"/>
              <a:gd name="connsiteX23" fmla="*/ 5847456 w 10480416"/>
              <a:gd name="connsiteY23" fmla="*/ 170688 h 3014990"/>
              <a:gd name="connsiteX24" fmla="*/ 6475344 w 10480416"/>
              <a:gd name="connsiteY24" fmla="*/ 0 h 3014990"/>
              <a:gd name="connsiteX25" fmla="*/ 6725280 w 10480416"/>
              <a:gd name="connsiteY25" fmla="*/ 54864 h 3014990"/>
              <a:gd name="connsiteX26" fmla="*/ 6944736 w 10480416"/>
              <a:gd name="connsiteY26" fmla="*/ 256032 h 3014990"/>
              <a:gd name="connsiteX27" fmla="*/ 7219056 w 10480416"/>
              <a:gd name="connsiteY27" fmla="*/ 859536 h 3014990"/>
              <a:gd name="connsiteX28" fmla="*/ 7280016 w 10480416"/>
              <a:gd name="connsiteY28" fmla="*/ 1200912 h 3014990"/>
              <a:gd name="connsiteX29" fmla="*/ 7103232 w 10480416"/>
              <a:gd name="connsiteY29" fmla="*/ 1840992 h 3014990"/>
              <a:gd name="connsiteX30" fmla="*/ 6883776 w 10480416"/>
              <a:gd name="connsiteY30" fmla="*/ 2023872 h 3014990"/>
              <a:gd name="connsiteX31" fmla="*/ 6493632 w 10480416"/>
              <a:gd name="connsiteY31" fmla="*/ 2097024 h 3014990"/>
              <a:gd name="connsiteX32" fmla="*/ 5993760 w 10480416"/>
              <a:gd name="connsiteY32" fmla="*/ 1999488 h 3014990"/>
              <a:gd name="connsiteX33" fmla="*/ 5908416 w 10480416"/>
              <a:gd name="connsiteY33" fmla="*/ 1847088 h 3014990"/>
              <a:gd name="connsiteX34" fmla="*/ 5896224 w 10480416"/>
              <a:gd name="connsiteY34" fmla="*/ 1645920 h 3014990"/>
              <a:gd name="connsiteX35" fmla="*/ 6140064 w 10480416"/>
              <a:gd name="connsiteY35" fmla="*/ 1109472 h 3014990"/>
              <a:gd name="connsiteX36" fmla="*/ 6505824 w 10480416"/>
              <a:gd name="connsiteY36" fmla="*/ 755904 h 3014990"/>
              <a:gd name="connsiteX37" fmla="*/ 7182480 w 10480416"/>
              <a:gd name="connsiteY37" fmla="*/ 591312 h 3014990"/>
              <a:gd name="connsiteX38" fmla="*/ 7645776 w 10480416"/>
              <a:gd name="connsiteY38" fmla="*/ 652272 h 3014990"/>
              <a:gd name="connsiteX39" fmla="*/ 8084688 w 10480416"/>
              <a:gd name="connsiteY39" fmla="*/ 859536 h 3014990"/>
              <a:gd name="connsiteX40" fmla="*/ 9151488 w 10480416"/>
              <a:gd name="connsiteY40" fmla="*/ 1432560 h 3014990"/>
              <a:gd name="connsiteX41" fmla="*/ 9401424 w 10480416"/>
              <a:gd name="connsiteY41" fmla="*/ 1469136 h 3014990"/>
              <a:gd name="connsiteX42" fmla="*/ 9687936 w 10480416"/>
              <a:gd name="connsiteY42" fmla="*/ 1402080 h 3014990"/>
              <a:gd name="connsiteX43" fmla="*/ 10395072 w 10480416"/>
              <a:gd name="connsiteY43" fmla="*/ 804672 h 3014990"/>
              <a:gd name="connsiteX44" fmla="*/ 10480416 w 10480416"/>
              <a:gd name="connsiteY44" fmla="*/ 640080 h 3014990"/>
              <a:gd name="connsiteX0" fmla="*/ 56195 w 10523027"/>
              <a:gd name="connsiteY0" fmla="*/ 323088 h 3014990"/>
              <a:gd name="connsiteX1" fmla="*/ 98867 w 10523027"/>
              <a:gd name="connsiteY1" fmla="*/ 1139952 h 3014990"/>
              <a:gd name="connsiteX2" fmla="*/ 1098611 w 10523027"/>
              <a:gd name="connsiteY2" fmla="*/ 2657856 h 3014990"/>
              <a:gd name="connsiteX3" fmla="*/ 1817939 w 10523027"/>
              <a:gd name="connsiteY3" fmla="*/ 2901696 h 3014990"/>
              <a:gd name="connsiteX4" fmla="*/ 2403155 w 10523027"/>
              <a:gd name="connsiteY4" fmla="*/ 3011424 h 3014990"/>
              <a:gd name="connsiteX5" fmla="*/ 2994467 w 10523027"/>
              <a:gd name="connsiteY5" fmla="*/ 2993136 h 3014990"/>
              <a:gd name="connsiteX6" fmla="*/ 3567491 w 10523027"/>
              <a:gd name="connsiteY6" fmla="*/ 2773680 h 3014990"/>
              <a:gd name="connsiteX7" fmla="*/ 4305107 w 10523027"/>
              <a:gd name="connsiteY7" fmla="*/ 2097024 h 3014990"/>
              <a:gd name="connsiteX8" fmla="*/ 4555043 w 10523027"/>
              <a:gd name="connsiteY8" fmla="*/ 1627632 h 3014990"/>
              <a:gd name="connsiteX9" fmla="*/ 4597715 w 10523027"/>
              <a:gd name="connsiteY9" fmla="*/ 1335024 h 3014990"/>
              <a:gd name="connsiteX10" fmla="*/ 4585523 w 10523027"/>
              <a:gd name="connsiteY10" fmla="*/ 682752 h 3014990"/>
              <a:gd name="connsiteX11" fmla="*/ 4481891 w 10523027"/>
              <a:gd name="connsiteY11" fmla="*/ 445008 h 3014990"/>
              <a:gd name="connsiteX12" fmla="*/ 4299011 w 10523027"/>
              <a:gd name="connsiteY12" fmla="*/ 365760 h 3014990"/>
              <a:gd name="connsiteX13" fmla="*/ 3945443 w 10523027"/>
              <a:gd name="connsiteY13" fmla="*/ 292608 h 3014990"/>
              <a:gd name="connsiteX14" fmla="*/ 3274883 w 10523027"/>
              <a:gd name="connsiteY14" fmla="*/ 457200 h 3014990"/>
              <a:gd name="connsiteX15" fmla="*/ 3226115 w 10523027"/>
              <a:gd name="connsiteY15" fmla="*/ 633984 h 3014990"/>
              <a:gd name="connsiteX16" fmla="*/ 3238307 w 10523027"/>
              <a:gd name="connsiteY16" fmla="*/ 938784 h 3014990"/>
              <a:gd name="connsiteX17" fmla="*/ 3530915 w 10523027"/>
              <a:gd name="connsiteY17" fmla="*/ 1292352 h 3014990"/>
              <a:gd name="connsiteX18" fmla="*/ 3774755 w 10523027"/>
              <a:gd name="connsiteY18" fmla="*/ 1432560 h 3014990"/>
              <a:gd name="connsiteX19" fmla="*/ 4512371 w 10523027"/>
              <a:gd name="connsiteY19" fmla="*/ 1511808 h 3014990"/>
              <a:gd name="connsiteX20" fmla="*/ 5103683 w 10523027"/>
              <a:gd name="connsiteY20" fmla="*/ 1182624 h 3014990"/>
              <a:gd name="connsiteX21" fmla="*/ 5652323 w 10523027"/>
              <a:gd name="connsiteY21" fmla="*/ 463296 h 3014990"/>
              <a:gd name="connsiteX22" fmla="*/ 5890067 w 10523027"/>
              <a:gd name="connsiteY22" fmla="*/ 170688 h 3014990"/>
              <a:gd name="connsiteX23" fmla="*/ 6517955 w 10523027"/>
              <a:gd name="connsiteY23" fmla="*/ 0 h 3014990"/>
              <a:gd name="connsiteX24" fmla="*/ 6767891 w 10523027"/>
              <a:gd name="connsiteY24" fmla="*/ 54864 h 3014990"/>
              <a:gd name="connsiteX25" fmla="*/ 6987347 w 10523027"/>
              <a:gd name="connsiteY25" fmla="*/ 256032 h 3014990"/>
              <a:gd name="connsiteX26" fmla="*/ 7261667 w 10523027"/>
              <a:gd name="connsiteY26" fmla="*/ 859536 h 3014990"/>
              <a:gd name="connsiteX27" fmla="*/ 7322627 w 10523027"/>
              <a:gd name="connsiteY27" fmla="*/ 1200912 h 3014990"/>
              <a:gd name="connsiteX28" fmla="*/ 7145843 w 10523027"/>
              <a:gd name="connsiteY28" fmla="*/ 1840992 h 3014990"/>
              <a:gd name="connsiteX29" fmla="*/ 6926387 w 10523027"/>
              <a:gd name="connsiteY29" fmla="*/ 2023872 h 3014990"/>
              <a:gd name="connsiteX30" fmla="*/ 6536243 w 10523027"/>
              <a:gd name="connsiteY30" fmla="*/ 2097024 h 3014990"/>
              <a:gd name="connsiteX31" fmla="*/ 6036371 w 10523027"/>
              <a:gd name="connsiteY31" fmla="*/ 1999488 h 3014990"/>
              <a:gd name="connsiteX32" fmla="*/ 5951027 w 10523027"/>
              <a:gd name="connsiteY32" fmla="*/ 1847088 h 3014990"/>
              <a:gd name="connsiteX33" fmla="*/ 5938835 w 10523027"/>
              <a:gd name="connsiteY33" fmla="*/ 1645920 h 3014990"/>
              <a:gd name="connsiteX34" fmla="*/ 6182675 w 10523027"/>
              <a:gd name="connsiteY34" fmla="*/ 1109472 h 3014990"/>
              <a:gd name="connsiteX35" fmla="*/ 6548435 w 10523027"/>
              <a:gd name="connsiteY35" fmla="*/ 755904 h 3014990"/>
              <a:gd name="connsiteX36" fmla="*/ 7225091 w 10523027"/>
              <a:gd name="connsiteY36" fmla="*/ 591312 h 3014990"/>
              <a:gd name="connsiteX37" fmla="*/ 7688387 w 10523027"/>
              <a:gd name="connsiteY37" fmla="*/ 652272 h 3014990"/>
              <a:gd name="connsiteX38" fmla="*/ 8127299 w 10523027"/>
              <a:gd name="connsiteY38" fmla="*/ 859536 h 3014990"/>
              <a:gd name="connsiteX39" fmla="*/ 9194099 w 10523027"/>
              <a:gd name="connsiteY39" fmla="*/ 1432560 h 3014990"/>
              <a:gd name="connsiteX40" fmla="*/ 9444035 w 10523027"/>
              <a:gd name="connsiteY40" fmla="*/ 1469136 h 3014990"/>
              <a:gd name="connsiteX41" fmla="*/ 9730547 w 10523027"/>
              <a:gd name="connsiteY41" fmla="*/ 1402080 h 3014990"/>
              <a:gd name="connsiteX42" fmla="*/ 10437683 w 10523027"/>
              <a:gd name="connsiteY42" fmla="*/ 804672 h 3014990"/>
              <a:gd name="connsiteX43" fmla="*/ 10523027 w 10523027"/>
              <a:gd name="connsiteY43" fmla="*/ 640080 h 3014990"/>
              <a:gd name="connsiteX0" fmla="*/ 107633 w 10574465"/>
              <a:gd name="connsiteY0" fmla="*/ 323088 h 3064575"/>
              <a:gd name="connsiteX1" fmla="*/ 150305 w 10574465"/>
              <a:gd name="connsiteY1" fmla="*/ 1139952 h 3064575"/>
              <a:gd name="connsiteX2" fmla="*/ 1869377 w 10574465"/>
              <a:gd name="connsiteY2" fmla="*/ 2901696 h 3064575"/>
              <a:gd name="connsiteX3" fmla="*/ 2454593 w 10574465"/>
              <a:gd name="connsiteY3" fmla="*/ 3011424 h 3064575"/>
              <a:gd name="connsiteX4" fmla="*/ 3045905 w 10574465"/>
              <a:gd name="connsiteY4" fmla="*/ 2993136 h 3064575"/>
              <a:gd name="connsiteX5" fmla="*/ 3618929 w 10574465"/>
              <a:gd name="connsiteY5" fmla="*/ 2773680 h 3064575"/>
              <a:gd name="connsiteX6" fmla="*/ 4356545 w 10574465"/>
              <a:gd name="connsiteY6" fmla="*/ 2097024 h 3064575"/>
              <a:gd name="connsiteX7" fmla="*/ 4606481 w 10574465"/>
              <a:gd name="connsiteY7" fmla="*/ 1627632 h 3064575"/>
              <a:gd name="connsiteX8" fmla="*/ 4649153 w 10574465"/>
              <a:gd name="connsiteY8" fmla="*/ 1335024 h 3064575"/>
              <a:gd name="connsiteX9" fmla="*/ 4636961 w 10574465"/>
              <a:gd name="connsiteY9" fmla="*/ 682752 h 3064575"/>
              <a:gd name="connsiteX10" fmla="*/ 4533329 w 10574465"/>
              <a:gd name="connsiteY10" fmla="*/ 445008 h 3064575"/>
              <a:gd name="connsiteX11" fmla="*/ 4350449 w 10574465"/>
              <a:gd name="connsiteY11" fmla="*/ 365760 h 3064575"/>
              <a:gd name="connsiteX12" fmla="*/ 3996881 w 10574465"/>
              <a:gd name="connsiteY12" fmla="*/ 292608 h 3064575"/>
              <a:gd name="connsiteX13" fmla="*/ 3326321 w 10574465"/>
              <a:gd name="connsiteY13" fmla="*/ 457200 h 3064575"/>
              <a:gd name="connsiteX14" fmla="*/ 3277553 w 10574465"/>
              <a:gd name="connsiteY14" fmla="*/ 633984 h 3064575"/>
              <a:gd name="connsiteX15" fmla="*/ 3289745 w 10574465"/>
              <a:gd name="connsiteY15" fmla="*/ 938784 h 3064575"/>
              <a:gd name="connsiteX16" fmla="*/ 3582353 w 10574465"/>
              <a:gd name="connsiteY16" fmla="*/ 1292352 h 3064575"/>
              <a:gd name="connsiteX17" fmla="*/ 3826193 w 10574465"/>
              <a:gd name="connsiteY17" fmla="*/ 1432560 h 3064575"/>
              <a:gd name="connsiteX18" fmla="*/ 4563809 w 10574465"/>
              <a:gd name="connsiteY18" fmla="*/ 1511808 h 3064575"/>
              <a:gd name="connsiteX19" fmla="*/ 5155121 w 10574465"/>
              <a:gd name="connsiteY19" fmla="*/ 1182624 h 3064575"/>
              <a:gd name="connsiteX20" fmla="*/ 5703761 w 10574465"/>
              <a:gd name="connsiteY20" fmla="*/ 463296 h 3064575"/>
              <a:gd name="connsiteX21" fmla="*/ 5941505 w 10574465"/>
              <a:gd name="connsiteY21" fmla="*/ 170688 h 3064575"/>
              <a:gd name="connsiteX22" fmla="*/ 6569393 w 10574465"/>
              <a:gd name="connsiteY22" fmla="*/ 0 h 3064575"/>
              <a:gd name="connsiteX23" fmla="*/ 6819329 w 10574465"/>
              <a:gd name="connsiteY23" fmla="*/ 54864 h 3064575"/>
              <a:gd name="connsiteX24" fmla="*/ 7038785 w 10574465"/>
              <a:gd name="connsiteY24" fmla="*/ 256032 h 3064575"/>
              <a:gd name="connsiteX25" fmla="*/ 7313105 w 10574465"/>
              <a:gd name="connsiteY25" fmla="*/ 859536 h 3064575"/>
              <a:gd name="connsiteX26" fmla="*/ 7374065 w 10574465"/>
              <a:gd name="connsiteY26" fmla="*/ 1200912 h 3064575"/>
              <a:gd name="connsiteX27" fmla="*/ 7197281 w 10574465"/>
              <a:gd name="connsiteY27" fmla="*/ 1840992 h 3064575"/>
              <a:gd name="connsiteX28" fmla="*/ 6977825 w 10574465"/>
              <a:gd name="connsiteY28" fmla="*/ 2023872 h 3064575"/>
              <a:gd name="connsiteX29" fmla="*/ 6587681 w 10574465"/>
              <a:gd name="connsiteY29" fmla="*/ 2097024 h 3064575"/>
              <a:gd name="connsiteX30" fmla="*/ 6087809 w 10574465"/>
              <a:gd name="connsiteY30" fmla="*/ 1999488 h 3064575"/>
              <a:gd name="connsiteX31" fmla="*/ 6002465 w 10574465"/>
              <a:gd name="connsiteY31" fmla="*/ 1847088 h 3064575"/>
              <a:gd name="connsiteX32" fmla="*/ 5990273 w 10574465"/>
              <a:gd name="connsiteY32" fmla="*/ 1645920 h 3064575"/>
              <a:gd name="connsiteX33" fmla="*/ 6234113 w 10574465"/>
              <a:gd name="connsiteY33" fmla="*/ 1109472 h 3064575"/>
              <a:gd name="connsiteX34" fmla="*/ 6599873 w 10574465"/>
              <a:gd name="connsiteY34" fmla="*/ 755904 h 3064575"/>
              <a:gd name="connsiteX35" fmla="*/ 7276529 w 10574465"/>
              <a:gd name="connsiteY35" fmla="*/ 591312 h 3064575"/>
              <a:gd name="connsiteX36" fmla="*/ 7739825 w 10574465"/>
              <a:gd name="connsiteY36" fmla="*/ 652272 h 3064575"/>
              <a:gd name="connsiteX37" fmla="*/ 8178737 w 10574465"/>
              <a:gd name="connsiteY37" fmla="*/ 859536 h 3064575"/>
              <a:gd name="connsiteX38" fmla="*/ 9245537 w 10574465"/>
              <a:gd name="connsiteY38" fmla="*/ 1432560 h 3064575"/>
              <a:gd name="connsiteX39" fmla="*/ 9495473 w 10574465"/>
              <a:gd name="connsiteY39" fmla="*/ 1469136 h 3064575"/>
              <a:gd name="connsiteX40" fmla="*/ 9781985 w 10574465"/>
              <a:gd name="connsiteY40" fmla="*/ 1402080 h 3064575"/>
              <a:gd name="connsiteX41" fmla="*/ 10489121 w 10574465"/>
              <a:gd name="connsiteY41" fmla="*/ 804672 h 3064575"/>
              <a:gd name="connsiteX42" fmla="*/ 10574465 w 10574465"/>
              <a:gd name="connsiteY42" fmla="*/ 640080 h 3064575"/>
              <a:gd name="connsiteX0" fmla="*/ 107633 w 10574465"/>
              <a:gd name="connsiteY0" fmla="*/ 323088 h 3074075"/>
              <a:gd name="connsiteX1" fmla="*/ 150305 w 10574465"/>
              <a:gd name="connsiteY1" fmla="*/ 1139952 h 3074075"/>
              <a:gd name="connsiteX2" fmla="*/ 1869377 w 10574465"/>
              <a:gd name="connsiteY2" fmla="*/ 2901696 h 3074075"/>
              <a:gd name="connsiteX3" fmla="*/ 3045905 w 10574465"/>
              <a:gd name="connsiteY3" fmla="*/ 2993136 h 3074075"/>
              <a:gd name="connsiteX4" fmla="*/ 3618929 w 10574465"/>
              <a:gd name="connsiteY4" fmla="*/ 2773680 h 3074075"/>
              <a:gd name="connsiteX5" fmla="*/ 4356545 w 10574465"/>
              <a:gd name="connsiteY5" fmla="*/ 2097024 h 3074075"/>
              <a:gd name="connsiteX6" fmla="*/ 4606481 w 10574465"/>
              <a:gd name="connsiteY6" fmla="*/ 1627632 h 3074075"/>
              <a:gd name="connsiteX7" fmla="*/ 4649153 w 10574465"/>
              <a:gd name="connsiteY7" fmla="*/ 1335024 h 3074075"/>
              <a:gd name="connsiteX8" fmla="*/ 4636961 w 10574465"/>
              <a:gd name="connsiteY8" fmla="*/ 682752 h 3074075"/>
              <a:gd name="connsiteX9" fmla="*/ 4533329 w 10574465"/>
              <a:gd name="connsiteY9" fmla="*/ 445008 h 3074075"/>
              <a:gd name="connsiteX10" fmla="*/ 4350449 w 10574465"/>
              <a:gd name="connsiteY10" fmla="*/ 365760 h 3074075"/>
              <a:gd name="connsiteX11" fmla="*/ 3996881 w 10574465"/>
              <a:gd name="connsiteY11" fmla="*/ 292608 h 3074075"/>
              <a:gd name="connsiteX12" fmla="*/ 3326321 w 10574465"/>
              <a:gd name="connsiteY12" fmla="*/ 457200 h 3074075"/>
              <a:gd name="connsiteX13" fmla="*/ 3277553 w 10574465"/>
              <a:gd name="connsiteY13" fmla="*/ 633984 h 3074075"/>
              <a:gd name="connsiteX14" fmla="*/ 3289745 w 10574465"/>
              <a:gd name="connsiteY14" fmla="*/ 938784 h 3074075"/>
              <a:gd name="connsiteX15" fmla="*/ 3582353 w 10574465"/>
              <a:gd name="connsiteY15" fmla="*/ 1292352 h 3074075"/>
              <a:gd name="connsiteX16" fmla="*/ 3826193 w 10574465"/>
              <a:gd name="connsiteY16" fmla="*/ 1432560 h 3074075"/>
              <a:gd name="connsiteX17" fmla="*/ 4563809 w 10574465"/>
              <a:gd name="connsiteY17" fmla="*/ 1511808 h 3074075"/>
              <a:gd name="connsiteX18" fmla="*/ 5155121 w 10574465"/>
              <a:gd name="connsiteY18" fmla="*/ 1182624 h 3074075"/>
              <a:gd name="connsiteX19" fmla="*/ 5703761 w 10574465"/>
              <a:gd name="connsiteY19" fmla="*/ 463296 h 3074075"/>
              <a:gd name="connsiteX20" fmla="*/ 5941505 w 10574465"/>
              <a:gd name="connsiteY20" fmla="*/ 170688 h 3074075"/>
              <a:gd name="connsiteX21" fmla="*/ 6569393 w 10574465"/>
              <a:gd name="connsiteY21" fmla="*/ 0 h 3074075"/>
              <a:gd name="connsiteX22" fmla="*/ 6819329 w 10574465"/>
              <a:gd name="connsiteY22" fmla="*/ 54864 h 3074075"/>
              <a:gd name="connsiteX23" fmla="*/ 7038785 w 10574465"/>
              <a:gd name="connsiteY23" fmla="*/ 256032 h 3074075"/>
              <a:gd name="connsiteX24" fmla="*/ 7313105 w 10574465"/>
              <a:gd name="connsiteY24" fmla="*/ 859536 h 3074075"/>
              <a:gd name="connsiteX25" fmla="*/ 7374065 w 10574465"/>
              <a:gd name="connsiteY25" fmla="*/ 1200912 h 3074075"/>
              <a:gd name="connsiteX26" fmla="*/ 7197281 w 10574465"/>
              <a:gd name="connsiteY26" fmla="*/ 1840992 h 3074075"/>
              <a:gd name="connsiteX27" fmla="*/ 6977825 w 10574465"/>
              <a:gd name="connsiteY27" fmla="*/ 2023872 h 3074075"/>
              <a:gd name="connsiteX28" fmla="*/ 6587681 w 10574465"/>
              <a:gd name="connsiteY28" fmla="*/ 2097024 h 3074075"/>
              <a:gd name="connsiteX29" fmla="*/ 6087809 w 10574465"/>
              <a:gd name="connsiteY29" fmla="*/ 1999488 h 3074075"/>
              <a:gd name="connsiteX30" fmla="*/ 6002465 w 10574465"/>
              <a:gd name="connsiteY30" fmla="*/ 1847088 h 3074075"/>
              <a:gd name="connsiteX31" fmla="*/ 5990273 w 10574465"/>
              <a:gd name="connsiteY31" fmla="*/ 1645920 h 3074075"/>
              <a:gd name="connsiteX32" fmla="*/ 6234113 w 10574465"/>
              <a:gd name="connsiteY32" fmla="*/ 1109472 h 3074075"/>
              <a:gd name="connsiteX33" fmla="*/ 6599873 w 10574465"/>
              <a:gd name="connsiteY33" fmla="*/ 755904 h 3074075"/>
              <a:gd name="connsiteX34" fmla="*/ 7276529 w 10574465"/>
              <a:gd name="connsiteY34" fmla="*/ 591312 h 3074075"/>
              <a:gd name="connsiteX35" fmla="*/ 7739825 w 10574465"/>
              <a:gd name="connsiteY35" fmla="*/ 652272 h 3074075"/>
              <a:gd name="connsiteX36" fmla="*/ 8178737 w 10574465"/>
              <a:gd name="connsiteY36" fmla="*/ 859536 h 3074075"/>
              <a:gd name="connsiteX37" fmla="*/ 9245537 w 10574465"/>
              <a:gd name="connsiteY37" fmla="*/ 1432560 h 3074075"/>
              <a:gd name="connsiteX38" fmla="*/ 9495473 w 10574465"/>
              <a:gd name="connsiteY38" fmla="*/ 1469136 h 3074075"/>
              <a:gd name="connsiteX39" fmla="*/ 9781985 w 10574465"/>
              <a:gd name="connsiteY39" fmla="*/ 1402080 h 3074075"/>
              <a:gd name="connsiteX40" fmla="*/ 10489121 w 10574465"/>
              <a:gd name="connsiteY40" fmla="*/ 804672 h 3074075"/>
              <a:gd name="connsiteX41" fmla="*/ 10574465 w 10574465"/>
              <a:gd name="connsiteY41" fmla="*/ 640080 h 3074075"/>
              <a:gd name="connsiteX0" fmla="*/ 107633 w 10574465"/>
              <a:gd name="connsiteY0" fmla="*/ 323088 h 3019675"/>
              <a:gd name="connsiteX1" fmla="*/ 150305 w 10574465"/>
              <a:gd name="connsiteY1" fmla="*/ 1139952 h 3019675"/>
              <a:gd name="connsiteX2" fmla="*/ 1869377 w 10574465"/>
              <a:gd name="connsiteY2" fmla="*/ 2901696 h 3019675"/>
              <a:gd name="connsiteX3" fmla="*/ 3618929 w 10574465"/>
              <a:gd name="connsiteY3" fmla="*/ 2773680 h 3019675"/>
              <a:gd name="connsiteX4" fmla="*/ 4356545 w 10574465"/>
              <a:gd name="connsiteY4" fmla="*/ 2097024 h 3019675"/>
              <a:gd name="connsiteX5" fmla="*/ 4606481 w 10574465"/>
              <a:gd name="connsiteY5" fmla="*/ 1627632 h 3019675"/>
              <a:gd name="connsiteX6" fmla="*/ 4649153 w 10574465"/>
              <a:gd name="connsiteY6" fmla="*/ 1335024 h 3019675"/>
              <a:gd name="connsiteX7" fmla="*/ 4636961 w 10574465"/>
              <a:gd name="connsiteY7" fmla="*/ 682752 h 3019675"/>
              <a:gd name="connsiteX8" fmla="*/ 4533329 w 10574465"/>
              <a:gd name="connsiteY8" fmla="*/ 445008 h 3019675"/>
              <a:gd name="connsiteX9" fmla="*/ 4350449 w 10574465"/>
              <a:gd name="connsiteY9" fmla="*/ 365760 h 3019675"/>
              <a:gd name="connsiteX10" fmla="*/ 3996881 w 10574465"/>
              <a:gd name="connsiteY10" fmla="*/ 292608 h 3019675"/>
              <a:gd name="connsiteX11" fmla="*/ 3326321 w 10574465"/>
              <a:gd name="connsiteY11" fmla="*/ 457200 h 3019675"/>
              <a:gd name="connsiteX12" fmla="*/ 3277553 w 10574465"/>
              <a:gd name="connsiteY12" fmla="*/ 633984 h 3019675"/>
              <a:gd name="connsiteX13" fmla="*/ 3289745 w 10574465"/>
              <a:gd name="connsiteY13" fmla="*/ 938784 h 3019675"/>
              <a:gd name="connsiteX14" fmla="*/ 3582353 w 10574465"/>
              <a:gd name="connsiteY14" fmla="*/ 1292352 h 3019675"/>
              <a:gd name="connsiteX15" fmla="*/ 3826193 w 10574465"/>
              <a:gd name="connsiteY15" fmla="*/ 1432560 h 3019675"/>
              <a:gd name="connsiteX16" fmla="*/ 4563809 w 10574465"/>
              <a:gd name="connsiteY16" fmla="*/ 1511808 h 3019675"/>
              <a:gd name="connsiteX17" fmla="*/ 5155121 w 10574465"/>
              <a:gd name="connsiteY17" fmla="*/ 1182624 h 3019675"/>
              <a:gd name="connsiteX18" fmla="*/ 5703761 w 10574465"/>
              <a:gd name="connsiteY18" fmla="*/ 463296 h 3019675"/>
              <a:gd name="connsiteX19" fmla="*/ 5941505 w 10574465"/>
              <a:gd name="connsiteY19" fmla="*/ 170688 h 3019675"/>
              <a:gd name="connsiteX20" fmla="*/ 6569393 w 10574465"/>
              <a:gd name="connsiteY20" fmla="*/ 0 h 3019675"/>
              <a:gd name="connsiteX21" fmla="*/ 6819329 w 10574465"/>
              <a:gd name="connsiteY21" fmla="*/ 54864 h 3019675"/>
              <a:gd name="connsiteX22" fmla="*/ 7038785 w 10574465"/>
              <a:gd name="connsiteY22" fmla="*/ 256032 h 3019675"/>
              <a:gd name="connsiteX23" fmla="*/ 7313105 w 10574465"/>
              <a:gd name="connsiteY23" fmla="*/ 859536 h 3019675"/>
              <a:gd name="connsiteX24" fmla="*/ 7374065 w 10574465"/>
              <a:gd name="connsiteY24" fmla="*/ 1200912 h 3019675"/>
              <a:gd name="connsiteX25" fmla="*/ 7197281 w 10574465"/>
              <a:gd name="connsiteY25" fmla="*/ 1840992 h 3019675"/>
              <a:gd name="connsiteX26" fmla="*/ 6977825 w 10574465"/>
              <a:gd name="connsiteY26" fmla="*/ 2023872 h 3019675"/>
              <a:gd name="connsiteX27" fmla="*/ 6587681 w 10574465"/>
              <a:gd name="connsiteY27" fmla="*/ 2097024 h 3019675"/>
              <a:gd name="connsiteX28" fmla="*/ 6087809 w 10574465"/>
              <a:gd name="connsiteY28" fmla="*/ 1999488 h 3019675"/>
              <a:gd name="connsiteX29" fmla="*/ 6002465 w 10574465"/>
              <a:gd name="connsiteY29" fmla="*/ 1847088 h 3019675"/>
              <a:gd name="connsiteX30" fmla="*/ 5990273 w 10574465"/>
              <a:gd name="connsiteY30" fmla="*/ 1645920 h 3019675"/>
              <a:gd name="connsiteX31" fmla="*/ 6234113 w 10574465"/>
              <a:gd name="connsiteY31" fmla="*/ 1109472 h 3019675"/>
              <a:gd name="connsiteX32" fmla="*/ 6599873 w 10574465"/>
              <a:gd name="connsiteY32" fmla="*/ 755904 h 3019675"/>
              <a:gd name="connsiteX33" fmla="*/ 7276529 w 10574465"/>
              <a:gd name="connsiteY33" fmla="*/ 591312 h 3019675"/>
              <a:gd name="connsiteX34" fmla="*/ 7739825 w 10574465"/>
              <a:gd name="connsiteY34" fmla="*/ 652272 h 3019675"/>
              <a:gd name="connsiteX35" fmla="*/ 8178737 w 10574465"/>
              <a:gd name="connsiteY35" fmla="*/ 859536 h 3019675"/>
              <a:gd name="connsiteX36" fmla="*/ 9245537 w 10574465"/>
              <a:gd name="connsiteY36" fmla="*/ 1432560 h 3019675"/>
              <a:gd name="connsiteX37" fmla="*/ 9495473 w 10574465"/>
              <a:gd name="connsiteY37" fmla="*/ 1469136 h 3019675"/>
              <a:gd name="connsiteX38" fmla="*/ 9781985 w 10574465"/>
              <a:gd name="connsiteY38" fmla="*/ 1402080 h 3019675"/>
              <a:gd name="connsiteX39" fmla="*/ 10489121 w 10574465"/>
              <a:gd name="connsiteY39" fmla="*/ 804672 h 3019675"/>
              <a:gd name="connsiteX40" fmla="*/ 10574465 w 10574465"/>
              <a:gd name="connsiteY40" fmla="*/ 640080 h 30196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49153 w 10574465"/>
              <a:gd name="connsiteY5" fmla="*/ 1335024 h 3037175"/>
              <a:gd name="connsiteX6" fmla="*/ 4636961 w 10574465"/>
              <a:gd name="connsiteY6" fmla="*/ 682752 h 3037175"/>
              <a:gd name="connsiteX7" fmla="*/ 4533329 w 10574465"/>
              <a:gd name="connsiteY7" fmla="*/ 445008 h 3037175"/>
              <a:gd name="connsiteX8" fmla="*/ 4350449 w 10574465"/>
              <a:gd name="connsiteY8" fmla="*/ 365760 h 3037175"/>
              <a:gd name="connsiteX9" fmla="*/ 3996881 w 10574465"/>
              <a:gd name="connsiteY9" fmla="*/ 292608 h 3037175"/>
              <a:gd name="connsiteX10" fmla="*/ 3326321 w 10574465"/>
              <a:gd name="connsiteY10" fmla="*/ 457200 h 3037175"/>
              <a:gd name="connsiteX11" fmla="*/ 3277553 w 10574465"/>
              <a:gd name="connsiteY11" fmla="*/ 633984 h 3037175"/>
              <a:gd name="connsiteX12" fmla="*/ 3289745 w 10574465"/>
              <a:gd name="connsiteY12" fmla="*/ 938784 h 3037175"/>
              <a:gd name="connsiteX13" fmla="*/ 3582353 w 10574465"/>
              <a:gd name="connsiteY13" fmla="*/ 1292352 h 3037175"/>
              <a:gd name="connsiteX14" fmla="*/ 3826193 w 10574465"/>
              <a:gd name="connsiteY14" fmla="*/ 1432560 h 3037175"/>
              <a:gd name="connsiteX15" fmla="*/ 4563809 w 10574465"/>
              <a:gd name="connsiteY15" fmla="*/ 1511808 h 3037175"/>
              <a:gd name="connsiteX16" fmla="*/ 5155121 w 10574465"/>
              <a:gd name="connsiteY16" fmla="*/ 1182624 h 3037175"/>
              <a:gd name="connsiteX17" fmla="*/ 5703761 w 10574465"/>
              <a:gd name="connsiteY17" fmla="*/ 463296 h 3037175"/>
              <a:gd name="connsiteX18" fmla="*/ 5941505 w 10574465"/>
              <a:gd name="connsiteY18" fmla="*/ 170688 h 3037175"/>
              <a:gd name="connsiteX19" fmla="*/ 6569393 w 10574465"/>
              <a:gd name="connsiteY19" fmla="*/ 0 h 3037175"/>
              <a:gd name="connsiteX20" fmla="*/ 6819329 w 10574465"/>
              <a:gd name="connsiteY20" fmla="*/ 54864 h 3037175"/>
              <a:gd name="connsiteX21" fmla="*/ 7038785 w 10574465"/>
              <a:gd name="connsiteY21" fmla="*/ 256032 h 3037175"/>
              <a:gd name="connsiteX22" fmla="*/ 7313105 w 10574465"/>
              <a:gd name="connsiteY22" fmla="*/ 859536 h 3037175"/>
              <a:gd name="connsiteX23" fmla="*/ 7374065 w 10574465"/>
              <a:gd name="connsiteY23" fmla="*/ 1200912 h 3037175"/>
              <a:gd name="connsiteX24" fmla="*/ 7197281 w 10574465"/>
              <a:gd name="connsiteY24" fmla="*/ 1840992 h 3037175"/>
              <a:gd name="connsiteX25" fmla="*/ 6977825 w 10574465"/>
              <a:gd name="connsiteY25" fmla="*/ 2023872 h 3037175"/>
              <a:gd name="connsiteX26" fmla="*/ 6587681 w 10574465"/>
              <a:gd name="connsiteY26" fmla="*/ 2097024 h 3037175"/>
              <a:gd name="connsiteX27" fmla="*/ 6087809 w 10574465"/>
              <a:gd name="connsiteY27" fmla="*/ 1999488 h 3037175"/>
              <a:gd name="connsiteX28" fmla="*/ 6002465 w 10574465"/>
              <a:gd name="connsiteY28" fmla="*/ 1847088 h 3037175"/>
              <a:gd name="connsiteX29" fmla="*/ 5990273 w 10574465"/>
              <a:gd name="connsiteY29" fmla="*/ 1645920 h 3037175"/>
              <a:gd name="connsiteX30" fmla="*/ 6234113 w 10574465"/>
              <a:gd name="connsiteY30" fmla="*/ 1109472 h 3037175"/>
              <a:gd name="connsiteX31" fmla="*/ 6599873 w 10574465"/>
              <a:gd name="connsiteY31" fmla="*/ 755904 h 3037175"/>
              <a:gd name="connsiteX32" fmla="*/ 7276529 w 10574465"/>
              <a:gd name="connsiteY32" fmla="*/ 591312 h 3037175"/>
              <a:gd name="connsiteX33" fmla="*/ 7739825 w 10574465"/>
              <a:gd name="connsiteY33" fmla="*/ 652272 h 3037175"/>
              <a:gd name="connsiteX34" fmla="*/ 8178737 w 10574465"/>
              <a:gd name="connsiteY34" fmla="*/ 859536 h 3037175"/>
              <a:gd name="connsiteX35" fmla="*/ 9245537 w 10574465"/>
              <a:gd name="connsiteY35" fmla="*/ 1432560 h 3037175"/>
              <a:gd name="connsiteX36" fmla="*/ 9495473 w 10574465"/>
              <a:gd name="connsiteY36" fmla="*/ 1469136 h 3037175"/>
              <a:gd name="connsiteX37" fmla="*/ 9781985 w 10574465"/>
              <a:gd name="connsiteY37" fmla="*/ 1402080 h 3037175"/>
              <a:gd name="connsiteX38" fmla="*/ 10489121 w 10574465"/>
              <a:gd name="connsiteY38" fmla="*/ 804672 h 3037175"/>
              <a:gd name="connsiteX39" fmla="*/ 10574465 w 10574465"/>
              <a:gd name="connsiteY39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36961 w 10574465"/>
              <a:gd name="connsiteY5" fmla="*/ 682752 h 3037175"/>
              <a:gd name="connsiteX6" fmla="*/ 4533329 w 10574465"/>
              <a:gd name="connsiteY6" fmla="*/ 445008 h 3037175"/>
              <a:gd name="connsiteX7" fmla="*/ 4350449 w 10574465"/>
              <a:gd name="connsiteY7" fmla="*/ 365760 h 3037175"/>
              <a:gd name="connsiteX8" fmla="*/ 3996881 w 10574465"/>
              <a:gd name="connsiteY8" fmla="*/ 292608 h 3037175"/>
              <a:gd name="connsiteX9" fmla="*/ 3326321 w 10574465"/>
              <a:gd name="connsiteY9" fmla="*/ 457200 h 3037175"/>
              <a:gd name="connsiteX10" fmla="*/ 3277553 w 10574465"/>
              <a:gd name="connsiteY10" fmla="*/ 633984 h 3037175"/>
              <a:gd name="connsiteX11" fmla="*/ 3289745 w 10574465"/>
              <a:gd name="connsiteY11" fmla="*/ 938784 h 3037175"/>
              <a:gd name="connsiteX12" fmla="*/ 3582353 w 10574465"/>
              <a:gd name="connsiteY12" fmla="*/ 1292352 h 3037175"/>
              <a:gd name="connsiteX13" fmla="*/ 3826193 w 10574465"/>
              <a:gd name="connsiteY13" fmla="*/ 1432560 h 3037175"/>
              <a:gd name="connsiteX14" fmla="*/ 4563809 w 10574465"/>
              <a:gd name="connsiteY14" fmla="*/ 1511808 h 3037175"/>
              <a:gd name="connsiteX15" fmla="*/ 5155121 w 10574465"/>
              <a:gd name="connsiteY15" fmla="*/ 1182624 h 3037175"/>
              <a:gd name="connsiteX16" fmla="*/ 5703761 w 10574465"/>
              <a:gd name="connsiteY16" fmla="*/ 463296 h 3037175"/>
              <a:gd name="connsiteX17" fmla="*/ 5941505 w 10574465"/>
              <a:gd name="connsiteY17" fmla="*/ 170688 h 3037175"/>
              <a:gd name="connsiteX18" fmla="*/ 6569393 w 10574465"/>
              <a:gd name="connsiteY18" fmla="*/ 0 h 3037175"/>
              <a:gd name="connsiteX19" fmla="*/ 6819329 w 10574465"/>
              <a:gd name="connsiteY19" fmla="*/ 54864 h 3037175"/>
              <a:gd name="connsiteX20" fmla="*/ 7038785 w 10574465"/>
              <a:gd name="connsiteY20" fmla="*/ 256032 h 3037175"/>
              <a:gd name="connsiteX21" fmla="*/ 7313105 w 10574465"/>
              <a:gd name="connsiteY21" fmla="*/ 859536 h 3037175"/>
              <a:gd name="connsiteX22" fmla="*/ 7374065 w 10574465"/>
              <a:gd name="connsiteY22" fmla="*/ 1200912 h 3037175"/>
              <a:gd name="connsiteX23" fmla="*/ 7197281 w 10574465"/>
              <a:gd name="connsiteY23" fmla="*/ 1840992 h 3037175"/>
              <a:gd name="connsiteX24" fmla="*/ 6977825 w 10574465"/>
              <a:gd name="connsiteY24" fmla="*/ 2023872 h 3037175"/>
              <a:gd name="connsiteX25" fmla="*/ 6587681 w 10574465"/>
              <a:gd name="connsiteY25" fmla="*/ 2097024 h 3037175"/>
              <a:gd name="connsiteX26" fmla="*/ 6087809 w 10574465"/>
              <a:gd name="connsiteY26" fmla="*/ 1999488 h 3037175"/>
              <a:gd name="connsiteX27" fmla="*/ 6002465 w 10574465"/>
              <a:gd name="connsiteY27" fmla="*/ 1847088 h 3037175"/>
              <a:gd name="connsiteX28" fmla="*/ 5990273 w 10574465"/>
              <a:gd name="connsiteY28" fmla="*/ 1645920 h 3037175"/>
              <a:gd name="connsiteX29" fmla="*/ 6234113 w 10574465"/>
              <a:gd name="connsiteY29" fmla="*/ 1109472 h 3037175"/>
              <a:gd name="connsiteX30" fmla="*/ 6599873 w 10574465"/>
              <a:gd name="connsiteY30" fmla="*/ 755904 h 3037175"/>
              <a:gd name="connsiteX31" fmla="*/ 7276529 w 10574465"/>
              <a:gd name="connsiteY31" fmla="*/ 591312 h 3037175"/>
              <a:gd name="connsiteX32" fmla="*/ 7739825 w 10574465"/>
              <a:gd name="connsiteY32" fmla="*/ 652272 h 3037175"/>
              <a:gd name="connsiteX33" fmla="*/ 8178737 w 10574465"/>
              <a:gd name="connsiteY33" fmla="*/ 859536 h 3037175"/>
              <a:gd name="connsiteX34" fmla="*/ 9245537 w 10574465"/>
              <a:gd name="connsiteY34" fmla="*/ 1432560 h 3037175"/>
              <a:gd name="connsiteX35" fmla="*/ 9495473 w 10574465"/>
              <a:gd name="connsiteY35" fmla="*/ 1469136 h 3037175"/>
              <a:gd name="connsiteX36" fmla="*/ 9781985 w 10574465"/>
              <a:gd name="connsiteY36" fmla="*/ 1402080 h 3037175"/>
              <a:gd name="connsiteX37" fmla="*/ 10489121 w 10574465"/>
              <a:gd name="connsiteY37" fmla="*/ 804672 h 3037175"/>
              <a:gd name="connsiteX38" fmla="*/ 10574465 w 10574465"/>
              <a:gd name="connsiteY38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533329 w 10574465"/>
              <a:gd name="connsiteY5" fmla="*/ 445008 h 3037175"/>
              <a:gd name="connsiteX6" fmla="*/ 4350449 w 10574465"/>
              <a:gd name="connsiteY6" fmla="*/ 365760 h 3037175"/>
              <a:gd name="connsiteX7" fmla="*/ 3996881 w 10574465"/>
              <a:gd name="connsiteY7" fmla="*/ 292608 h 3037175"/>
              <a:gd name="connsiteX8" fmla="*/ 3326321 w 10574465"/>
              <a:gd name="connsiteY8" fmla="*/ 457200 h 3037175"/>
              <a:gd name="connsiteX9" fmla="*/ 3277553 w 10574465"/>
              <a:gd name="connsiteY9" fmla="*/ 633984 h 3037175"/>
              <a:gd name="connsiteX10" fmla="*/ 3289745 w 10574465"/>
              <a:gd name="connsiteY10" fmla="*/ 938784 h 3037175"/>
              <a:gd name="connsiteX11" fmla="*/ 3582353 w 10574465"/>
              <a:gd name="connsiteY11" fmla="*/ 1292352 h 3037175"/>
              <a:gd name="connsiteX12" fmla="*/ 3826193 w 10574465"/>
              <a:gd name="connsiteY12" fmla="*/ 1432560 h 3037175"/>
              <a:gd name="connsiteX13" fmla="*/ 4563809 w 10574465"/>
              <a:gd name="connsiteY13" fmla="*/ 1511808 h 3037175"/>
              <a:gd name="connsiteX14" fmla="*/ 5155121 w 10574465"/>
              <a:gd name="connsiteY14" fmla="*/ 1182624 h 3037175"/>
              <a:gd name="connsiteX15" fmla="*/ 5703761 w 10574465"/>
              <a:gd name="connsiteY15" fmla="*/ 463296 h 3037175"/>
              <a:gd name="connsiteX16" fmla="*/ 5941505 w 10574465"/>
              <a:gd name="connsiteY16" fmla="*/ 170688 h 3037175"/>
              <a:gd name="connsiteX17" fmla="*/ 6569393 w 10574465"/>
              <a:gd name="connsiteY17" fmla="*/ 0 h 3037175"/>
              <a:gd name="connsiteX18" fmla="*/ 6819329 w 10574465"/>
              <a:gd name="connsiteY18" fmla="*/ 54864 h 3037175"/>
              <a:gd name="connsiteX19" fmla="*/ 7038785 w 10574465"/>
              <a:gd name="connsiteY19" fmla="*/ 256032 h 3037175"/>
              <a:gd name="connsiteX20" fmla="*/ 7313105 w 10574465"/>
              <a:gd name="connsiteY20" fmla="*/ 859536 h 3037175"/>
              <a:gd name="connsiteX21" fmla="*/ 7374065 w 10574465"/>
              <a:gd name="connsiteY21" fmla="*/ 1200912 h 3037175"/>
              <a:gd name="connsiteX22" fmla="*/ 7197281 w 10574465"/>
              <a:gd name="connsiteY22" fmla="*/ 1840992 h 3037175"/>
              <a:gd name="connsiteX23" fmla="*/ 6977825 w 10574465"/>
              <a:gd name="connsiteY23" fmla="*/ 2023872 h 3037175"/>
              <a:gd name="connsiteX24" fmla="*/ 6587681 w 10574465"/>
              <a:gd name="connsiteY24" fmla="*/ 2097024 h 3037175"/>
              <a:gd name="connsiteX25" fmla="*/ 6087809 w 10574465"/>
              <a:gd name="connsiteY25" fmla="*/ 1999488 h 3037175"/>
              <a:gd name="connsiteX26" fmla="*/ 6002465 w 10574465"/>
              <a:gd name="connsiteY26" fmla="*/ 1847088 h 3037175"/>
              <a:gd name="connsiteX27" fmla="*/ 5990273 w 10574465"/>
              <a:gd name="connsiteY27" fmla="*/ 1645920 h 3037175"/>
              <a:gd name="connsiteX28" fmla="*/ 6234113 w 10574465"/>
              <a:gd name="connsiteY28" fmla="*/ 1109472 h 3037175"/>
              <a:gd name="connsiteX29" fmla="*/ 6599873 w 10574465"/>
              <a:gd name="connsiteY29" fmla="*/ 755904 h 3037175"/>
              <a:gd name="connsiteX30" fmla="*/ 7276529 w 10574465"/>
              <a:gd name="connsiteY30" fmla="*/ 591312 h 3037175"/>
              <a:gd name="connsiteX31" fmla="*/ 7739825 w 10574465"/>
              <a:gd name="connsiteY31" fmla="*/ 652272 h 3037175"/>
              <a:gd name="connsiteX32" fmla="*/ 8178737 w 10574465"/>
              <a:gd name="connsiteY32" fmla="*/ 859536 h 3037175"/>
              <a:gd name="connsiteX33" fmla="*/ 9245537 w 10574465"/>
              <a:gd name="connsiteY33" fmla="*/ 1432560 h 3037175"/>
              <a:gd name="connsiteX34" fmla="*/ 9495473 w 10574465"/>
              <a:gd name="connsiteY34" fmla="*/ 1469136 h 3037175"/>
              <a:gd name="connsiteX35" fmla="*/ 9781985 w 10574465"/>
              <a:gd name="connsiteY35" fmla="*/ 1402080 h 3037175"/>
              <a:gd name="connsiteX36" fmla="*/ 10489121 w 10574465"/>
              <a:gd name="connsiteY36" fmla="*/ 804672 h 3037175"/>
              <a:gd name="connsiteX37" fmla="*/ 10574465 w 10574465"/>
              <a:gd name="connsiteY37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4350449 w 10574465"/>
              <a:gd name="connsiteY6" fmla="*/ 365760 h 3037175"/>
              <a:gd name="connsiteX7" fmla="*/ 3996881 w 10574465"/>
              <a:gd name="connsiteY7" fmla="*/ 292608 h 3037175"/>
              <a:gd name="connsiteX8" fmla="*/ 3326321 w 10574465"/>
              <a:gd name="connsiteY8" fmla="*/ 457200 h 3037175"/>
              <a:gd name="connsiteX9" fmla="*/ 3277553 w 10574465"/>
              <a:gd name="connsiteY9" fmla="*/ 633984 h 3037175"/>
              <a:gd name="connsiteX10" fmla="*/ 3289745 w 10574465"/>
              <a:gd name="connsiteY10" fmla="*/ 938784 h 3037175"/>
              <a:gd name="connsiteX11" fmla="*/ 3582353 w 10574465"/>
              <a:gd name="connsiteY11" fmla="*/ 1292352 h 3037175"/>
              <a:gd name="connsiteX12" fmla="*/ 3826193 w 10574465"/>
              <a:gd name="connsiteY12" fmla="*/ 1432560 h 3037175"/>
              <a:gd name="connsiteX13" fmla="*/ 4563809 w 10574465"/>
              <a:gd name="connsiteY13" fmla="*/ 1511808 h 3037175"/>
              <a:gd name="connsiteX14" fmla="*/ 5155121 w 10574465"/>
              <a:gd name="connsiteY14" fmla="*/ 1182624 h 3037175"/>
              <a:gd name="connsiteX15" fmla="*/ 5703761 w 10574465"/>
              <a:gd name="connsiteY15" fmla="*/ 463296 h 3037175"/>
              <a:gd name="connsiteX16" fmla="*/ 5941505 w 10574465"/>
              <a:gd name="connsiteY16" fmla="*/ 170688 h 3037175"/>
              <a:gd name="connsiteX17" fmla="*/ 6569393 w 10574465"/>
              <a:gd name="connsiteY17" fmla="*/ 0 h 3037175"/>
              <a:gd name="connsiteX18" fmla="*/ 6819329 w 10574465"/>
              <a:gd name="connsiteY18" fmla="*/ 54864 h 3037175"/>
              <a:gd name="connsiteX19" fmla="*/ 7038785 w 10574465"/>
              <a:gd name="connsiteY19" fmla="*/ 256032 h 3037175"/>
              <a:gd name="connsiteX20" fmla="*/ 7313105 w 10574465"/>
              <a:gd name="connsiteY20" fmla="*/ 859536 h 3037175"/>
              <a:gd name="connsiteX21" fmla="*/ 7374065 w 10574465"/>
              <a:gd name="connsiteY21" fmla="*/ 1200912 h 3037175"/>
              <a:gd name="connsiteX22" fmla="*/ 7197281 w 10574465"/>
              <a:gd name="connsiteY22" fmla="*/ 1840992 h 3037175"/>
              <a:gd name="connsiteX23" fmla="*/ 6977825 w 10574465"/>
              <a:gd name="connsiteY23" fmla="*/ 2023872 h 3037175"/>
              <a:gd name="connsiteX24" fmla="*/ 6587681 w 10574465"/>
              <a:gd name="connsiteY24" fmla="*/ 2097024 h 3037175"/>
              <a:gd name="connsiteX25" fmla="*/ 6087809 w 10574465"/>
              <a:gd name="connsiteY25" fmla="*/ 1999488 h 3037175"/>
              <a:gd name="connsiteX26" fmla="*/ 6002465 w 10574465"/>
              <a:gd name="connsiteY26" fmla="*/ 1847088 h 3037175"/>
              <a:gd name="connsiteX27" fmla="*/ 5990273 w 10574465"/>
              <a:gd name="connsiteY27" fmla="*/ 1645920 h 3037175"/>
              <a:gd name="connsiteX28" fmla="*/ 6234113 w 10574465"/>
              <a:gd name="connsiteY28" fmla="*/ 1109472 h 3037175"/>
              <a:gd name="connsiteX29" fmla="*/ 6599873 w 10574465"/>
              <a:gd name="connsiteY29" fmla="*/ 755904 h 3037175"/>
              <a:gd name="connsiteX30" fmla="*/ 7276529 w 10574465"/>
              <a:gd name="connsiteY30" fmla="*/ 591312 h 3037175"/>
              <a:gd name="connsiteX31" fmla="*/ 7739825 w 10574465"/>
              <a:gd name="connsiteY31" fmla="*/ 652272 h 3037175"/>
              <a:gd name="connsiteX32" fmla="*/ 8178737 w 10574465"/>
              <a:gd name="connsiteY32" fmla="*/ 859536 h 3037175"/>
              <a:gd name="connsiteX33" fmla="*/ 9245537 w 10574465"/>
              <a:gd name="connsiteY33" fmla="*/ 1432560 h 3037175"/>
              <a:gd name="connsiteX34" fmla="*/ 9495473 w 10574465"/>
              <a:gd name="connsiteY34" fmla="*/ 1469136 h 3037175"/>
              <a:gd name="connsiteX35" fmla="*/ 9781985 w 10574465"/>
              <a:gd name="connsiteY35" fmla="*/ 1402080 h 3037175"/>
              <a:gd name="connsiteX36" fmla="*/ 10489121 w 10574465"/>
              <a:gd name="connsiteY36" fmla="*/ 804672 h 3037175"/>
              <a:gd name="connsiteX37" fmla="*/ 10574465 w 10574465"/>
              <a:gd name="connsiteY37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277553 w 10574465"/>
              <a:gd name="connsiteY8" fmla="*/ 633984 h 3037175"/>
              <a:gd name="connsiteX9" fmla="*/ 3289745 w 10574465"/>
              <a:gd name="connsiteY9" fmla="*/ 938784 h 3037175"/>
              <a:gd name="connsiteX10" fmla="*/ 3582353 w 10574465"/>
              <a:gd name="connsiteY10" fmla="*/ 1292352 h 3037175"/>
              <a:gd name="connsiteX11" fmla="*/ 3826193 w 10574465"/>
              <a:gd name="connsiteY11" fmla="*/ 1432560 h 3037175"/>
              <a:gd name="connsiteX12" fmla="*/ 4563809 w 10574465"/>
              <a:gd name="connsiteY12" fmla="*/ 1511808 h 3037175"/>
              <a:gd name="connsiteX13" fmla="*/ 5155121 w 10574465"/>
              <a:gd name="connsiteY13" fmla="*/ 1182624 h 3037175"/>
              <a:gd name="connsiteX14" fmla="*/ 5703761 w 10574465"/>
              <a:gd name="connsiteY14" fmla="*/ 463296 h 3037175"/>
              <a:gd name="connsiteX15" fmla="*/ 5941505 w 10574465"/>
              <a:gd name="connsiteY15" fmla="*/ 170688 h 3037175"/>
              <a:gd name="connsiteX16" fmla="*/ 6569393 w 10574465"/>
              <a:gd name="connsiteY16" fmla="*/ 0 h 3037175"/>
              <a:gd name="connsiteX17" fmla="*/ 6819329 w 10574465"/>
              <a:gd name="connsiteY17" fmla="*/ 54864 h 3037175"/>
              <a:gd name="connsiteX18" fmla="*/ 7038785 w 10574465"/>
              <a:gd name="connsiteY18" fmla="*/ 256032 h 3037175"/>
              <a:gd name="connsiteX19" fmla="*/ 7313105 w 10574465"/>
              <a:gd name="connsiteY19" fmla="*/ 859536 h 3037175"/>
              <a:gd name="connsiteX20" fmla="*/ 7374065 w 10574465"/>
              <a:gd name="connsiteY20" fmla="*/ 1200912 h 3037175"/>
              <a:gd name="connsiteX21" fmla="*/ 7197281 w 10574465"/>
              <a:gd name="connsiteY21" fmla="*/ 1840992 h 3037175"/>
              <a:gd name="connsiteX22" fmla="*/ 6977825 w 10574465"/>
              <a:gd name="connsiteY22" fmla="*/ 2023872 h 3037175"/>
              <a:gd name="connsiteX23" fmla="*/ 6587681 w 10574465"/>
              <a:gd name="connsiteY23" fmla="*/ 2097024 h 3037175"/>
              <a:gd name="connsiteX24" fmla="*/ 6087809 w 10574465"/>
              <a:gd name="connsiteY24" fmla="*/ 1999488 h 3037175"/>
              <a:gd name="connsiteX25" fmla="*/ 6002465 w 10574465"/>
              <a:gd name="connsiteY25" fmla="*/ 1847088 h 3037175"/>
              <a:gd name="connsiteX26" fmla="*/ 5990273 w 10574465"/>
              <a:gd name="connsiteY26" fmla="*/ 1645920 h 3037175"/>
              <a:gd name="connsiteX27" fmla="*/ 6234113 w 10574465"/>
              <a:gd name="connsiteY27" fmla="*/ 1109472 h 3037175"/>
              <a:gd name="connsiteX28" fmla="*/ 6599873 w 10574465"/>
              <a:gd name="connsiteY28" fmla="*/ 755904 h 3037175"/>
              <a:gd name="connsiteX29" fmla="*/ 7276529 w 10574465"/>
              <a:gd name="connsiteY29" fmla="*/ 591312 h 3037175"/>
              <a:gd name="connsiteX30" fmla="*/ 7739825 w 10574465"/>
              <a:gd name="connsiteY30" fmla="*/ 652272 h 3037175"/>
              <a:gd name="connsiteX31" fmla="*/ 8178737 w 10574465"/>
              <a:gd name="connsiteY31" fmla="*/ 859536 h 3037175"/>
              <a:gd name="connsiteX32" fmla="*/ 9245537 w 10574465"/>
              <a:gd name="connsiteY32" fmla="*/ 1432560 h 3037175"/>
              <a:gd name="connsiteX33" fmla="*/ 9495473 w 10574465"/>
              <a:gd name="connsiteY33" fmla="*/ 1469136 h 3037175"/>
              <a:gd name="connsiteX34" fmla="*/ 9781985 w 10574465"/>
              <a:gd name="connsiteY34" fmla="*/ 1402080 h 3037175"/>
              <a:gd name="connsiteX35" fmla="*/ 10489121 w 10574465"/>
              <a:gd name="connsiteY35" fmla="*/ 804672 h 3037175"/>
              <a:gd name="connsiteX36" fmla="*/ 10574465 w 10574465"/>
              <a:gd name="connsiteY36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289745 w 10574465"/>
              <a:gd name="connsiteY8" fmla="*/ 938784 h 3037175"/>
              <a:gd name="connsiteX9" fmla="*/ 3582353 w 10574465"/>
              <a:gd name="connsiteY9" fmla="*/ 1292352 h 3037175"/>
              <a:gd name="connsiteX10" fmla="*/ 3826193 w 10574465"/>
              <a:gd name="connsiteY10" fmla="*/ 1432560 h 3037175"/>
              <a:gd name="connsiteX11" fmla="*/ 4563809 w 10574465"/>
              <a:gd name="connsiteY11" fmla="*/ 1511808 h 3037175"/>
              <a:gd name="connsiteX12" fmla="*/ 5155121 w 10574465"/>
              <a:gd name="connsiteY12" fmla="*/ 1182624 h 3037175"/>
              <a:gd name="connsiteX13" fmla="*/ 5703761 w 10574465"/>
              <a:gd name="connsiteY13" fmla="*/ 463296 h 3037175"/>
              <a:gd name="connsiteX14" fmla="*/ 5941505 w 10574465"/>
              <a:gd name="connsiteY14" fmla="*/ 170688 h 3037175"/>
              <a:gd name="connsiteX15" fmla="*/ 6569393 w 10574465"/>
              <a:gd name="connsiteY15" fmla="*/ 0 h 3037175"/>
              <a:gd name="connsiteX16" fmla="*/ 6819329 w 10574465"/>
              <a:gd name="connsiteY16" fmla="*/ 54864 h 3037175"/>
              <a:gd name="connsiteX17" fmla="*/ 7038785 w 10574465"/>
              <a:gd name="connsiteY17" fmla="*/ 256032 h 3037175"/>
              <a:gd name="connsiteX18" fmla="*/ 7313105 w 10574465"/>
              <a:gd name="connsiteY18" fmla="*/ 859536 h 3037175"/>
              <a:gd name="connsiteX19" fmla="*/ 7374065 w 10574465"/>
              <a:gd name="connsiteY19" fmla="*/ 1200912 h 3037175"/>
              <a:gd name="connsiteX20" fmla="*/ 7197281 w 10574465"/>
              <a:gd name="connsiteY20" fmla="*/ 1840992 h 3037175"/>
              <a:gd name="connsiteX21" fmla="*/ 6977825 w 10574465"/>
              <a:gd name="connsiteY21" fmla="*/ 2023872 h 3037175"/>
              <a:gd name="connsiteX22" fmla="*/ 6587681 w 10574465"/>
              <a:gd name="connsiteY22" fmla="*/ 2097024 h 3037175"/>
              <a:gd name="connsiteX23" fmla="*/ 6087809 w 10574465"/>
              <a:gd name="connsiteY23" fmla="*/ 1999488 h 3037175"/>
              <a:gd name="connsiteX24" fmla="*/ 6002465 w 10574465"/>
              <a:gd name="connsiteY24" fmla="*/ 1847088 h 3037175"/>
              <a:gd name="connsiteX25" fmla="*/ 5990273 w 10574465"/>
              <a:gd name="connsiteY25" fmla="*/ 1645920 h 3037175"/>
              <a:gd name="connsiteX26" fmla="*/ 6234113 w 10574465"/>
              <a:gd name="connsiteY26" fmla="*/ 1109472 h 3037175"/>
              <a:gd name="connsiteX27" fmla="*/ 6599873 w 10574465"/>
              <a:gd name="connsiteY27" fmla="*/ 755904 h 3037175"/>
              <a:gd name="connsiteX28" fmla="*/ 7276529 w 10574465"/>
              <a:gd name="connsiteY28" fmla="*/ 591312 h 3037175"/>
              <a:gd name="connsiteX29" fmla="*/ 7739825 w 10574465"/>
              <a:gd name="connsiteY29" fmla="*/ 652272 h 3037175"/>
              <a:gd name="connsiteX30" fmla="*/ 8178737 w 10574465"/>
              <a:gd name="connsiteY30" fmla="*/ 859536 h 3037175"/>
              <a:gd name="connsiteX31" fmla="*/ 9245537 w 10574465"/>
              <a:gd name="connsiteY31" fmla="*/ 1432560 h 3037175"/>
              <a:gd name="connsiteX32" fmla="*/ 9495473 w 10574465"/>
              <a:gd name="connsiteY32" fmla="*/ 1469136 h 3037175"/>
              <a:gd name="connsiteX33" fmla="*/ 9781985 w 10574465"/>
              <a:gd name="connsiteY33" fmla="*/ 1402080 h 3037175"/>
              <a:gd name="connsiteX34" fmla="*/ 10489121 w 10574465"/>
              <a:gd name="connsiteY34" fmla="*/ 804672 h 3037175"/>
              <a:gd name="connsiteX35" fmla="*/ 10574465 w 10574465"/>
              <a:gd name="connsiteY35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582353 w 10574465"/>
              <a:gd name="connsiteY8" fmla="*/ 1292352 h 3037175"/>
              <a:gd name="connsiteX9" fmla="*/ 3826193 w 10574465"/>
              <a:gd name="connsiteY9" fmla="*/ 1432560 h 3037175"/>
              <a:gd name="connsiteX10" fmla="*/ 4563809 w 10574465"/>
              <a:gd name="connsiteY10" fmla="*/ 1511808 h 3037175"/>
              <a:gd name="connsiteX11" fmla="*/ 5155121 w 10574465"/>
              <a:gd name="connsiteY11" fmla="*/ 1182624 h 3037175"/>
              <a:gd name="connsiteX12" fmla="*/ 5703761 w 10574465"/>
              <a:gd name="connsiteY12" fmla="*/ 463296 h 3037175"/>
              <a:gd name="connsiteX13" fmla="*/ 5941505 w 10574465"/>
              <a:gd name="connsiteY13" fmla="*/ 170688 h 3037175"/>
              <a:gd name="connsiteX14" fmla="*/ 6569393 w 10574465"/>
              <a:gd name="connsiteY14" fmla="*/ 0 h 3037175"/>
              <a:gd name="connsiteX15" fmla="*/ 6819329 w 10574465"/>
              <a:gd name="connsiteY15" fmla="*/ 54864 h 3037175"/>
              <a:gd name="connsiteX16" fmla="*/ 7038785 w 10574465"/>
              <a:gd name="connsiteY16" fmla="*/ 256032 h 3037175"/>
              <a:gd name="connsiteX17" fmla="*/ 7313105 w 10574465"/>
              <a:gd name="connsiteY17" fmla="*/ 859536 h 3037175"/>
              <a:gd name="connsiteX18" fmla="*/ 7374065 w 10574465"/>
              <a:gd name="connsiteY18" fmla="*/ 1200912 h 3037175"/>
              <a:gd name="connsiteX19" fmla="*/ 7197281 w 10574465"/>
              <a:gd name="connsiteY19" fmla="*/ 1840992 h 3037175"/>
              <a:gd name="connsiteX20" fmla="*/ 6977825 w 10574465"/>
              <a:gd name="connsiteY20" fmla="*/ 2023872 h 3037175"/>
              <a:gd name="connsiteX21" fmla="*/ 6587681 w 10574465"/>
              <a:gd name="connsiteY21" fmla="*/ 2097024 h 3037175"/>
              <a:gd name="connsiteX22" fmla="*/ 6087809 w 10574465"/>
              <a:gd name="connsiteY22" fmla="*/ 1999488 h 3037175"/>
              <a:gd name="connsiteX23" fmla="*/ 6002465 w 10574465"/>
              <a:gd name="connsiteY23" fmla="*/ 1847088 h 3037175"/>
              <a:gd name="connsiteX24" fmla="*/ 5990273 w 10574465"/>
              <a:gd name="connsiteY24" fmla="*/ 1645920 h 3037175"/>
              <a:gd name="connsiteX25" fmla="*/ 6234113 w 10574465"/>
              <a:gd name="connsiteY25" fmla="*/ 1109472 h 3037175"/>
              <a:gd name="connsiteX26" fmla="*/ 6599873 w 10574465"/>
              <a:gd name="connsiteY26" fmla="*/ 755904 h 3037175"/>
              <a:gd name="connsiteX27" fmla="*/ 7276529 w 10574465"/>
              <a:gd name="connsiteY27" fmla="*/ 591312 h 3037175"/>
              <a:gd name="connsiteX28" fmla="*/ 7739825 w 10574465"/>
              <a:gd name="connsiteY28" fmla="*/ 652272 h 3037175"/>
              <a:gd name="connsiteX29" fmla="*/ 8178737 w 10574465"/>
              <a:gd name="connsiteY29" fmla="*/ 859536 h 3037175"/>
              <a:gd name="connsiteX30" fmla="*/ 9245537 w 10574465"/>
              <a:gd name="connsiteY30" fmla="*/ 1432560 h 3037175"/>
              <a:gd name="connsiteX31" fmla="*/ 9495473 w 10574465"/>
              <a:gd name="connsiteY31" fmla="*/ 1469136 h 3037175"/>
              <a:gd name="connsiteX32" fmla="*/ 9781985 w 10574465"/>
              <a:gd name="connsiteY32" fmla="*/ 1402080 h 3037175"/>
              <a:gd name="connsiteX33" fmla="*/ 10489121 w 10574465"/>
              <a:gd name="connsiteY33" fmla="*/ 804672 h 3037175"/>
              <a:gd name="connsiteX34" fmla="*/ 10574465 w 10574465"/>
              <a:gd name="connsiteY34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826193 w 10574465"/>
              <a:gd name="connsiteY8" fmla="*/ 1432560 h 3037175"/>
              <a:gd name="connsiteX9" fmla="*/ 4563809 w 10574465"/>
              <a:gd name="connsiteY9" fmla="*/ 1511808 h 3037175"/>
              <a:gd name="connsiteX10" fmla="*/ 5155121 w 10574465"/>
              <a:gd name="connsiteY10" fmla="*/ 1182624 h 3037175"/>
              <a:gd name="connsiteX11" fmla="*/ 5703761 w 10574465"/>
              <a:gd name="connsiteY11" fmla="*/ 463296 h 3037175"/>
              <a:gd name="connsiteX12" fmla="*/ 5941505 w 10574465"/>
              <a:gd name="connsiteY12" fmla="*/ 170688 h 3037175"/>
              <a:gd name="connsiteX13" fmla="*/ 6569393 w 10574465"/>
              <a:gd name="connsiteY13" fmla="*/ 0 h 3037175"/>
              <a:gd name="connsiteX14" fmla="*/ 6819329 w 10574465"/>
              <a:gd name="connsiteY14" fmla="*/ 54864 h 3037175"/>
              <a:gd name="connsiteX15" fmla="*/ 7038785 w 10574465"/>
              <a:gd name="connsiteY15" fmla="*/ 256032 h 3037175"/>
              <a:gd name="connsiteX16" fmla="*/ 7313105 w 10574465"/>
              <a:gd name="connsiteY16" fmla="*/ 859536 h 3037175"/>
              <a:gd name="connsiteX17" fmla="*/ 7374065 w 10574465"/>
              <a:gd name="connsiteY17" fmla="*/ 1200912 h 3037175"/>
              <a:gd name="connsiteX18" fmla="*/ 7197281 w 10574465"/>
              <a:gd name="connsiteY18" fmla="*/ 1840992 h 3037175"/>
              <a:gd name="connsiteX19" fmla="*/ 6977825 w 10574465"/>
              <a:gd name="connsiteY19" fmla="*/ 2023872 h 3037175"/>
              <a:gd name="connsiteX20" fmla="*/ 6587681 w 10574465"/>
              <a:gd name="connsiteY20" fmla="*/ 2097024 h 3037175"/>
              <a:gd name="connsiteX21" fmla="*/ 6087809 w 10574465"/>
              <a:gd name="connsiteY21" fmla="*/ 1999488 h 3037175"/>
              <a:gd name="connsiteX22" fmla="*/ 6002465 w 10574465"/>
              <a:gd name="connsiteY22" fmla="*/ 1847088 h 3037175"/>
              <a:gd name="connsiteX23" fmla="*/ 5990273 w 10574465"/>
              <a:gd name="connsiteY23" fmla="*/ 1645920 h 3037175"/>
              <a:gd name="connsiteX24" fmla="*/ 6234113 w 10574465"/>
              <a:gd name="connsiteY24" fmla="*/ 1109472 h 3037175"/>
              <a:gd name="connsiteX25" fmla="*/ 6599873 w 10574465"/>
              <a:gd name="connsiteY25" fmla="*/ 755904 h 3037175"/>
              <a:gd name="connsiteX26" fmla="*/ 7276529 w 10574465"/>
              <a:gd name="connsiteY26" fmla="*/ 591312 h 3037175"/>
              <a:gd name="connsiteX27" fmla="*/ 7739825 w 10574465"/>
              <a:gd name="connsiteY27" fmla="*/ 652272 h 3037175"/>
              <a:gd name="connsiteX28" fmla="*/ 8178737 w 10574465"/>
              <a:gd name="connsiteY28" fmla="*/ 859536 h 3037175"/>
              <a:gd name="connsiteX29" fmla="*/ 9245537 w 10574465"/>
              <a:gd name="connsiteY29" fmla="*/ 1432560 h 3037175"/>
              <a:gd name="connsiteX30" fmla="*/ 9495473 w 10574465"/>
              <a:gd name="connsiteY30" fmla="*/ 1469136 h 3037175"/>
              <a:gd name="connsiteX31" fmla="*/ 9781985 w 10574465"/>
              <a:gd name="connsiteY31" fmla="*/ 1402080 h 3037175"/>
              <a:gd name="connsiteX32" fmla="*/ 10489121 w 10574465"/>
              <a:gd name="connsiteY32" fmla="*/ 804672 h 3037175"/>
              <a:gd name="connsiteX33" fmla="*/ 10574465 w 10574465"/>
              <a:gd name="connsiteY33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436049 w 10574465"/>
              <a:gd name="connsiteY8" fmla="*/ 1200912 h 3037175"/>
              <a:gd name="connsiteX9" fmla="*/ 4563809 w 10574465"/>
              <a:gd name="connsiteY9" fmla="*/ 1511808 h 3037175"/>
              <a:gd name="connsiteX10" fmla="*/ 5155121 w 10574465"/>
              <a:gd name="connsiteY10" fmla="*/ 1182624 h 3037175"/>
              <a:gd name="connsiteX11" fmla="*/ 5703761 w 10574465"/>
              <a:gd name="connsiteY11" fmla="*/ 463296 h 3037175"/>
              <a:gd name="connsiteX12" fmla="*/ 5941505 w 10574465"/>
              <a:gd name="connsiteY12" fmla="*/ 170688 h 3037175"/>
              <a:gd name="connsiteX13" fmla="*/ 6569393 w 10574465"/>
              <a:gd name="connsiteY13" fmla="*/ 0 h 3037175"/>
              <a:gd name="connsiteX14" fmla="*/ 6819329 w 10574465"/>
              <a:gd name="connsiteY14" fmla="*/ 54864 h 3037175"/>
              <a:gd name="connsiteX15" fmla="*/ 7038785 w 10574465"/>
              <a:gd name="connsiteY15" fmla="*/ 256032 h 3037175"/>
              <a:gd name="connsiteX16" fmla="*/ 7313105 w 10574465"/>
              <a:gd name="connsiteY16" fmla="*/ 859536 h 3037175"/>
              <a:gd name="connsiteX17" fmla="*/ 7374065 w 10574465"/>
              <a:gd name="connsiteY17" fmla="*/ 1200912 h 3037175"/>
              <a:gd name="connsiteX18" fmla="*/ 7197281 w 10574465"/>
              <a:gd name="connsiteY18" fmla="*/ 1840992 h 3037175"/>
              <a:gd name="connsiteX19" fmla="*/ 6977825 w 10574465"/>
              <a:gd name="connsiteY19" fmla="*/ 2023872 h 3037175"/>
              <a:gd name="connsiteX20" fmla="*/ 6587681 w 10574465"/>
              <a:gd name="connsiteY20" fmla="*/ 2097024 h 3037175"/>
              <a:gd name="connsiteX21" fmla="*/ 6087809 w 10574465"/>
              <a:gd name="connsiteY21" fmla="*/ 1999488 h 3037175"/>
              <a:gd name="connsiteX22" fmla="*/ 6002465 w 10574465"/>
              <a:gd name="connsiteY22" fmla="*/ 1847088 h 3037175"/>
              <a:gd name="connsiteX23" fmla="*/ 5990273 w 10574465"/>
              <a:gd name="connsiteY23" fmla="*/ 1645920 h 3037175"/>
              <a:gd name="connsiteX24" fmla="*/ 6234113 w 10574465"/>
              <a:gd name="connsiteY24" fmla="*/ 1109472 h 3037175"/>
              <a:gd name="connsiteX25" fmla="*/ 6599873 w 10574465"/>
              <a:gd name="connsiteY25" fmla="*/ 755904 h 3037175"/>
              <a:gd name="connsiteX26" fmla="*/ 7276529 w 10574465"/>
              <a:gd name="connsiteY26" fmla="*/ 591312 h 3037175"/>
              <a:gd name="connsiteX27" fmla="*/ 7739825 w 10574465"/>
              <a:gd name="connsiteY27" fmla="*/ 652272 h 3037175"/>
              <a:gd name="connsiteX28" fmla="*/ 8178737 w 10574465"/>
              <a:gd name="connsiteY28" fmla="*/ 859536 h 3037175"/>
              <a:gd name="connsiteX29" fmla="*/ 9245537 w 10574465"/>
              <a:gd name="connsiteY29" fmla="*/ 1432560 h 3037175"/>
              <a:gd name="connsiteX30" fmla="*/ 9495473 w 10574465"/>
              <a:gd name="connsiteY30" fmla="*/ 1469136 h 3037175"/>
              <a:gd name="connsiteX31" fmla="*/ 9781985 w 10574465"/>
              <a:gd name="connsiteY31" fmla="*/ 1402080 h 3037175"/>
              <a:gd name="connsiteX32" fmla="*/ 10489121 w 10574465"/>
              <a:gd name="connsiteY32" fmla="*/ 804672 h 3037175"/>
              <a:gd name="connsiteX33" fmla="*/ 10574465 w 10574465"/>
              <a:gd name="connsiteY33" fmla="*/ 640080 h 3037175"/>
              <a:gd name="connsiteX0" fmla="*/ 107633 w 10574465"/>
              <a:gd name="connsiteY0" fmla="*/ 323088 h 3037175"/>
              <a:gd name="connsiteX1" fmla="*/ 150305 w 10574465"/>
              <a:gd name="connsiteY1" fmla="*/ 1139952 h 3037175"/>
              <a:gd name="connsiteX2" fmla="*/ 1869377 w 10574465"/>
              <a:gd name="connsiteY2" fmla="*/ 2901696 h 3037175"/>
              <a:gd name="connsiteX3" fmla="*/ 3618929 w 10574465"/>
              <a:gd name="connsiteY3" fmla="*/ 2773680 h 3037175"/>
              <a:gd name="connsiteX4" fmla="*/ 4606481 w 10574465"/>
              <a:gd name="connsiteY4" fmla="*/ 1627632 h 3037175"/>
              <a:gd name="connsiteX5" fmla="*/ 4673537 w 10574465"/>
              <a:gd name="connsiteY5" fmla="*/ 633984 h 3037175"/>
              <a:gd name="connsiteX6" fmla="*/ 3996881 w 10574465"/>
              <a:gd name="connsiteY6" fmla="*/ 292608 h 3037175"/>
              <a:gd name="connsiteX7" fmla="*/ 3326321 w 10574465"/>
              <a:gd name="connsiteY7" fmla="*/ 457200 h 3037175"/>
              <a:gd name="connsiteX8" fmla="*/ 3436049 w 10574465"/>
              <a:gd name="connsiteY8" fmla="*/ 1200912 h 3037175"/>
              <a:gd name="connsiteX9" fmla="*/ 4563809 w 10574465"/>
              <a:gd name="connsiteY9" fmla="*/ 1511808 h 3037175"/>
              <a:gd name="connsiteX10" fmla="*/ 5155121 w 10574465"/>
              <a:gd name="connsiteY10" fmla="*/ 1182624 h 3037175"/>
              <a:gd name="connsiteX11" fmla="*/ 5941505 w 10574465"/>
              <a:gd name="connsiteY11" fmla="*/ 170688 h 3037175"/>
              <a:gd name="connsiteX12" fmla="*/ 6569393 w 10574465"/>
              <a:gd name="connsiteY12" fmla="*/ 0 h 3037175"/>
              <a:gd name="connsiteX13" fmla="*/ 6819329 w 10574465"/>
              <a:gd name="connsiteY13" fmla="*/ 54864 h 3037175"/>
              <a:gd name="connsiteX14" fmla="*/ 7038785 w 10574465"/>
              <a:gd name="connsiteY14" fmla="*/ 256032 h 3037175"/>
              <a:gd name="connsiteX15" fmla="*/ 7313105 w 10574465"/>
              <a:gd name="connsiteY15" fmla="*/ 859536 h 3037175"/>
              <a:gd name="connsiteX16" fmla="*/ 7374065 w 10574465"/>
              <a:gd name="connsiteY16" fmla="*/ 1200912 h 3037175"/>
              <a:gd name="connsiteX17" fmla="*/ 7197281 w 10574465"/>
              <a:gd name="connsiteY17" fmla="*/ 1840992 h 3037175"/>
              <a:gd name="connsiteX18" fmla="*/ 6977825 w 10574465"/>
              <a:gd name="connsiteY18" fmla="*/ 2023872 h 3037175"/>
              <a:gd name="connsiteX19" fmla="*/ 6587681 w 10574465"/>
              <a:gd name="connsiteY19" fmla="*/ 2097024 h 3037175"/>
              <a:gd name="connsiteX20" fmla="*/ 6087809 w 10574465"/>
              <a:gd name="connsiteY20" fmla="*/ 1999488 h 3037175"/>
              <a:gd name="connsiteX21" fmla="*/ 6002465 w 10574465"/>
              <a:gd name="connsiteY21" fmla="*/ 1847088 h 3037175"/>
              <a:gd name="connsiteX22" fmla="*/ 5990273 w 10574465"/>
              <a:gd name="connsiteY22" fmla="*/ 1645920 h 3037175"/>
              <a:gd name="connsiteX23" fmla="*/ 6234113 w 10574465"/>
              <a:gd name="connsiteY23" fmla="*/ 1109472 h 3037175"/>
              <a:gd name="connsiteX24" fmla="*/ 6599873 w 10574465"/>
              <a:gd name="connsiteY24" fmla="*/ 755904 h 3037175"/>
              <a:gd name="connsiteX25" fmla="*/ 7276529 w 10574465"/>
              <a:gd name="connsiteY25" fmla="*/ 591312 h 3037175"/>
              <a:gd name="connsiteX26" fmla="*/ 7739825 w 10574465"/>
              <a:gd name="connsiteY26" fmla="*/ 652272 h 3037175"/>
              <a:gd name="connsiteX27" fmla="*/ 8178737 w 10574465"/>
              <a:gd name="connsiteY27" fmla="*/ 859536 h 3037175"/>
              <a:gd name="connsiteX28" fmla="*/ 9245537 w 10574465"/>
              <a:gd name="connsiteY28" fmla="*/ 1432560 h 3037175"/>
              <a:gd name="connsiteX29" fmla="*/ 9495473 w 10574465"/>
              <a:gd name="connsiteY29" fmla="*/ 1469136 h 3037175"/>
              <a:gd name="connsiteX30" fmla="*/ 9781985 w 10574465"/>
              <a:gd name="connsiteY30" fmla="*/ 1402080 h 3037175"/>
              <a:gd name="connsiteX31" fmla="*/ 10489121 w 10574465"/>
              <a:gd name="connsiteY31" fmla="*/ 804672 h 3037175"/>
              <a:gd name="connsiteX32" fmla="*/ 10574465 w 10574465"/>
              <a:gd name="connsiteY32" fmla="*/ 640080 h 3037175"/>
              <a:gd name="connsiteX0" fmla="*/ 107633 w 10574465"/>
              <a:gd name="connsiteY0" fmla="*/ 287814 h 3001901"/>
              <a:gd name="connsiteX1" fmla="*/ 150305 w 10574465"/>
              <a:gd name="connsiteY1" fmla="*/ 1104678 h 3001901"/>
              <a:gd name="connsiteX2" fmla="*/ 1869377 w 10574465"/>
              <a:gd name="connsiteY2" fmla="*/ 2866422 h 3001901"/>
              <a:gd name="connsiteX3" fmla="*/ 3618929 w 10574465"/>
              <a:gd name="connsiteY3" fmla="*/ 2738406 h 3001901"/>
              <a:gd name="connsiteX4" fmla="*/ 4606481 w 10574465"/>
              <a:gd name="connsiteY4" fmla="*/ 1592358 h 3001901"/>
              <a:gd name="connsiteX5" fmla="*/ 4673537 w 10574465"/>
              <a:gd name="connsiteY5" fmla="*/ 598710 h 3001901"/>
              <a:gd name="connsiteX6" fmla="*/ 3996881 w 10574465"/>
              <a:gd name="connsiteY6" fmla="*/ 257334 h 3001901"/>
              <a:gd name="connsiteX7" fmla="*/ 3326321 w 10574465"/>
              <a:gd name="connsiteY7" fmla="*/ 421926 h 3001901"/>
              <a:gd name="connsiteX8" fmla="*/ 3436049 w 10574465"/>
              <a:gd name="connsiteY8" fmla="*/ 1165638 h 3001901"/>
              <a:gd name="connsiteX9" fmla="*/ 4563809 w 10574465"/>
              <a:gd name="connsiteY9" fmla="*/ 1476534 h 3001901"/>
              <a:gd name="connsiteX10" fmla="*/ 5155121 w 10574465"/>
              <a:gd name="connsiteY10" fmla="*/ 1147350 h 3001901"/>
              <a:gd name="connsiteX11" fmla="*/ 5941505 w 10574465"/>
              <a:gd name="connsiteY11" fmla="*/ 135414 h 3001901"/>
              <a:gd name="connsiteX12" fmla="*/ 6819329 w 10574465"/>
              <a:gd name="connsiteY12" fmla="*/ 19590 h 3001901"/>
              <a:gd name="connsiteX13" fmla="*/ 7038785 w 10574465"/>
              <a:gd name="connsiteY13" fmla="*/ 220758 h 3001901"/>
              <a:gd name="connsiteX14" fmla="*/ 7313105 w 10574465"/>
              <a:gd name="connsiteY14" fmla="*/ 824262 h 3001901"/>
              <a:gd name="connsiteX15" fmla="*/ 7374065 w 10574465"/>
              <a:gd name="connsiteY15" fmla="*/ 1165638 h 3001901"/>
              <a:gd name="connsiteX16" fmla="*/ 7197281 w 10574465"/>
              <a:gd name="connsiteY16" fmla="*/ 1805718 h 3001901"/>
              <a:gd name="connsiteX17" fmla="*/ 6977825 w 10574465"/>
              <a:gd name="connsiteY17" fmla="*/ 1988598 h 3001901"/>
              <a:gd name="connsiteX18" fmla="*/ 6587681 w 10574465"/>
              <a:gd name="connsiteY18" fmla="*/ 2061750 h 3001901"/>
              <a:gd name="connsiteX19" fmla="*/ 6087809 w 10574465"/>
              <a:gd name="connsiteY19" fmla="*/ 1964214 h 3001901"/>
              <a:gd name="connsiteX20" fmla="*/ 6002465 w 10574465"/>
              <a:gd name="connsiteY20" fmla="*/ 1811814 h 3001901"/>
              <a:gd name="connsiteX21" fmla="*/ 5990273 w 10574465"/>
              <a:gd name="connsiteY21" fmla="*/ 1610646 h 3001901"/>
              <a:gd name="connsiteX22" fmla="*/ 6234113 w 10574465"/>
              <a:gd name="connsiteY22" fmla="*/ 1074198 h 3001901"/>
              <a:gd name="connsiteX23" fmla="*/ 6599873 w 10574465"/>
              <a:gd name="connsiteY23" fmla="*/ 720630 h 3001901"/>
              <a:gd name="connsiteX24" fmla="*/ 7276529 w 10574465"/>
              <a:gd name="connsiteY24" fmla="*/ 556038 h 3001901"/>
              <a:gd name="connsiteX25" fmla="*/ 7739825 w 10574465"/>
              <a:gd name="connsiteY25" fmla="*/ 616998 h 3001901"/>
              <a:gd name="connsiteX26" fmla="*/ 8178737 w 10574465"/>
              <a:gd name="connsiteY26" fmla="*/ 824262 h 3001901"/>
              <a:gd name="connsiteX27" fmla="*/ 9245537 w 10574465"/>
              <a:gd name="connsiteY27" fmla="*/ 1397286 h 3001901"/>
              <a:gd name="connsiteX28" fmla="*/ 9495473 w 10574465"/>
              <a:gd name="connsiteY28" fmla="*/ 1433862 h 3001901"/>
              <a:gd name="connsiteX29" fmla="*/ 9781985 w 10574465"/>
              <a:gd name="connsiteY29" fmla="*/ 1366806 h 3001901"/>
              <a:gd name="connsiteX30" fmla="*/ 10489121 w 10574465"/>
              <a:gd name="connsiteY30" fmla="*/ 769398 h 3001901"/>
              <a:gd name="connsiteX31" fmla="*/ 10574465 w 10574465"/>
              <a:gd name="connsiteY31" fmla="*/ 604806 h 3001901"/>
              <a:gd name="connsiteX0" fmla="*/ 107633 w 10574465"/>
              <a:gd name="connsiteY0" fmla="*/ 331601 h 3045688"/>
              <a:gd name="connsiteX1" fmla="*/ 150305 w 10574465"/>
              <a:gd name="connsiteY1" fmla="*/ 1148465 h 3045688"/>
              <a:gd name="connsiteX2" fmla="*/ 1869377 w 10574465"/>
              <a:gd name="connsiteY2" fmla="*/ 2910209 h 3045688"/>
              <a:gd name="connsiteX3" fmla="*/ 3618929 w 10574465"/>
              <a:gd name="connsiteY3" fmla="*/ 2782193 h 3045688"/>
              <a:gd name="connsiteX4" fmla="*/ 4606481 w 10574465"/>
              <a:gd name="connsiteY4" fmla="*/ 1636145 h 3045688"/>
              <a:gd name="connsiteX5" fmla="*/ 4673537 w 10574465"/>
              <a:gd name="connsiteY5" fmla="*/ 642497 h 3045688"/>
              <a:gd name="connsiteX6" fmla="*/ 3996881 w 10574465"/>
              <a:gd name="connsiteY6" fmla="*/ 301121 h 3045688"/>
              <a:gd name="connsiteX7" fmla="*/ 3326321 w 10574465"/>
              <a:gd name="connsiteY7" fmla="*/ 465713 h 3045688"/>
              <a:gd name="connsiteX8" fmla="*/ 3436049 w 10574465"/>
              <a:gd name="connsiteY8" fmla="*/ 1209425 h 3045688"/>
              <a:gd name="connsiteX9" fmla="*/ 4563809 w 10574465"/>
              <a:gd name="connsiteY9" fmla="*/ 1520321 h 3045688"/>
              <a:gd name="connsiteX10" fmla="*/ 5155121 w 10574465"/>
              <a:gd name="connsiteY10" fmla="*/ 1191137 h 3045688"/>
              <a:gd name="connsiteX11" fmla="*/ 5941505 w 10574465"/>
              <a:gd name="connsiteY11" fmla="*/ 179201 h 3045688"/>
              <a:gd name="connsiteX12" fmla="*/ 6819329 w 10574465"/>
              <a:gd name="connsiteY12" fmla="*/ 63377 h 3045688"/>
              <a:gd name="connsiteX13" fmla="*/ 7313105 w 10574465"/>
              <a:gd name="connsiteY13" fmla="*/ 868049 h 3045688"/>
              <a:gd name="connsiteX14" fmla="*/ 7374065 w 10574465"/>
              <a:gd name="connsiteY14" fmla="*/ 1209425 h 3045688"/>
              <a:gd name="connsiteX15" fmla="*/ 7197281 w 10574465"/>
              <a:gd name="connsiteY15" fmla="*/ 1849505 h 3045688"/>
              <a:gd name="connsiteX16" fmla="*/ 6977825 w 10574465"/>
              <a:gd name="connsiteY16" fmla="*/ 2032385 h 3045688"/>
              <a:gd name="connsiteX17" fmla="*/ 6587681 w 10574465"/>
              <a:gd name="connsiteY17" fmla="*/ 2105537 h 3045688"/>
              <a:gd name="connsiteX18" fmla="*/ 6087809 w 10574465"/>
              <a:gd name="connsiteY18" fmla="*/ 2008001 h 3045688"/>
              <a:gd name="connsiteX19" fmla="*/ 6002465 w 10574465"/>
              <a:gd name="connsiteY19" fmla="*/ 1855601 h 3045688"/>
              <a:gd name="connsiteX20" fmla="*/ 5990273 w 10574465"/>
              <a:gd name="connsiteY20" fmla="*/ 1654433 h 3045688"/>
              <a:gd name="connsiteX21" fmla="*/ 6234113 w 10574465"/>
              <a:gd name="connsiteY21" fmla="*/ 1117985 h 3045688"/>
              <a:gd name="connsiteX22" fmla="*/ 6599873 w 10574465"/>
              <a:gd name="connsiteY22" fmla="*/ 764417 h 3045688"/>
              <a:gd name="connsiteX23" fmla="*/ 7276529 w 10574465"/>
              <a:gd name="connsiteY23" fmla="*/ 599825 h 3045688"/>
              <a:gd name="connsiteX24" fmla="*/ 7739825 w 10574465"/>
              <a:gd name="connsiteY24" fmla="*/ 660785 h 3045688"/>
              <a:gd name="connsiteX25" fmla="*/ 8178737 w 10574465"/>
              <a:gd name="connsiteY25" fmla="*/ 868049 h 3045688"/>
              <a:gd name="connsiteX26" fmla="*/ 9245537 w 10574465"/>
              <a:gd name="connsiteY26" fmla="*/ 1441073 h 3045688"/>
              <a:gd name="connsiteX27" fmla="*/ 9495473 w 10574465"/>
              <a:gd name="connsiteY27" fmla="*/ 1477649 h 3045688"/>
              <a:gd name="connsiteX28" fmla="*/ 9781985 w 10574465"/>
              <a:gd name="connsiteY28" fmla="*/ 1410593 h 3045688"/>
              <a:gd name="connsiteX29" fmla="*/ 10489121 w 10574465"/>
              <a:gd name="connsiteY29" fmla="*/ 813185 h 3045688"/>
              <a:gd name="connsiteX30" fmla="*/ 10574465 w 10574465"/>
              <a:gd name="connsiteY30" fmla="*/ 648593 h 3045688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7197281 w 10574465"/>
              <a:gd name="connsiteY14" fmla="*/ 1874630 h 3070813"/>
              <a:gd name="connsiteX15" fmla="*/ 6977825 w 10574465"/>
              <a:gd name="connsiteY15" fmla="*/ 2057510 h 3070813"/>
              <a:gd name="connsiteX16" fmla="*/ 6587681 w 10574465"/>
              <a:gd name="connsiteY16" fmla="*/ 2130662 h 3070813"/>
              <a:gd name="connsiteX17" fmla="*/ 6087809 w 10574465"/>
              <a:gd name="connsiteY17" fmla="*/ 2033126 h 3070813"/>
              <a:gd name="connsiteX18" fmla="*/ 6002465 w 10574465"/>
              <a:gd name="connsiteY18" fmla="*/ 1880726 h 3070813"/>
              <a:gd name="connsiteX19" fmla="*/ 5990273 w 10574465"/>
              <a:gd name="connsiteY19" fmla="*/ 1679558 h 3070813"/>
              <a:gd name="connsiteX20" fmla="*/ 6234113 w 10574465"/>
              <a:gd name="connsiteY20" fmla="*/ 1143110 h 3070813"/>
              <a:gd name="connsiteX21" fmla="*/ 6599873 w 10574465"/>
              <a:gd name="connsiteY21" fmla="*/ 789542 h 3070813"/>
              <a:gd name="connsiteX22" fmla="*/ 7276529 w 10574465"/>
              <a:gd name="connsiteY22" fmla="*/ 624950 h 3070813"/>
              <a:gd name="connsiteX23" fmla="*/ 7739825 w 10574465"/>
              <a:gd name="connsiteY23" fmla="*/ 685910 h 3070813"/>
              <a:gd name="connsiteX24" fmla="*/ 8178737 w 10574465"/>
              <a:gd name="connsiteY24" fmla="*/ 893174 h 3070813"/>
              <a:gd name="connsiteX25" fmla="*/ 9245537 w 10574465"/>
              <a:gd name="connsiteY25" fmla="*/ 1466198 h 3070813"/>
              <a:gd name="connsiteX26" fmla="*/ 9495473 w 10574465"/>
              <a:gd name="connsiteY26" fmla="*/ 1502774 h 3070813"/>
              <a:gd name="connsiteX27" fmla="*/ 9781985 w 10574465"/>
              <a:gd name="connsiteY27" fmla="*/ 1435718 h 3070813"/>
              <a:gd name="connsiteX28" fmla="*/ 10489121 w 10574465"/>
              <a:gd name="connsiteY28" fmla="*/ 838310 h 3070813"/>
              <a:gd name="connsiteX29" fmla="*/ 10574465 w 10574465"/>
              <a:gd name="connsiteY29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977825 w 10574465"/>
              <a:gd name="connsiteY14" fmla="*/ 2057510 h 3070813"/>
              <a:gd name="connsiteX15" fmla="*/ 6587681 w 10574465"/>
              <a:gd name="connsiteY15" fmla="*/ 2130662 h 3070813"/>
              <a:gd name="connsiteX16" fmla="*/ 6087809 w 10574465"/>
              <a:gd name="connsiteY16" fmla="*/ 2033126 h 3070813"/>
              <a:gd name="connsiteX17" fmla="*/ 6002465 w 10574465"/>
              <a:gd name="connsiteY17" fmla="*/ 1880726 h 3070813"/>
              <a:gd name="connsiteX18" fmla="*/ 5990273 w 10574465"/>
              <a:gd name="connsiteY18" fmla="*/ 1679558 h 3070813"/>
              <a:gd name="connsiteX19" fmla="*/ 6234113 w 10574465"/>
              <a:gd name="connsiteY19" fmla="*/ 1143110 h 3070813"/>
              <a:gd name="connsiteX20" fmla="*/ 6599873 w 10574465"/>
              <a:gd name="connsiteY20" fmla="*/ 789542 h 3070813"/>
              <a:gd name="connsiteX21" fmla="*/ 7276529 w 10574465"/>
              <a:gd name="connsiteY21" fmla="*/ 624950 h 3070813"/>
              <a:gd name="connsiteX22" fmla="*/ 7739825 w 10574465"/>
              <a:gd name="connsiteY22" fmla="*/ 685910 h 3070813"/>
              <a:gd name="connsiteX23" fmla="*/ 8178737 w 10574465"/>
              <a:gd name="connsiteY23" fmla="*/ 893174 h 3070813"/>
              <a:gd name="connsiteX24" fmla="*/ 9245537 w 10574465"/>
              <a:gd name="connsiteY24" fmla="*/ 1466198 h 3070813"/>
              <a:gd name="connsiteX25" fmla="*/ 9495473 w 10574465"/>
              <a:gd name="connsiteY25" fmla="*/ 1502774 h 3070813"/>
              <a:gd name="connsiteX26" fmla="*/ 9781985 w 10574465"/>
              <a:gd name="connsiteY26" fmla="*/ 1435718 h 3070813"/>
              <a:gd name="connsiteX27" fmla="*/ 10489121 w 10574465"/>
              <a:gd name="connsiteY27" fmla="*/ 838310 h 3070813"/>
              <a:gd name="connsiteX28" fmla="*/ 10574465 w 10574465"/>
              <a:gd name="connsiteY28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87809 w 10574465"/>
              <a:gd name="connsiteY15" fmla="*/ 2033126 h 3070813"/>
              <a:gd name="connsiteX16" fmla="*/ 6002465 w 10574465"/>
              <a:gd name="connsiteY16" fmla="*/ 1880726 h 3070813"/>
              <a:gd name="connsiteX17" fmla="*/ 5990273 w 10574465"/>
              <a:gd name="connsiteY17" fmla="*/ 1679558 h 3070813"/>
              <a:gd name="connsiteX18" fmla="*/ 6234113 w 10574465"/>
              <a:gd name="connsiteY18" fmla="*/ 1143110 h 3070813"/>
              <a:gd name="connsiteX19" fmla="*/ 6599873 w 10574465"/>
              <a:gd name="connsiteY19" fmla="*/ 789542 h 3070813"/>
              <a:gd name="connsiteX20" fmla="*/ 7276529 w 10574465"/>
              <a:gd name="connsiteY20" fmla="*/ 624950 h 3070813"/>
              <a:gd name="connsiteX21" fmla="*/ 7739825 w 10574465"/>
              <a:gd name="connsiteY21" fmla="*/ 685910 h 3070813"/>
              <a:gd name="connsiteX22" fmla="*/ 8178737 w 10574465"/>
              <a:gd name="connsiteY22" fmla="*/ 893174 h 3070813"/>
              <a:gd name="connsiteX23" fmla="*/ 9245537 w 10574465"/>
              <a:gd name="connsiteY23" fmla="*/ 1466198 h 3070813"/>
              <a:gd name="connsiteX24" fmla="*/ 9495473 w 10574465"/>
              <a:gd name="connsiteY24" fmla="*/ 1502774 h 3070813"/>
              <a:gd name="connsiteX25" fmla="*/ 9781985 w 10574465"/>
              <a:gd name="connsiteY25" fmla="*/ 1435718 h 3070813"/>
              <a:gd name="connsiteX26" fmla="*/ 10489121 w 10574465"/>
              <a:gd name="connsiteY26" fmla="*/ 838310 h 3070813"/>
              <a:gd name="connsiteX27" fmla="*/ 10574465 w 10574465"/>
              <a:gd name="connsiteY27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5990273 w 10574465"/>
              <a:gd name="connsiteY16" fmla="*/ 1679558 h 3070813"/>
              <a:gd name="connsiteX17" fmla="*/ 6234113 w 10574465"/>
              <a:gd name="connsiteY17" fmla="*/ 1143110 h 3070813"/>
              <a:gd name="connsiteX18" fmla="*/ 6599873 w 10574465"/>
              <a:gd name="connsiteY18" fmla="*/ 789542 h 3070813"/>
              <a:gd name="connsiteX19" fmla="*/ 7276529 w 10574465"/>
              <a:gd name="connsiteY19" fmla="*/ 624950 h 3070813"/>
              <a:gd name="connsiteX20" fmla="*/ 7739825 w 10574465"/>
              <a:gd name="connsiteY20" fmla="*/ 685910 h 3070813"/>
              <a:gd name="connsiteX21" fmla="*/ 8178737 w 10574465"/>
              <a:gd name="connsiteY21" fmla="*/ 893174 h 3070813"/>
              <a:gd name="connsiteX22" fmla="*/ 9245537 w 10574465"/>
              <a:gd name="connsiteY22" fmla="*/ 1466198 h 3070813"/>
              <a:gd name="connsiteX23" fmla="*/ 9495473 w 10574465"/>
              <a:gd name="connsiteY23" fmla="*/ 1502774 h 3070813"/>
              <a:gd name="connsiteX24" fmla="*/ 9781985 w 10574465"/>
              <a:gd name="connsiteY24" fmla="*/ 1435718 h 3070813"/>
              <a:gd name="connsiteX25" fmla="*/ 10489121 w 10574465"/>
              <a:gd name="connsiteY25" fmla="*/ 838310 h 3070813"/>
              <a:gd name="connsiteX26" fmla="*/ 10574465 w 10574465"/>
              <a:gd name="connsiteY26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234113 w 10574465"/>
              <a:gd name="connsiteY16" fmla="*/ 1143110 h 3070813"/>
              <a:gd name="connsiteX17" fmla="*/ 6599873 w 10574465"/>
              <a:gd name="connsiteY17" fmla="*/ 789542 h 3070813"/>
              <a:gd name="connsiteX18" fmla="*/ 7276529 w 10574465"/>
              <a:gd name="connsiteY18" fmla="*/ 624950 h 3070813"/>
              <a:gd name="connsiteX19" fmla="*/ 7739825 w 10574465"/>
              <a:gd name="connsiteY19" fmla="*/ 685910 h 3070813"/>
              <a:gd name="connsiteX20" fmla="*/ 8178737 w 10574465"/>
              <a:gd name="connsiteY20" fmla="*/ 893174 h 3070813"/>
              <a:gd name="connsiteX21" fmla="*/ 9245537 w 10574465"/>
              <a:gd name="connsiteY21" fmla="*/ 1466198 h 3070813"/>
              <a:gd name="connsiteX22" fmla="*/ 9495473 w 10574465"/>
              <a:gd name="connsiteY22" fmla="*/ 1502774 h 3070813"/>
              <a:gd name="connsiteX23" fmla="*/ 9781985 w 10574465"/>
              <a:gd name="connsiteY23" fmla="*/ 1435718 h 3070813"/>
              <a:gd name="connsiteX24" fmla="*/ 10489121 w 10574465"/>
              <a:gd name="connsiteY24" fmla="*/ 838310 h 3070813"/>
              <a:gd name="connsiteX25" fmla="*/ 10574465 w 10574465"/>
              <a:gd name="connsiteY25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599873 w 10574465"/>
              <a:gd name="connsiteY16" fmla="*/ 789542 h 3070813"/>
              <a:gd name="connsiteX17" fmla="*/ 7276529 w 10574465"/>
              <a:gd name="connsiteY17" fmla="*/ 624950 h 3070813"/>
              <a:gd name="connsiteX18" fmla="*/ 7739825 w 10574465"/>
              <a:gd name="connsiteY18" fmla="*/ 685910 h 3070813"/>
              <a:gd name="connsiteX19" fmla="*/ 8178737 w 10574465"/>
              <a:gd name="connsiteY19" fmla="*/ 893174 h 3070813"/>
              <a:gd name="connsiteX20" fmla="*/ 9245537 w 10574465"/>
              <a:gd name="connsiteY20" fmla="*/ 1466198 h 3070813"/>
              <a:gd name="connsiteX21" fmla="*/ 9495473 w 10574465"/>
              <a:gd name="connsiteY21" fmla="*/ 1502774 h 3070813"/>
              <a:gd name="connsiteX22" fmla="*/ 9781985 w 10574465"/>
              <a:gd name="connsiteY22" fmla="*/ 1435718 h 3070813"/>
              <a:gd name="connsiteX23" fmla="*/ 10489121 w 10574465"/>
              <a:gd name="connsiteY23" fmla="*/ 838310 h 3070813"/>
              <a:gd name="connsiteX24" fmla="*/ 10574465 w 10574465"/>
              <a:gd name="connsiteY24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599873 w 10574465"/>
              <a:gd name="connsiteY16" fmla="*/ 789542 h 3070813"/>
              <a:gd name="connsiteX17" fmla="*/ 7276529 w 10574465"/>
              <a:gd name="connsiteY17" fmla="*/ 624950 h 3070813"/>
              <a:gd name="connsiteX18" fmla="*/ 8178737 w 10574465"/>
              <a:gd name="connsiteY18" fmla="*/ 893174 h 3070813"/>
              <a:gd name="connsiteX19" fmla="*/ 9245537 w 10574465"/>
              <a:gd name="connsiteY19" fmla="*/ 1466198 h 3070813"/>
              <a:gd name="connsiteX20" fmla="*/ 9495473 w 10574465"/>
              <a:gd name="connsiteY20" fmla="*/ 1502774 h 3070813"/>
              <a:gd name="connsiteX21" fmla="*/ 9781985 w 10574465"/>
              <a:gd name="connsiteY21" fmla="*/ 1435718 h 3070813"/>
              <a:gd name="connsiteX22" fmla="*/ 10489121 w 10574465"/>
              <a:gd name="connsiteY22" fmla="*/ 838310 h 3070813"/>
              <a:gd name="connsiteX23" fmla="*/ 10574465 w 10574465"/>
              <a:gd name="connsiteY23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599873 w 10574465"/>
              <a:gd name="connsiteY16" fmla="*/ 789542 h 3070813"/>
              <a:gd name="connsiteX17" fmla="*/ 7276529 w 10574465"/>
              <a:gd name="connsiteY17" fmla="*/ 624950 h 3070813"/>
              <a:gd name="connsiteX18" fmla="*/ 8178737 w 10574465"/>
              <a:gd name="connsiteY18" fmla="*/ 893174 h 3070813"/>
              <a:gd name="connsiteX19" fmla="*/ 9245537 w 10574465"/>
              <a:gd name="connsiteY19" fmla="*/ 1466198 h 3070813"/>
              <a:gd name="connsiteX20" fmla="*/ 9781985 w 10574465"/>
              <a:gd name="connsiteY20" fmla="*/ 1435718 h 3070813"/>
              <a:gd name="connsiteX21" fmla="*/ 10489121 w 10574465"/>
              <a:gd name="connsiteY21" fmla="*/ 838310 h 3070813"/>
              <a:gd name="connsiteX22" fmla="*/ 10574465 w 10574465"/>
              <a:gd name="connsiteY22" fmla="*/ 673718 h 3070813"/>
              <a:gd name="connsiteX0" fmla="*/ 107633 w 10574465"/>
              <a:gd name="connsiteY0" fmla="*/ 356726 h 3070813"/>
              <a:gd name="connsiteX1" fmla="*/ 150305 w 10574465"/>
              <a:gd name="connsiteY1" fmla="*/ 1173590 h 3070813"/>
              <a:gd name="connsiteX2" fmla="*/ 1869377 w 10574465"/>
              <a:gd name="connsiteY2" fmla="*/ 2935334 h 3070813"/>
              <a:gd name="connsiteX3" fmla="*/ 3618929 w 10574465"/>
              <a:gd name="connsiteY3" fmla="*/ 2807318 h 3070813"/>
              <a:gd name="connsiteX4" fmla="*/ 4606481 w 10574465"/>
              <a:gd name="connsiteY4" fmla="*/ 1661270 h 3070813"/>
              <a:gd name="connsiteX5" fmla="*/ 4673537 w 10574465"/>
              <a:gd name="connsiteY5" fmla="*/ 667622 h 3070813"/>
              <a:gd name="connsiteX6" fmla="*/ 3996881 w 10574465"/>
              <a:gd name="connsiteY6" fmla="*/ 326246 h 3070813"/>
              <a:gd name="connsiteX7" fmla="*/ 3326321 w 10574465"/>
              <a:gd name="connsiteY7" fmla="*/ 490838 h 3070813"/>
              <a:gd name="connsiteX8" fmla="*/ 3436049 w 10574465"/>
              <a:gd name="connsiteY8" fmla="*/ 1234550 h 3070813"/>
              <a:gd name="connsiteX9" fmla="*/ 4563809 w 10574465"/>
              <a:gd name="connsiteY9" fmla="*/ 1545446 h 3070813"/>
              <a:gd name="connsiteX10" fmla="*/ 5155121 w 10574465"/>
              <a:gd name="connsiteY10" fmla="*/ 1216262 h 3070813"/>
              <a:gd name="connsiteX11" fmla="*/ 5941505 w 10574465"/>
              <a:gd name="connsiteY11" fmla="*/ 204326 h 3070813"/>
              <a:gd name="connsiteX12" fmla="*/ 6819329 w 10574465"/>
              <a:gd name="connsiteY12" fmla="*/ 88502 h 3070813"/>
              <a:gd name="connsiteX13" fmla="*/ 7374065 w 10574465"/>
              <a:gd name="connsiteY13" fmla="*/ 1234550 h 3070813"/>
              <a:gd name="connsiteX14" fmla="*/ 6587681 w 10574465"/>
              <a:gd name="connsiteY14" fmla="*/ 2130662 h 3070813"/>
              <a:gd name="connsiteX15" fmla="*/ 6002465 w 10574465"/>
              <a:gd name="connsiteY15" fmla="*/ 1880726 h 3070813"/>
              <a:gd name="connsiteX16" fmla="*/ 6599873 w 10574465"/>
              <a:gd name="connsiteY16" fmla="*/ 789542 h 3070813"/>
              <a:gd name="connsiteX17" fmla="*/ 7276529 w 10574465"/>
              <a:gd name="connsiteY17" fmla="*/ 624950 h 3070813"/>
              <a:gd name="connsiteX18" fmla="*/ 8178737 w 10574465"/>
              <a:gd name="connsiteY18" fmla="*/ 893174 h 3070813"/>
              <a:gd name="connsiteX19" fmla="*/ 9245537 w 10574465"/>
              <a:gd name="connsiteY19" fmla="*/ 1466198 h 3070813"/>
              <a:gd name="connsiteX20" fmla="*/ 9781985 w 10574465"/>
              <a:gd name="connsiteY20" fmla="*/ 1435718 h 3070813"/>
              <a:gd name="connsiteX21" fmla="*/ 10574465 w 10574465"/>
              <a:gd name="connsiteY21" fmla="*/ 673718 h 3070813"/>
              <a:gd name="connsiteX0" fmla="*/ 25267 w 10681075"/>
              <a:gd name="connsiteY0" fmla="*/ 289670 h 3070813"/>
              <a:gd name="connsiteX1" fmla="*/ 256915 w 10681075"/>
              <a:gd name="connsiteY1" fmla="*/ 1173590 h 3070813"/>
              <a:gd name="connsiteX2" fmla="*/ 1975987 w 10681075"/>
              <a:gd name="connsiteY2" fmla="*/ 2935334 h 3070813"/>
              <a:gd name="connsiteX3" fmla="*/ 3725539 w 10681075"/>
              <a:gd name="connsiteY3" fmla="*/ 2807318 h 3070813"/>
              <a:gd name="connsiteX4" fmla="*/ 4713091 w 10681075"/>
              <a:gd name="connsiteY4" fmla="*/ 1661270 h 3070813"/>
              <a:gd name="connsiteX5" fmla="*/ 4780147 w 10681075"/>
              <a:gd name="connsiteY5" fmla="*/ 667622 h 3070813"/>
              <a:gd name="connsiteX6" fmla="*/ 4103491 w 10681075"/>
              <a:gd name="connsiteY6" fmla="*/ 326246 h 3070813"/>
              <a:gd name="connsiteX7" fmla="*/ 3432931 w 10681075"/>
              <a:gd name="connsiteY7" fmla="*/ 490838 h 3070813"/>
              <a:gd name="connsiteX8" fmla="*/ 3542659 w 10681075"/>
              <a:gd name="connsiteY8" fmla="*/ 1234550 h 3070813"/>
              <a:gd name="connsiteX9" fmla="*/ 4670419 w 10681075"/>
              <a:gd name="connsiteY9" fmla="*/ 1545446 h 3070813"/>
              <a:gd name="connsiteX10" fmla="*/ 5261731 w 10681075"/>
              <a:gd name="connsiteY10" fmla="*/ 1216262 h 3070813"/>
              <a:gd name="connsiteX11" fmla="*/ 6048115 w 10681075"/>
              <a:gd name="connsiteY11" fmla="*/ 204326 h 3070813"/>
              <a:gd name="connsiteX12" fmla="*/ 6925939 w 10681075"/>
              <a:gd name="connsiteY12" fmla="*/ 88502 h 3070813"/>
              <a:gd name="connsiteX13" fmla="*/ 7480675 w 10681075"/>
              <a:gd name="connsiteY13" fmla="*/ 1234550 h 3070813"/>
              <a:gd name="connsiteX14" fmla="*/ 6694291 w 10681075"/>
              <a:gd name="connsiteY14" fmla="*/ 2130662 h 3070813"/>
              <a:gd name="connsiteX15" fmla="*/ 6109075 w 10681075"/>
              <a:gd name="connsiteY15" fmla="*/ 1880726 h 3070813"/>
              <a:gd name="connsiteX16" fmla="*/ 6706483 w 10681075"/>
              <a:gd name="connsiteY16" fmla="*/ 789542 h 3070813"/>
              <a:gd name="connsiteX17" fmla="*/ 7383139 w 10681075"/>
              <a:gd name="connsiteY17" fmla="*/ 624950 h 3070813"/>
              <a:gd name="connsiteX18" fmla="*/ 8285347 w 10681075"/>
              <a:gd name="connsiteY18" fmla="*/ 893174 h 3070813"/>
              <a:gd name="connsiteX19" fmla="*/ 9352147 w 10681075"/>
              <a:gd name="connsiteY19" fmla="*/ 1466198 h 3070813"/>
              <a:gd name="connsiteX20" fmla="*/ 9888595 w 10681075"/>
              <a:gd name="connsiteY20" fmla="*/ 1435718 h 3070813"/>
              <a:gd name="connsiteX21" fmla="*/ 10681075 w 10681075"/>
              <a:gd name="connsiteY21" fmla="*/ 673718 h 3070813"/>
              <a:gd name="connsiteX0" fmla="*/ 33198 w 10689006"/>
              <a:gd name="connsiteY0" fmla="*/ 289670 h 3048773"/>
              <a:gd name="connsiteX1" fmla="*/ 240462 w 10689006"/>
              <a:gd name="connsiteY1" fmla="*/ 1472294 h 3048773"/>
              <a:gd name="connsiteX2" fmla="*/ 1983918 w 10689006"/>
              <a:gd name="connsiteY2" fmla="*/ 2935334 h 3048773"/>
              <a:gd name="connsiteX3" fmla="*/ 3733470 w 10689006"/>
              <a:gd name="connsiteY3" fmla="*/ 2807318 h 3048773"/>
              <a:gd name="connsiteX4" fmla="*/ 4721022 w 10689006"/>
              <a:gd name="connsiteY4" fmla="*/ 1661270 h 3048773"/>
              <a:gd name="connsiteX5" fmla="*/ 4788078 w 10689006"/>
              <a:gd name="connsiteY5" fmla="*/ 667622 h 3048773"/>
              <a:gd name="connsiteX6" fmla="*/ 4111422 w 10689006"/>
              <a:gd name="connsiteY6" fmla="*/ 326246 h 3048773"/>
              <a:gd name="connsiteX7" fmla="*/ 3440862 w 10689006"/>
              <a:gd name="connsiteY7" fmla="*/ 490838 h 3048773"/>
              <a:gd name="connsiteX8" fmla="*/ 3550590 w 10689006"/>
              <a:gd name="connsiteY8" fmla="*/ 1234550 h 3048773"/>
              <a:gd name="connsiteX9" fmla="*/ 4678350 w 10689006"/>
              <a:gd name="connsiteY9" fmla="*/ 1545446 h 3048773"/>
              <a:gd name="connsiteX10" fmla="*/ 5269662 w 10689006"/>
              <a:gd name="connsiteY10" fmla="*/ 1216262 h 3048773"/>
              <a:gd name="connsiteX11" fmla="*/ 6056046 w 10689006"/>
              <a:gd name="connsiteY11" fmla="*/ 204326 h 3048773"/>
              <a:gd name="connsiteX12" fmla="*/ 6933870 w 10689006"/>
              <a:gd name="connsiteY12" fmla="*/ 88502 h 3048773"/>
              <a:gd name="connsiteX13" fmla="*/ 7488606 w 10689006"/>
              <a:gd name="connsiteY13" fmla="*/ 1234550 h 3048773"/>
              <a:gd name="connsiteX14" fmla="*/ 6702222 w 10689006"/>
              <a:gd name="connsiteY14" fmla="*/ 2130662 h 3048773"/>
              <a:gd name="connsiteX15" fmla="*/ 6117006 w 10689006"/>
              <a:gd name="connsiteY15" fmla="*/ 1880726 h 3048773"/>
              <a:gd name="connsiteX16" fmla="*/ 6714414 w 10689006"/>
              <a:gd name="connsiteY16" fmla="*/ 789542 h 3048773"/>
              <a:gd name="connsiteX17" fmla="*/ 7391070 w 10689006"/>
              <a:gd name="connsiteY17" fmla="*/ 624950 h 3048773"/>
              <a:gd name="connsiteX18" fmla="*/ 8293278 w 10689006"/>
              <a:gd name="connsiteY18" fmla="*/ 893174 h 3048773"/>
              <a:gd name="connsiteX19" fmla="*/ 9360078 w 10689006"/>
              <a:gd name="connsiteY19" fmla="*/ 1466198 h 3048773"/>
              <a:gd name="connsiteX20" fmla="*/ 9896526 w 10689006"/>
              <a:gd name="connsiteY20" fmla="*/ 1435718 h 3048773"/>
              <a:gd name="connsiteX21" fmla="*/ 10689006 w 10689006"/>
              <a:gd name="connsiteY21" fmla="*/ 673718 h 3048773"/>
              <a:gd name="connsiteX0" fmla="*/ 79384 w 10735192"/>
              <a:gd name="connsiteY0" fmla="*/ 289670 h 3025875"/>
              <a:gd name="connsiteX1" fmla="*/ 189112 w 10735192"/>
              <a:gd name="connsiteY1" fmla="*/ 1783190 h 3025875"/>
              <a:gd name="connsiteX2" fmla="*/ 2030104 w 10735192"/>
              <a:gd name="connsiteY2" fmla="*/ 2935334 h 3025875"/>
              <a:gd name="connsiteX3" fmla="*/ 3779656 w 10735192"/>
              <a:gd name="connsiteY3" fmla="*/ 2807318 h 3025875"/>
              <a:gd name="connsiteX4" fmla="*/ 4767208 w 10735192"/>
              <a:gd name="connsiteY4" fmla="*/ 1661270 h 3025875"/>
              <a:gd name="connsiteX5" fmla="*/ 4834264 w 10735192"/>
              <a:gd name="connsiteY5" fmla="*/ 667622 h 3025875"/>
              <a:gd name="connsiteX6" fmla="*/ 4157608 w 10735192"/>
              <a:gd name="connsiteY6" fmla="*/ 326246 h 3025875"/>
              <a:gd name="connsiteX7" fmla="*/ 3487048 w 10735192"/>
              <a:gd name="connsiteY7" fmla="*/ 490838 h 3025875"/>
              <a:gd name="connsiteX8" fmla="*/ 3596776 w 10735192"/>
              <a:gd name="connsiteY8" fmla="*/ 1234550 h 3025875"/>
              <a:gd name="connsiteX9" fmla="*/ 4724536 w 10735192"/>
              <a:gd name="connsiteY9" fmla="*/ 1545446 h 3025875"/>
              <a:gd name="connsiteX10" fmla="*/ 5315848 w 10735192"/>
              <a:gd name="connsiteY10" fmla="*/ 1216262 h 3025875"/>
              <a:gd name="connsiteX11" fmla="*/ 6102232 w 10735192"/>
              <a:gd name="connsiteY11" fmla="*/ 204326 h 3025875"/>
              <a:gd name="connsiteX12" fmla="*/ 6980056 w 10735192"/>
              <a:gd name="connsiteY12" fmla="*/ 88502 h 3025875"/>
              <a:gd name="connsiteX13" fmla="*/ 7534792 w 10735192"/>
              <a:gd name="connsiteY13" fmla="*/ 1234550 h 3025875"/>
              <a:gd name="connsiteX14" fmla="*/ 6748408 w 10735192"/>
              <a:gd name="connsiteY14" fmla="*/ 2130662 h 3025875"/>
              <a:gd name="connsiteX15" fmla="*/ 6163192 w 10735192"/>
              <a:gd name="connsiteY15" fmla="*/ 1880726 h 3025875"/>
              <a:gd name="connsiteX16" fmla="*/ 6760600 w 10735192"/>
              <a:gd name="connsiteY16" fmla="*/ 789542 h 3025875"/>
              <a:gd name="connsiteX17" fmla="*/ 7437256 w 10735192"/>
              <a:gd name="connsiteY17" fmla="*/ 624950 h 3025875"/>
              <a:gd name="connsiteX18" fmla="*/ 8339464 w 10735192"/>
              <a:gd name="connsiteY18" fmla="*/ 893174 h 3025875"/>
              <a:gd name="connsiteX19" fmla="*/ 9406264 w 10735192"/>
              <a:gd name="connsiteY19" fmla="*/ 1466198 h 3025875"/>
              <a:gd name="connsiteX20" fmla="*/ 9942712 w 10735192"/>
              <a:gd name="connsiteY20" fmla="*/ 1435718 h 3025875"/>
              <a:gd name="connsiteX21" fmla="*/ 10735192 w 10735192"/>
              <a:gd name="connsiteY21" fmla="*/ 673718 h 3025875"/>
              <a:gd name="connsiteX0" fmla="*/ 79384 w 10735192"/>
              <a:gd name="connsiteY0" fmla="*/ 289670 h 3022081"/>
              <a:gd name="connsiteX1" fmla="*/ 189112 w 10735192"/>
              <a:gd name="connsiteY1" fmla="*/ 1783190 h 3022081"/>
              <a:gd name="connsiteX2" fmla="*/ 2030104 w 10735192"/>
              <a:gd name="connsiteY2" fmla="*/ 2935334 h 3022081"/>
              <a:gd name="connsiteX3" fmla="*/ 3779656 w 10735192"/>
              <a:gd name="connsiteY3" fmla="*/ 2807318 h 3022081"/>
              <a:gd name="connsiteX4" fmla="*/ 4803784 w 10735192"/>
              <a:gd name="connsiteY4" fmla="*/ 1752710 h 3022081"/>
              <a:gd name="connsiteX5" fmla="*/ 4834264 w 10735192"/>
              <a:gd name="connsiteY5" fmla="*/ 667622 h 3022081"/>
              <a:gd name="connsiteX6" fmla="*/ 4157608 w 10735192"/>
              <a:gd name="connsiteY6" fmla="*/ 326246 h 3022081"/>
              <a:gd name="connsiteX7" fmla="*/ 3487048 w 10735192"/>
              <a:gd name="connsiteY7" fmla="*/ 490838 h 3022081"/>
              <a:gd name="connsiteX8" fmla="*/ 3596776 w 10735192"/>
              <a:gd name="connsiteY8" fmla="*/ 1234550 h 3022081"/>
              <a:gd name="connsiteX9" fmla="*/ 4724536 w 10735192"/>
              <a:gd name="connsiteY9" fmla="*/ 1545446 h 3022081"/>
              <a:gd name="connsiteX10" fmla="*/ 5315848 w 10735192"/>
              <a:gd name="connsiteY10" fmla="*/ 1216262 h 3022081"/>
              <a:gd name="connsiteX11" fmla="*/ 6102232 w 10735192"/>
              <a:gd name="connsiteY11" fmla="*/ 204326 h 3022081"/>
              <a:gd name="connsiteX12" fmla="*/ 6980056 w 10735192"/>
              <a:gd name="connsiteY12" fmla="*/ 88502 h 3022081"/>
              <a:gd name="connsiteX13" fmla="*/ 7534792 w 10735192"/>
              <a:gd name="connsiteY13" fmla="*/ 1234550 h 3022081"/>
              <a:gd name="connsiteX14" fmla="*/ 6748408 w 10735192"/>
              <a:gd name="connsiteY14" fmla="*/ 2130662 h 3022081"/>
              <a:gd name="connsiteX15" fmla="*/ 6163192 w 10735192"/>
              <a:gd name="connsiteY15" fmla="*/ 1880726 h 3022081"/>
              <a:gd name="connsiteX16" fmla="*/ 6760600 w 10735192"/>
              <a:gd name="connsiteY16" fmla="*/ 789542 h 3022081"/>
              <a:gd name="connsiteX17" fmla="*/ 7437256 w 10735192"/>
              <a:gd name="connsiteY17" fmla="*/ 624950 h 3022081"/>
              <a:gd name="connsiteX18" fmla="*/ 8339464 w 10735192"/>
              <a:gd name="connsiteY18" fmla="*/ 893174 h 3022081"/>
              <a:gd name="connsiteX19" fmla="*/ 9406264 w 10735192"/>
              <a:gd name="connsiteY19" fmla="*/ 1466198 h 3022081"/>
              <a:gd name="connsiteX20" fmla="*/ 9942712 w 10735192"/>
              <a:gd name="connsiteY20" fmla="*/ 1435718 h 3022081"/>
              <a:gd name="connsiteX21" fmla="*/ 10735192 w 10735192"/>
              <a:gd name="connsiteY21" fmla="*/ 673718 h 3022081"/>
              <a:gd name="connsiteX0" fmla="*/ 79384 w 10735192"/>
              <a:gd name="connsiteY0" fmla="*/ 289670 h 3077476"/>
              <a:gd name="connsiteX1" fmla="*/ 189112 w 10735192"/>
              <a:gd name="connsiteY1" fmla="*/ 1783190 h 3077476"/>
              <a:gd name="connsiteX2" fmla="*/ 2030104 w 10735192"/>
              <a:gd name="connsiteY2" fmla="*/ 2935334 h 3077476"/>
              <a:gd name="connsiteX3" fmla="*/ 3779656 w 10735192"/>
              <a:gd name="connsiteY3" fmla="*/ 2807318 h 3077476"/>
              <a:gd name="connsiteX4" fmla="*/ 4834264 w 10735192"/>
              <a:gd name="connsiteY4" fmla="*/ 667622 h 3077476"/>
              <a:gd name="connsiteX5" fmla="*/ 4157608 w 10735192"/>
              <a:gd name="connsiteY5" fmla="*/ 326246 h 3077476"/>
              <a:gd name="connsiteX6" fmla="*/ 3487048 w 10735192"/>
              <a:gd name="connsiteY6" fmla="*/ 490838 h 3077476"/>
              <a:gd name="connsiteX7" fmla="*/ 3596776 w 10735192"/>
              <a:gd name="connsiteY7" fmla="*/ 1234550 h 3077476"/>
              <a:gd name="connsiteX8" fmla="*/ 4724536 w 10735192"/>
              <a:gd name="connsiteY8" fmla="*/ 1545446 h 3077476"/>
              <a:gd name="connsiteX9" fmla="*/ 5315848 w 10735192"/>
              <a:gd name="connsiteY9" fmla="*/ 1216262 h 3077476"/>
              <a:gd name="connsiteX10" fmla="*/ 6102232 w 10735192"/>
              <a:gd name="connsiteY10" fmla="*/ 204326 h 3077476"/>
              <a:gd name="connsiteX11" fmla="*/ 6980056 w 10735192"/>
              <a:gd name="connsiteY11" fmla="*/ 88502 h 3077476"/>
              <a:gd name="connsiteX12" fmla="*/ 7534792 w 10735192"/>
              <a:gd name="connsiteY12" fmla="*/ 1234550 h 3077476"/>
              <a:gd name="connsiteX13" fmla="*/ 6748408 w 10735192"/>
              <a:gd name="connsiteY13" fmla="*/ 2130662 h 3077476"/>
              <a:gd name="connsiteX14" fmla="*/ 6163192 w 10735192"/>
              <a:gd name="connsiteY14" fmla="*/ 1880726 h 3077476"/>
              <a:gd name="connsiteX15" fmla="*/ 6760600 w 10735192"/>
              <a:gd name="connsiteY15" fmla="*/ 789542 h 3077476"/>
              <a:gd name="connsiteX16" fmla="*/ 7437256 w 10735192"/>
              <a:gd name="connsiteY16" fmla="*/ 624950 h 3077476"/>
              <a:gd name="connsiteX17" fmla="*/ 8339464 w 10735192"/>
              <a:gd name="connsiteY17" fmla="*/ 893174 h 3077476"/>
              <a:gd name="connsiteX18" fmla="*/ 9406264 w 10735192"/>
              <a:gd name="connsiteY18" fmla="*/ 1466198 h 3077476"/>
              <a:gd name="connsiteX19" fmla="*/ 9942712 w 10735192"/>
              <a:gd name="connsiteY19" fmla="*/ 1435718 h 3077476"/>
              <a:gd name="connsiteX20" fmla="*/ 10735192 w 10735192"/>
              <a:gd name="connsiteY20" fmla="*/ 673718 h 3077476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487048 w 10735192"/>
              <a:gd name="connsiteY6" fmla="*/ 490838 h 3058561"/>
              <a:gd name="connsiteX7" fmla="*/ 3596776 w 10735192"/>
              <a:gd name="connsiteY7" fmla="*/ 1234550 h 3058561"/>
              <a:gd name="connsiteX8" fmla="*/ 4724536 w 10735192"/>
              <a:gd name="connsiteY8" fmla="*/ 1545446 h 3058561"/>
              <a:gd name="connsiteX9" fmla="*/ 5315848 w 10735192"/>
              <a:gd name="connsiteY9" fmla="*/ 1216262 h 3058561"/>
              <a:gd name="connsiteX10" fmla="*/ 6102232 w 10735192"/>
              <a:gd name="connsiteY10" fmla="*/ 204326 h 3058561"/>
              <a:gd name="connsiteX11" fmla="*/ 6980056 w 10735192"/>
              <a:gd name="connsiteY11" fmla="*/ 88502 h 3058561"/>
              <a:gd name="connsiteX12" fmla="*/ 7534792 w 10735192"/>
              <a:gd name="connsiteY12" fmla="*/ 1234550 h 3058561"/>
              <a:gd name="connsiteX13" fmla="*/ 6748408 w 10735192"/>
              <a:gd name="connsiteY13" fmla="*/ 2130662 h 3058561"/>
              <a:gd name="connsiteX14" fmla="*/ 6163192 w 10735192"/>
              <a:gd name="connsiteY14" fmla="*/ 1880726 h 3058561"/>
              <a:gd name="connsiteX15" fmla="*/ 6760600 w 10735192"/>
              <a:gd name="connsiteY15" fmla="*/ 789542 h 3058561"/>
              <a:gd name="connsiteX16" fmla="*/ 7437256 w 10735192"/>
              <a:gd name="connsiteY16" fmla="*/ 624950 h 3058561"/>
              <a:gd name="connsiteX17" fmla="*/ 8339464 w 10735192"/>
              <a:gd name="connsiteY17" fmla="*/ 893174 h 3058561"/>
              <a:gd name="connsiteX18" fmla="*/ 9406264 w 10735192"/>
              <a:gd name="connsiteY18" fmla="*/ 1466198 h 3058561"/>
              <a:gd name="connsiteX19" fmla="*/ 9942712 w 10735192"/>
              <a:gd name="connsiteY19" fmla="*/ 1435718 h 3058561"/>
              <a:gd name="connsiteX20" fmla="*/ 10735192 w 10735192"/>
              <a:gd name="connsiteY20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596776 w 10735192"/>
              <a:gd name="connsiteY6" fmla="*/ 1234550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724536 w 10735192"/>
              <a:gd name="connsiteY7" fmla="*/ 1545446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7608 w 10735192"/>
              <a:gd name="connsiteY5" fmla="*/ 326246 h 3058561"/>
              <a:gd name="connsiteX6" fmla="*/ 3761368 w 10735192"/>
              <a:gd name="connsiteY6" fmla="*/ 1063862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761368 w 10735192"/>
              <a:gd name="connsiteY6" fmla="*/ 1063862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761368 w 10735192"/>
              <a:gd name="connsiteY6" fmla="*/ 1063862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761368 w 10735192"/>
              <a:gd name="connsiteY6" fmla="*/ 1063862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654836 w 10735192"/>
              <a:gd name="connsiteY6" fmla="*/ 1019473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654836 w 10735192"/>
              <a:gd name="connsiteY6" fmla="*/ 1019473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654836 w 10735192"/>
              <a:gd name="connsiteY6" fmla="*/ 1019473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289670 h 3058561"/>
              <a:gd name="connsiteX1" fmla="*/ 189112 w 10735192"/>
              <a:gd name="connsiteY1" fmla="*/ 1783190 h 3058561"/>
              <a:gd name="connsiteX2" fmla="*/ 2030104 w 10735192"/>
              <a:gd name="connsiteY2" fmla="*/ 2935334 h 3058561"/>
              <a:gd name="connsiteX3" fmla="*/ 3779656 w 10735192"/>
              <a:gd name="connsiteY3" fmla="*/ 2807318 h 3058561"/>
              <a:gd name="connsiteX4" fmla="*/ 5011048 w 10735192"/>
              <a:gd name="connsiteY4" fmla="*/ 996806 h 3058561"/>
              <a:gd name="connsiteX5" fmla="*/ 4153169 w 10735192"/>
              <a:gd name="connsiteY5" fmla="*/ 241908 h 3058561"/>
              <a:gd name="connsiteX6" fmla="*/ 3654836 w 10735192"/>
              <a:gd name="connsiteY6" fmla="*/ 1019473 h 3058561"/>
              <a:gd name="connsiteX7" fmla="*/ 4396062 w 10735192"/>
              <a:gd name="connsiteY7" fmla="*/ 1691928 h 3058561"/>
              <a:gd name="connsiteX8" fmla="*/ 5315848 w 10735192"/>
              <a:gd name="connsiteY8" fmla="*/ 1216262 h 3058561"/>
              <a:gd name="connsiteX9" fmla="*/ 6102232 w 10735192"/>
              <a:gd name="connsiteY9" fmla="*/ 204326 h 3058561"/>
              <a:gd name="connsiteX10" fmla="*/ 6980056 w 10735192"/>
              <a:gd name="connsiteY10" fmla="*/ 88502 h 3058561"/>
              <a:gd name="connsiteX11" fmla="*/ 7534792 w 10735192"/>
              <a:gd name="connsiteY11" fmla="*/ 1234550 h 3058561"/>
              <a:gd name="connsiteX12" fmla="*/ 6748408 w 10735192"/>
              <a:gd name="connsiteY12" fmla="*/ 2130662 h 3058561"/>
              <a:gd name="connsiteX13" fmla="*/ 6163192 w 10735192"/>
              <a:gd name="connsiteY13" fmla="*/ 1880726 h 3058561"/>
              <a:gd name="connsiteX14" fmla="*/ 6760600 w 10735192"/>
              <a:gd name="connsiteY14" fmla="*/ 789542 h 3058561"/>
              <a:gd name="connsiteX15" fmla="*/ 7437256 w 10735192"/>
              <a:gd name="connsiteY15" fmla="*/ 624950 h 3058561"/>
              <a:gd name="connsiteX16" fmla="*/ 8339464 w 10735192"/>
              <a:gd name="connsiteY16" fmla="*/ 893174 h 3058561"/>
              <a:gd name="connsiteX17" fmla="*/ 9406264 w 10735192"/>
              <a:gd name="connsiteY17" fmla="*/ 1466198 h 3058561"/>
              <a:gd name="connsiteX18" fmla="*/ 9942712 w 10735192"/>
              <a:gd name="connsiteY18" fmla="*/ 1435718 h 3058561"/>
              <a:gd name="connsiteX19" fmla="*/ 10735192 w 10735192"/>
              <a:gd name="connsiteY19" fmla="*/ 673718 h 3058561"/>
              <a:gd name="connsiteX0" fmla="*/ 79384 w 10735192"/>
              <a:gd name="connsiteY0" fmla="*/ 314802 h 3083693"/>
              <a:gd name="connsiteX1" fmla="*/ 189112 w 10735192"/>
              <a:gd name="connsiteY1" fmla="*/ 1808322 h 3083693"/>
              <a:gd name="connsiteX2" fmla="*/ 2030104 w 10735192"/>
              <a:gd name="connsiteY2" fmla="*/ 2960466 h 3083693"/>
              <a:gd name="connsiteX3" fmla="*/ 3779656 w 10735192"/>
              <a:gd name="connsiteY3" fmla="*/ 2832450 h 3083693"/>
              <a:gd name="connsiteX4" fmla="*/ 5011048 w 10735192"/>
              <a:gd name="connsiteY4" fmla="*/ 1021938 h 3083693"/>
              <a:gd name="connsiteX5" fmla="*/ 4153169 w 10735192"/>
              <a:gd name="connsiteY5" fmla="*/ 267040 h 3083693"/>
              <a:gd name="connsiteX6" fmla="*/ 3654836 w 10735192"/>
              <a:gd name="connsiteY6" fmla="*/ 1044605 h 3083693"/>
              <a:gd name="connsiteX7" fmla="*/ 4396062 w 10735192"/>
              <a:gd name="connsiteY7" fmla="*/ 1717060 h 3083693"/>
              <a:gd name="connsiteX8" fmla="*/ 5315848 w 10735192"/>
              <a:gd name="connsiteY8" fmla="*/ 1241394 h 3083693"/>
              <a:gd name="connsiteX9" fmla="*/ 6102232 w 10735192"/>
              <a:gd name="connsiteY9" fmla="*/ 229458 h 3083693"/>
              <a:gd name="connsiteX10" fmla="*/ 6980056 w 10735192"/>
              <a:gd name="connsiteY10" fmla="*/ 113634 h 3083693"/>
              <a:gd name="connsiteX11" fmla="*/ 7534792 w 10735192"/>
              <a:gd name="connsiteY11" fmla="*/ 1259682 h 3083693"/>
              <a:gd name="connsiteX12" fmla="*/ 6748408 w 10735192"/>
              <a:gd name="connsiteY12" fmla="*/ 2155794 h 3083693"/>
              <a:gd name="connsiteX13" fmla="*/ 6163192 w 10735192"/>
              <a:gd name="connsiteY13" fmla="*/ 1905858 h 3083693"/>
              <a:gd name="connsiteX14" fmla="*/ 6760600 w 10735192"/>
              <a:gd name="connsiteY14" fmla="*/ 814674 h 3083693"/>
              <a:gd name="connsiteX15" fmla="*/ 7437256 w 10735192"/>
              <a:gd name="connsiteY15" fmla="*/ 650082 h 3083693"/>
              <a:gd name="connsiteX16" fmla="*/ 8339464 w 10735192"/>
              <a:gd name="connsiteY16" fmla="*/ 918306 h 3083693"/>
              <a:gd name="connsiteX17" fmla="*/ 9406264 w 10735192"/>
              <a:gd name="connsiteY17" fmla="*/ 1491330 h 3083693"/>
              <a:gd name="connsiteX18" fmla="*/ 9942712 w 10735192"/>
              <a:gd name="connsiteY18" fmla="*/ 1460850 h 3083693"/>
              <a:gd name="connsiteX19" fmla="*/ 10735192 w 10735192"/>
              <a:gd name="connsiteY19" fmla="*/ 698850 h 3083693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748408 w 10735192"/>
              <a:gd name="connsiteY12" fmla="*/ 2176167 h 3104066"/>
              <a:gd name="connsiteX13" fmla="*/ 6163192 w 10735192"/>
              <a:gd name="connsiteY13" fmla="*/ 1926231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748408 w 10735192"/>
              <a:gd name="connsiteY12" fmla="*/ 2176167 h 3104066"/>
              <a:gd name="connsiteX13" fmla="*/ 5830279 w 10735192"/>
              <a:gd name="connsiteY13" fmla="*/ 1784188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830279 w 10735192"/>
              <a:gd name="connsiteY13" fmla="*/ 1784188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9895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9895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9895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9895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82078 w 10735192"/>
              <a:gd name="connsiteY12" fmla="*/ 2043002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10735192"/>
              <a:gd name="connsiteY0" fmla="*/ 335175 h 3104066"/>
              <a:gd name="connsiteX1" fmla="*/ 189112 w 10735192"/>
              <a:gd name="connsiteY1" fmla="*/ 1828695 h 3104066"/>
              <a:gd name="connsiteX2" fmla="*/ 2030104 w 10735192"/>
              <a:gd name="connsiteY2" fmla="*/ 2980839 h 3104066"/>
              <a:gd name="connsiteX3" fmla="*/ 3779656 w 10735192"/>
              <a:gd name="connsiteY3" fmla="*/ 2852823 h 3104066"/>
              <a:gd name="connsiteX4" fmla="*/ 5011048 w 10735192"/>
              <a:gd name="connsiteY4" fmla="*/ 1042311 h 3104066"/>
              <a:gd name="connsiteX5" fmla="*/ 4153169 w 10735192"/>
              <a:gd name="connsiteY5" fmla="*/ 287413 h 3104066"/>
              <a:gd name="connsiteX6" fmla="*/ 3654836 w 10735192"/>
              <a:gd name="connsiteY6" fmla="*/ 1064978 h 3104066"/>
              <a:gd name="connsiteX7" fmla="*/ 4396062 w 10735192"/>
              <a:gd name="connsiteY7" fmla="*/ 1737433 h 3104066"/>
              <a:gd name="connsiteX8" fmla="*/ 5315848 w 10735192"/>
              <a:gd name="connsiteY8" fmla="*/ 1261767 h 3104066"/>
              <a:gd name="connsiteX9" fmla="*/ 6102232 w 10735192"/>
              <a:gd name="connsiteY9" fmla="*/ 249831 h 3104066"/>
              <a:gd name="connsiteX10" fmla="*/ 6980056 w 10735192"/>
              <a:gd name="connsiteY10" fmla="*/ 134007 h 3104066"/>
              <a:gd name="connsiteX11" fmla="*/ 6993254 w 10735192"/>
              <a:gd name="connsiteY11" fmla="*/ 1568579 h 3104066"/>
              <a:gd name="connsiteX12" fmla="*/ 6419934 w 10735192"/>
              <a:gd name="connsiteY12" fmla="*/ 2087390 h 3104066"/>
              <a:gd name="connsiteX13" fmla="*/ 5923495 w 10735192"/>
              <a:gd name="connsiteY13" fmla="*/ 1371377 h 3104066"/>
              <a:gd name="connsiteX14" fmla="*/ 6760600 w 10735192"/>
              <a:gd name="connsiteY14" fmla="*/ 835047 h 3104066"/>
              <a:gd name="connsiteX15" fmla="*/ 7437256 w 10735192"/>
              <a:gd name="connsiteY15" fmla="*/ 670455 h 3104066"/>
              <a:gd name="connsiteX16" fmla="*/ 8339464 w 10735192"/>
              <a:gd name="connsiteY16" fmla="*/ 938679 h 3104066"/>
              <a:gd name="connsiteX17" fmla="*/ 9406264 w 10735192"/>
              <a:gd name="connsiteY17" fmla="*/ 1511703 h 3104066"/>
              <a:gd name="connsiteX18" fmla="*/ 9942712 w 10735192"/>
              <a:gd name="connsiteY18" fmla="*/ 1481223 h 3104066"/>
              <a:gd name="connsiteX19" fmla="*/ 10735192 w 10735192"/>
              <a:gd name="connsiteY19" fmla="*/ 719223 h 3104066"/>
              <a:gd name="connsiteX0" fmla="*/ 79384 w 9942712"/>
              <a:gd name="connsiteY0" fmla="*/ 335175 h 3104066"/>
              <a:gd name="connsiteX1" fmla="*/ 189112 w 9942712"/>
              <a:gd name="connsiteY1" fmla="*/ 1828695 h 3104066"/>
              <a:gd name="connsiteX2" fmla="*/ 2030104 w 9942712"/>
              <a:gd name="connsiteY2" fmla="*/ 2980839 h 3104066"/>
              <a:gd name="connsiteX3" fmla="*/ 3779656 w 9942712"/>
              <a:gd name="connsiteY3" fmla="*/ 2852823 h 3104066"/>
              <a:gd name="connsiteX4" fmla="*/ 5011048 w 9942712"/>
              <a:gd name="connsiteY4" fmla="*/ 1042311 h 3104066"/>
              <a:gd name="connsiteX5" fmla="*/ 4153169 w 9942712"/>
              <a:gd name="connsiteY5" fmla="*/ 287413 h 3104066"/>
              <a:gd name="connsiteX6" fmla="*/ 3654836 w 9942712"/>
              <a:gd name="connsiteY6" fmla="*/ 1064978 h 3104066"/>
              <a:gd name="connsiteX7" fmla="*/ 4396062 w 9942712"/>
              <a:gd name="connsiteY7" fmla="*/ 1737433 h 3104066"/>
              <a:gd name="connsiteX8" fmla="*/ 5315848 w 9942712"/>
              <a:gd name="connsiteY8" fmla="*/ 1261767 h 3104066"/>
              <a:gd name="connsiteX9" fmla="*/ 6102232 w 9942712"/>
              <a:gd name="connsiteY9" fmla="*/ 249831 h 3104066"/>
              <a:gd name="connsiteX10" fmla="*/ 6980056 w 9942712"/>
              <a:gd name="connsiteY10" fmla="*/ 134007 h 3104066"/>
              <a:gd name="connsiteX11" fmla="*/ 6993254 w 9942712"/>
              <a:gd name="connsiteY11" fmla="*/ 1568579 h 3104066"/>
              <a:gd name="connsiteX12" fmla="*/ 6419934 w 9942712"/>
              <a:gd name="connsiteY12" fmla="*/ 2087390 h 3104066"/>
              <a:gd name="connsiteX13" fmla="*/ 5923495 w 9942712"/>
              <a:gd name="connsiteY13" fmla="*/ 1371377 h 3104066"/>
              <a:gd name="connsiteX14" fmla="*/ 6760600 w 9942712"/>
              <a:gd name="connsiteY14" fmla="*/ 835047 h 3104066"/>
              <a:gd name="connsiteX15" fmla="*/ 7437256 w 9942712"/>
              <a:gd name="connsiteY15" fmla="*/ 670455 h 3104066"/>
              <a:gd name="connsiteX16" fmla="*/ 8339464 w 9942712"/>
              <a:gd name="connsiteY16" fmla="*/ 938679 h 3104066"/>
              <a:gd name="connsiteX17" fmla="*/ 9406264 w 9942712"/>
              <a:gd name="connsiteY17" fmla="*/ 1511703 h 3104066"/>
              <a:gd name="connsiteX18" fmla="*/ 9942712 w 9942712"/>
              <a:gd name="connsiteY18" fmla="*/ 1481223 h 3104066"/>
              <a:gd name="connsiteX0" fmla="*/ 79384 w 9406264"/>
              <a:gd name="connsiteY0" fmla="*/ 335175 h 3104066"/>
              <a:gd name="connsiteX1" fmla="*/ 189112 w 9406264"/>
              <a:gd name="connsiteY1" fmla="*/ 1828695 h 3104066"/>
              <a:gd name="connsiteX2" fmla="*/ 2030104 w 9406264"/>
              <a:gd name="connsiteY2" fmla="*/ 2980839 h 3104066"/>
              <a:gd name="connsiteX3" fmla="*/ 3779656 w 9406264"/>
              <a:gd name="connsiteY3" fmla="*/ 2852823 h 3104066"/>
              <a:gd name="connsiteX4" fmla="*/ 5011048 w 9406264"/>
              <a:gd name="connsiteY4" fmla="*/ 1042311 h 3104066"/>
              <a:gd name="connsiteX5" fmla="*/ 4153169 w 9406264"/>
              <a:gd name="connsiteY5" fmla="*/ 287413 h 3104066"/>
              <a:gd name="connsiteX6" fmla="*/ 3654836 w 9406264"/>
              <a:gd name="connsiteY6" fmla="*/ 1064978 h 3104066"/>
              <a:gd name="connsiteX7" fmla="*/ 4396062 w 9406264"/>
              <a:gd name="connsiteY7" fmla="*/ 1737433 h 3104066"/>
              <a:gd name="connsiteX8" fmla="*/ 5315848 w 9406264"/>
              <a:gd name="connsiteY8" fmla="*/ 1261767 h 3104066"/>
              <a:gd name="connsiteX9" fmla="*/ 6102232 w 9406264"/>
              <a:gd name="connsiteY9" fmla="*/ 249831 h 3104066"/>
              <a:gd name="connsiteX10" fmla="*/ 6980056 w 9406264"/>
              <a:gd name="connsiteY10" fmla="*/ 134007 h 3104066"/>
              <a:gd name="connsiteX11" fmla="*/ 6993254 w 9406264"/>
              <a:gd name="connsiteY11" fmla="*/ 1568579 h 3104066"/>
              <a:gd name="connsiteX12" fmla="*/ 6419934 w 9406264"/>
              <a:gd name="connsiteY12" fmla="*/ 2087390 h 3104066"/>
              <a:gd name="connsiteX13" fmla="*/ 5923495 w 9406264"/>
              <a:gd name="connsiteY13" fmla="*/ 1371377 h 3104066"/>
              <a:gd name="connsiteX14" fmla="*/ 6760600 w 9406264"/>
              <a:gd name="connsiteY14" fmla="*/ 835047 h 3104066"/>
              <a:gd name="connsiteX15" fmla="*/ 7437256 w 9406264"/>
              <a:gd name="connsiteY15" fmla="*/ 670455 h 3104066"/>
              <a:gd name="connsiteX16" fmla="*/ 8339464 w 9406264"/>
              <a:gd name="connsiteY16" fmla="*/ 938679 h 3104066"/>
              <a:gd name="connsiteX17" fmla="*/ 9406264 w 9406264"/>
              <a:gd name="connsiteY17" fmla="*/ 1511703 h 3104066"/>
              <a:gd name="connsiteX0" fmla="*/ 79384 w 8339464"/>
              <a:gd name="connsiteY0" fmla="*/ 335175 h 3104066"/>
              <a:gd name="connsiteX1" fmla="*/ 189112 w 8339464"/>
              <a:gd name="connsiteY1" fmla="*/ 1828695 h 3104066"/>
              <a:gd name="connsiteX2" fmla="*/ 2030104 w 8339464"/>
              <a:gd name="connsiteY2" fmla="*/ 2980839 h 3104066"/>
              <a:gd name="connsiteX3" fmla="*/ 3779656 w 8339464"/>
              <a:gd name="connsiteY3" fmla="*/ 2852823 h 3104066"/>
              <a:gd name="connsiteX4" fmla="*/ 5011048 w 8339464"/>
              <a:gd name="connsiteY4" fmla="*/ 1042311 h 3104066"/>
              <a:gd name="connsiteX5" fmla="*/ 4153169 w 8339464"/>
              <a:gd name="connsiteY5" fmla="*/ 287413 h 3104066"/>
              <a:gd name="connsiteX6" fmla="*/ 3654836 w 8339464"/>
              <a:gd name="connsiteY6" fmla="*/ 1064978 h 3104066"/>
              <a:gd name="connsiteX7" fmla="*/ 4396062 w 8339464"/>
              <a:gd name="connsiteY7" fmla="*/ 1737433 h 3104066"/>
              <a:gd name="connsiteX8" fmla="*/ 5315848 w 8339464"/>
              <a:gd name="connsiteY8" fmla="*/ 1261767 h 3104066"/>
              <a:gd name="connsiteX9" fmla="*/ 6102232 w 8339464"/>
              <a:gd name="connsiteY9" fmla="*/ 249831 h 3104066"/>
              <a:gd name="connsiteX10" fmla="*/ 6980056 w 8339464"/>
              <a:gd name="connsiteY10" fmla="*/ 134007 h 3104066"/>
              <a:gd name="connsiteX11" fmla="*/ 6993254 w 8339464"/>
              <a:gd name="connsiteY11" fmla="*/ 1568579 h 3104066"/>
              <a:gd name="connsiteX12" fmla="*/ 6419934 w 8339464"/>
              <a:gd name="connsiteY12" fmla="*/ 2087390 h 3104066"/>
              <a:gd name="connsiteX13" fmla="*/ 5923495 w 8339464"/>
              <a:gd name="connsiteY13" fmla="*/ 1371377 h 3104066"/>
              <a:gd name="connsiteX14" fmla="*/ 6760600 w 8339464"/>
              <a:gd name="connsiteY14" fmla="*/ 835047 h 3104066"/>
              <a:gd name="connsiteX15" fmla="*/ 7437256 w 8339464"/>
              <a:gd name="connsiteY15" fmla="*/ 670455 h 3104066"/>
              <a:gd name="connsiteX16" fmla="*/ 8339464 w 8339464"/>
              <a:gd name="connsiteY16" fmla="*/ 938679 h 3104066"/>
              <a:gd name="connsiteX0" fmla="*/ 79384 w 7437256"/>
              <a:gd name="connsiteY0" fmla="*/ 335175 h 3104066"/>
              <a:gd name="connsiteX1" fmla="*/ 189112 w 7437256"/>
              <a:gd name="connsiteY1" fmla="*/ 1828695 h 3104066"/>
              <a:gd name="connsiteX2" fmla="*/ 2030104 w 7437256"/>
              <a:gd name="connsiteY2" fmla="*/ 2980839 h 3104066"/>
              <a:gd name="connsiteX3" fmla="*/ 3779656 w 7437256"/>
              <a:gd name="connsiteY3" fmla="*/ 2852823 h 3104066"/>
              <a:gd name="connsiteX4" fmla="*/ 5011048 w 7437256"/>
              <a:gd name="connsiteY4" fmla="*/ 1042311 h 3104066"/>
              <a:gd name="connsiteX5" fmla="*/ 4153169 w 7437256"/>
              <a:gd name="connsiteY5" fmla="*/ 287413 h 3104066"/>
              <a:gd name="connsiteX6" fmla="*/ 3654836 w 7437256"/>
              <a:gd name="connsiteY6" fmla="*/ 1064978 h 3104066"/>
              <a:gd name="connsiteX7" fmla="*/ 4396062 w 7437256"/>
              <a:gd name="connsiteY7" fmla="*/ 1737433 h 3104066"/>
              <a:gd name="connsiteX8" fmla="*/ 5315848 w 7437256"/>
              <a:gd name="connsiteY8" fmla="*/ 1261767 h 3104066"/>
              <a:gd name="connsiteX9" fmla="*/ 6102232 w 7437256"/>
              <a:gd name="connsiteY9" fmla="*/ 249831 h 3104066"/>
              <a:gd name="connsiteX10" fmla="*/ 6980056 w 7437256"/>
              <a:gd name="connsiteY10" fmla="*/ 134007 h 3104066"/>
              <a:gd name="connsiteX11" fmla="*/ 6993254 w 7437256"/>
              <a:gd name="connsiteY11" fmla="*/ 1568579 h 3104066"/>
              <a:gd name="connsiteX12" fmla="*/ 6419934 w 7437256"/>
              <a:gd name="connsiteY12" fmla="*/ 2087390 h 3104066"/>
              <a:gd name="connsiteX13" fmla="*/ 5923495 w 7437256"/>
              <a:gd name="connsiteY13" fmla="*/ 1371377 h 3104066"/>
              <a:gd name="connsiteX14" fmla="*/ 6760600 w 7437256"/>
              <a:gd name="connsiteY14" fmla="*/ 835047 h 3104066"/>
              <a:gd name="connsiteX15" fmla="*/ 7437256 w 7437256"/>
              <a:gd name="connsiteY15" fmla="*/ 670455 h 3104066"/>
              <a:gd name="connsiteX0" fmla="*/ 79384 w 7077668"/>
              <a:gd name="connsiteY0" fmla="*/ 335175 h 3104066"/>
              <a:gd name="connsiteX1" fmla="*/ 189112 w 7077668"/>
              <a:gd name="connsiteY1" fmla="*/ 1828695 h 3104066"/>
              <a:gd name="connsiteX2" fmla="*/ 2030104 w 7077668"/>
              <a:gd name="connsiteY2" fmla="*/ 2980839 h 3104066"/>
              <a:gd name="connsiteX3" fmla="*/ 3779656 w 7077668"/>
              <a:gd name="connsiteY3" fmla="*/ 2852823 h 3104066"/>
              <a:gd name="connsiteX4" fmla="*/ 5011048 w 7077668"/>
              <a:gd name="connsiteY4" fmla="*/ 1042311 h 3104066"/>
              <a:gd name="connsiteX5" fmla="*/ 4153169 w 7077668"/>
              <a:gd name="connsiteY5" fmla="*/ 287413 h 3104066"/>
              <a:gd name="connsiteX6" fmla="*/ 3654836 w 7077668"/>
              <a:gd name="connsiteY6" fmla="*/ 1064978 h 3104066"/>
              <a:gd name="connsiteX7" fmla="*/ 4396062 w 7077668"/>
              <a:gd name="connsiteY7" fmla="*/ 1737433 h 3104066"/>
              <a:gd name="connsiteX8" fmla="*/ 5315848 w 7077668"/>
              <a:gd name="connsiteY8" fmla="*/ 1261767 h 3104066"/>
              <a:gd name="connsiteX9" fmla="*/ 6102232 w 7077668"/>
              <a:gd name="connsiteY9" fmla="*/ 249831 h 3104066"/>
              <a:gd name="connsiteX10" fmla="*/ 6980056 w 7077668"/>
              <a:gd name="connsiteY10" fmla="*/ 134007 h 3104066"/>
              <a:gd name="connsiteX11" fmla="*/ 6993254 w 7077668"/>
              <a:gd name="connsiteY11" fmla="*/ 1568579 h 3104066"/>
              <a:gd name="connsiteX12" fmla="*/ 6419934 w 7077668"/>
              <a:gd name="connsiteY12" fmla="*/ 2087390 h 3104066"/>
              <a:gd name="connsiteX13" fmla="*/ 5923495 w 7077668"/>
              <a:gd name="connsiteY13" fmla="*/ 1371377 h 3104066"/>
              <a:gd name="connsiteX14" fmla="*/ 6760600 w 7077668"/>
              <a:gd name="connsiteY14" fmla="*/ 835047 h 3104066"/>
              <a:gd name="connsiteX0" fmla="*/ 79384 w 7077668"/>
              <a:gd name="connsiteY0" fmla="*/ 335175 h 3104066"/>
              <a:gd name="connsiteX1" fmla="*/ 189112 w 7077668"/>
              <a:gd name="connsiteY1" fmla="*/ 1828695 h 3104066"/>
              <a:gd name="connsiteX2" fmla="*/ 2030104 w 7077668"/>
              <a:gd name="connsiteY2" fmla="*/ 2980839 h 3104066"/>
              <a:gd name="connsiteX3" fmla="*/ 3779656 w 7077668"/>
              <a:gd name="connsiteY3" fmla="*/ 2852823 h 3104066"/>
              <a:gd name="connsiteX4" fmla="*/ 5011048 w 7077668"/>
              <a:gd name="connsiteY4" fmla="*/ 1042311 h 3104066"/>
              <a:gd name="connsiteX5" fmla="*/ 4153169 w 7077668"/>
              <a:gd name="connsiteY5" fmla="*/ 287413 h 3104066"/>
              <a:gd name="connsiteX6" fmla="*/ 3654836 w 7077668"/>
              <a:gd name="connsiteY6" fmla="*/ 1064978 h 3104066"/>
              <a:gd name="connsiteX7" fmla="*/ 4396062 w 7077668"/>
              <a:gd name="connsiteY7" fmla="*/ 1737433 h 3104066"/>
              <a:gd name="connsiteX8" fmla="*/ 5315848 w 7077668"/>
              <a:gd name="connsiteY8" fmla="*/ 1261767 h 3104066"/>
              <a:gd name="connsiteX9" fmla="*/ 6102232 w 7077668"/>
              <a:gd name="connsiteY9" fmla="*/ 249831 h 3104066"/>
              <a:gd name="connsiteX10" fmla="*/ 6980056 w 7077668"/>
              <a:gd name="connsiteY10" fmla="*/ 134007 h 3104066"/>
              <a:gd name="connsiteX11" fmla="*/ 6993254 w 7077668"/>
              <a:gd name="connsiteY11" fmla="*/ 1568579 h 3104066"/>
              <a:gd name="connsiteX12" fmla="*/ 6419934 w 7077668"/>
              <a:gd name="connsiteY12" fmla="*/ 2087390 h 3104066"/>
              <a:gd name="connsiteX13" fmla="*/ 5923495 w 7077668"/>
              <a:gd name="connsiteY13" fmla="*/ 1371377 h 3104066"/>
              <a:gd name="connsiteX0" fmla="*/ 56444 w 7054728"/>
              <a:gd name="connsiteY0" fmla="*/ 335175 h 3218100"/>
              <a:gd name="connsiteX1" fmla="*/ 166172 w 7054728"/>
              <a:gd name="connsiteY1" fmla="*/ 1828695 h 3218100"/>
              <a:gd name="connsiteX2" fmla="*/ 1661724 w 7054728"/>
              <a:gd name="connsiteY2" fmla="*/ 3138319 h 3218100"/>
              <a:gd name="connsiteX3" fmla="*/ 3756716 w 7054728"/>
              <a:gd name="connsiteY3" fmla="*/ 2852823 h 3218100"/>
              <a:gd name="connsiteX4" fmla="*/ 4988108 w 7054728"/>
              <a:gd name="connsiteY4" fmla="*/ 1042311 h 3218100"/>
              <a:gd name="connsiteX5" fmla="*/ 4130229 w 7054728"/>
              <a:gd name="connsiteY5" fmla="*/ 287413 h 3218100"/>
              <a:gd name="connsiteX6" fmla="*/ 3631896 w 7054728"/>
              <a:gd name="connsiteY6" fmla="*/ 1064978 h 3218100"/>
              <a:gd name="connsiteX7" fmla="*/ 4373122 w 7054728"/>
              <a:gd name="connsiteY7" fmla="*/ 1737433 h 3218100"/>
              <a:gd name="connsiteX8" fmla="*/ 5292908 w 7054728"/>
              <a:gd name="connsiteY8" fmla="*/ 1261767 h 3218100"/>
              <a:gd name="connsiteX9" fmla="*/ 6079292 w 7054728"/>
              <a:gd name="connsiteY9" fmla="*/ 249831 h 3218100"/>
              <a:gd name="connsiteX10" fmla="*/ 6957116 w 7054728"/>
              <a:gd name="connsiteY10" fmla="*/ 134007 h 3218100"/>
              <a:gd name="connsiteX11" fmla="*/ 6970314 w 7054728"/>
              <a:gd name="connsiteY11" fmla="*/ 1568579 h 3218100"/>
              <a:gd name="connsiteX12" fmla="*/ 6396994 w 7054728"/>
              <a:gd name="connsiteY12" fmla="*/ 2087390 h 3218100"/>
              <a:gd name="connsiteX13" fmla="*/ 5900555 w 7054728"/>
              <a:gd name="connsiteY13" fmla="*/ 1371377 h 3218100"/>
              <a:gd name="connsiteX0" fmla="*/ 46505 w 7044789"/>
              <a:gd name="connsiteY0" fmla="*/ 335175 h 3251241"/>
              <a:gd name="connsiteX1" fmla="*/ 156233 w 7044789"/>
              <a:gd name="connsiteY1" fmla="*/ 1828695 h 3251241"/>
              <a:gd name="connsiteX2" fmla="*/ 1494305 w 7044789"/>
              <a:gd name="connsiteY2" fmla="*/ 3178959 h 3251241"/>
              <a:gd name="connsiteX3" fmla="*/ 3746777 w 7044789"/>
              <a:gd name="connsiteY3" fmla="*/ 2852823 h 3251241"/>
              <a:gd name="connsiteX4" fmla="*/ 4978169 w 7044789"/>
              <a:gd name="connsiteY4" fmla="*/ 1042311 h 3251241"/>
              <a:gd name="connsiteX5" fmla="*/ 4120290 w 7044789"/>
              <a:gd name="connsiteY5" fmla="*/ 287413 h 3251241"/>
              <a:gd name="connsiteX6" fmla="*/ 3621957 w 7044789"/>
              <a:gd name="connsiteY6" fmla="*/ 1064978 h 3251241"/>
              <a:gd name="connsiteX7" fmla="*/ 4363183 w 7044789"/>
              <a:gd name="connsiteY7" fmla="*/ 1737433 h 3251241"/>
              <a:gd name="connsiteX8" fmla="*/ 5282969 w 7044789"/>
              <a:gd name="connsiteY8" fmla="*/ 1261767 h 3251241"/>
              <a:gd name="connsiteX9" fmla="*/ 6069353 w 7044789"/>
              <a:gd name="connsiteY9" fmla="*/ 249831 h 3251241"/>
              <a:gd name="connsiteX10" fmla="*/ 6947177 w 7044789"/>
              <a:gd name="connsiteY10" fmla="*/ 134007 h 3251241"/>
              <a:gd name="connsiteX11" fmla="*/ 6960375 w 7044789"/>
              <a:gd name="connsiteY11" fmla="*/ 1568579 h 3251241"/>
              <a:gd name="connsiteX12" fmla="*/ 6387055 w 7044789"/>
              <a:gd name="connsiteY12" fmla="*/ 2087390 h 3251241"/>
              <a:gd name="connsiteX13" fmla="*/ 5890616 w 7044789"/>
              <a:gd name="connsiteY13" fmla="*/ 1371377 h 3251241"/>
              <a:gd name="connsiteX0" fmla="*/ 46505 w 7044789"/>
              <a:gd name="connsiteY0" fmla="*/ 335175 h 3320560"/>
              <a:gd name="connsiteX1" fmla="*/ 156233 w 7044789"/>
              <a:gd name="connsiteY1" fmla="*/ 1828695 h 3320560"/>
              <a:gd name="connsiteX2" fmla="*/ 1494305 w 7044789"/>
              <a:gd name="connsiteY2" fmla="*/ 3178959 h 3320560"/>
              <a:gd name="connsiteX3" fmla="*/ 3746777 w 7044789"/>
              <a:gd name="connsiteY3" fmla="*/ 2852823 h 3320560"/>
              <a:gd name="connsiteX4" fmla="*/ 4978169 w 7044789"/>
              <a:gd name="connsiteY4" fmla="*/ 1042311 h 3320560"/>
              <a:gd name="connsiteX5" fmla="*/ 4120290 w 7044789"/>
              <a:gd name="connsiteY5" fmla="*/ 287413 h 3320560"/>
              <a:gd name="connsiteX6" fmla="*/ 3621957 w 7044789"/>
              <a:gd name="connsiteY6" fmla="*/ 1064978 h 3320560"/>
              <a:gd name="connsiteX7" fmla="*/ 4363183 w 7044789"/>
              <a:gd name="connsiteY7" fmla="*/ 1737433 h 3320560"/>
              <a:gd name="connsiteX8" fmla="*/ 5282969 w 7044789"/>
              <a:gd name="connsiteY8" fmla="*/ 1261767 h 3320560"/>
              <a:gd name="connsiteX9" fmla="*/ 6069353 w 7044789"/>
              <a:gd name="connsiteY9" fmla="*/ 249831 h 3320560"/>
              <a:gd name="connsiteX10" fmla="*/ 6947177 w 7044789"/>
              <a:gd name="connsiteY10" fmla="*/ 134007 h 3320560"/>
              <a:gd name="connsiteX11" fmla="*/ 6960375 w 7044789"/>
              <a:gd name="connsiteY11" fmla="*/ 1568579 h 3320560"/>
              <a:gd name="connsiteX12" fmla="*/ 6387055 w 7044789"/>
              <a:gd name="connsiteY12" fmla="*/ 2087390 h 3320560"/>
              <a:gd name="connsiteX13" fmla="*/ 5890616 w 7044789"/>
              <a:gd name="connsiteY13" fmla="*/ 1371377 h 3320560"/>
              <a:gd name="connsiteX0" fmla="*/ 46505 w 7497653"/>
              <a:gd name="connsiteY0" fmla="*/ 343147 h 3328532"/>
              <a:gd name="connsiteX1" fmla="*/ 156233 w 7497653"/>
              <a:gd name="connsiteY1" fmla="*/ 1836667 h 3328532"/>
              <a:gd name="connsiteX2" fmla="*/ 1494305 w 7497653"/>
              <a:gd name="connsiteY2" fmla="*/ 3186931 h 3328532"/>
              <a:gd name="connsiteX3" fmla="*/ 3746777 w 7497653"/>
              <a:gd name="connsiteY3" fmla="*/ 2860795 h 3328532"/>
              <a:gd name="connsiteX4" fmla="*/ 4978169 w 7497653"/>
              <a:gd name="connsiteY4" fmla="*/ 1050283 h 3328532"/>
              <a:gd name="connsiteX5" fmla="*/ 4120290 w 7497653"/>
              <a:gd name="connsiteY5" fmla="*/ 295385 h 3328532"/>
              <a:gd name="connsiteX6" fmla="*/ 3621957 w 7497653"/>
              <a:gd name="connsiteY6" fmla="*/ 1072950 h 3328532"/>
              <a:gd name="connsiteX7" fmla="*/ 4363183 w 7497653"/>
              <a:gd name="connsiteY7" fmla="*/ 1745405 h 3328532"/>
              <a:gd name="connsiteX8" fmla="*/ 5282969 w 7497653"/>
              <a:gd name="connsiteY8" fmla="*/ 1269739 h 3328532"/>
              <a:gd name="connsiteX9" fmla="*/ 6069353 w 7497653"/>
              <a:gd name="connsiteY9" fmla="*/ 257803 h 3328532"/>
              <a:gd name="connsiteX10" fmla="*/ 6947177 w 7497653"/>
              <a:gd name="connsiteY10" fmla="*/ 141979 h 3328532"/>
              <a:gd name="connsiteX11" fmla="*/ 7483615 w 7497653"/>
              <a:gd name="connsiteY11" fmla="*/ 1688311 h 3328532"/>
              <a:gd name="connsiteX12" fmla="*/ 6387055 w 7497653"/>
              <a:gd name="connsiteY12" fmla="*/ 2095362 h 3328532"/>
              <a:gd name="connsiteX13" fmla="*/ 5890616 w 7497653"/>
              <a:gd name="connsiteY13" fmla="*/ 1379349 h 3328532"/>
              <a:gd name="connsiteX0" fmla="*/ 46505 w 7504835"/>
              <a:gd name="connsiteY0" fmla="*/ 343147 h 3328532"/>
              <a:gd name="connsiteX1" fmla="*/ 156233 w 7504835"/>
              <a:gd name="connsiteY1" fmla="*/ 1836667 h 3328532"/>
              <a:gd name="connsiteX2" fmla="*/ 1494305 w 7504835"/>
              <a:gd name="connsiteY2" fmla="*/ 3186931 h 3328532"/>
              <a:gd name="connsiteX3" fmla="*/ 3746777 w 7504835"/>
              <a:gd name="connsiteY3" fmla="*/ 2860795 h 3328532"/>
              <a:gd name="connsiteX4" fmla="*/ 4978169 w 7504835"/>
              <a:gd name="connsiteY4" fmla="*/ 1050283 h 3328532"/>
              <a:gd name="connsiteX5" fmla="*/ 4120290 w 7504835"/>
              <a:gd name="connsiteY5" fmla="*/ 295385 h 3328532"/>
              <a:gd name="connsiteX6" fmla="*/ 3621957 w 7504835"/>
              <a:gd name="connsiteY6" fmla="*/ 1072950 h 3328532"/>
              <a:gd name="connsiteX7" fmla="*/ 4363183 w 7504835"/>
              <a:gd name="connsiteY7" fmla="*/ 1745405 h 3328532"/>
              <a:gd name="connsiteX8" fmla="*/ 5282969 w 7504835"/>
              <a:gd name="connsiteY8" fmla="*/ 1269739 h 3328532"/>
              <a:gd name="connsiteX9" fmla="*/ 6069353 w 7504835"/>
              <a:gd name="connsiteY9" fmla="*/ 257803 h 3328532"/>
              <a:gd name="connsiteX10" fmla="*/ 6947177 w 7504835"/>
              <a:gd name="connsiteY10" fmla="*/ 141979 h 3328532"/>
              <a:gd name="connsiteX11" fmla="*/ 7483615 w 7504835"/>
              <a:gd name="connsiteY11" fmla="*/ 1688311 h 3328532"/>
              <a:gd name="connsiteX12" fmla="*/ 6224495 w 7504835"/>
              <a:gd name="connsiteY12" fmla="*/ 2598282 h 3328532"/>
              <a:gd name="connsiteX13" fmla="*/ 5890616 w 7504835"/>
              <a:gd name="connsiteY13" fmla="*/ 1379349 h 3328532"/>
              <a:gd name="connsiteX0" fmla="*/ 46505 w 7504835"/>
              <a:gd name="connsiteY0" fmla="*/ 343147 h 3328532"/>
              <a:gd name="connsiteX1" fmla="*/ 156233 w 7504835"/>
              <a:gd name="connsiteY1" fmla="*/ 1836667 h 3328532"/>
              <a:gd name="connsiteX2" fmla="*/ 1494305 w 7504835"/>
              <a:gd name="connsiteY2" fmla="*/ 3186931 h 3328532"/>
              <a:gd name="connsiteX3" fmla="*/ 3746777 w 7504835"/>
              <a:gd name="connsiteY3" fmla="*/ 2860795 h 3328532"/>
              <a:gd name="connsiteX4" fmla="*/ 4978169 w 7504835"/>
              <a:gd name="connsiteY4" fmla="*/ 1050283 h 3328532"/>
              <a:gd name="connsiteX5" fmla="*/ 4120290 w 7504835"/>
              <a:gd name="connsiteY5" fmla="*/ 295385 h 3328532"/>
              <a:gd name="connsiteX6" fmla="*/ 3621957 w 7504835"/>
              <a:gd name="connsiteY6" fmla="*/ 1072950 h 3328532"/>
              <a:gd name="connsiteX7" fmla="*/ 4363183 w 7504835"/>
              <a:gd name="connsiteY7" fmla="*/ 1745405 h 3328532"/>
              <a:gd name="connsiteX8" fmla="*/ 5282969 w 7504835"/>
              <a:gd name="connsiteY8" fmla="*/ 1269739 h 3328532"/>
              <a:gd name="connsiteX9" fmla="*/ 6069353 w 7504835"/>
              <a:gd name="connsiteY9" fmla="*/ 257803 h 3328532"/>
              <a:gd name="connsiteX10" fmla="*/ 6947177 w 7504835"/>
              <a:gd name="connsiteY10" fmla="*/ 141979 h 3328532"/>
              <a:gd name="connsiteX11" fmla="*/ 7483615 w 7504835"/>
              <a:gd name="connsiteY11" fmla="*/ 1688311 h 3328532"/>
              <a:gd name="connsiteX12" fmla="*/ 6224495 w 7504835"/>
              <a:gd name="connsiteY12" fmla="*/ 2598282 h 3328532"/>
              <a:gd name="connsiteX13" fmla="*/ 5890616 w 7504835"/>
              <a:gd name="connsiteY13" fmla="*/ 1379349 h 3328532"/>
              <a:gd name="connsiteX0" fmla="*/ 46505 w 7504835"/>
              <a:gd name="connsiteY0" fmla="*/ 343147 h 3328532"/>
              <a:gd name="connsiteX1" fmla="*/ 156233 w 7504835"/>
              <a:gd name="connsiteY1" fmla="*/ 1836667 h 3328532"/>
              <a:gd name="connsiteX2" fmla="*/ 1494305 w 7504835"/>
              <a:gd name="connsiteY2" fmla="*/ 3186931 h 3328532"/>
              <a:gd name="connsiteX3" fmla="*/ 3746777 w 7504835"/>
              <a:gd name="connsiteY3" fmla="*/ 2860795 h 3328532"/>
              <a:gd name="connsiteX4" fmla="*/ 4978169 w 7504835"/>
              <a:gd name="connsiteY4" fmla="*/ 1050283 h 3328532"/>
              <a:gd name="connsiteX5" fmla="*/ 4120290 w 7504835"/>
              <a:gd name="connsiteY5" fmla="*/ 295385 h 3328532"/>
              <a:gd name="connsiteX6" fmla="*/ 3621957 w 7504835"/>
              <a:gd name="connsiteY6" fmla="*/ 1072950 h 3328532"/>
              <a:gd name="connsiteX7" fmla="*/ 4363183 w 7504835"/>
              <a:gd name="connsiteY7" fmla="*/ 1745405 h 3328532"/>
              <a:gd name="connsiteX8" fmla="*/ 5282969 w 7504835"/>
              <a:gd name="connsiteY8" fmla="*/ 1269739 h 3328532"/>
              <a:gd name="connsiteX9" fmla="*/ 6069353 w 7504835"/>
              <a:gd name="connsiteY9" fmla="*/ 257803 h 3328532"/>
              <a:gd name="connsiteX10" fmla="*/ 6947177 w 7504835"/>
              <a:gd name="connsiteY10" fmla="*/ 141979 h 3328532"/>
              <a:gd name="connsiteX11" fmla="*/ 7483615 w 7504835"/>
              <a:gd name="connsiteY11" fmla="*/ 1688311 h 3328532"/>
              <a:gd name="connsiteX12" fmla="*/ 6224495 w 7504835"/>
              <a:gd name="connsiteY12" fmla="*/ 2598282 h 3328532"/>
              <a:gd name="connsiteX13" fmla="*/ 5890616 w 7504835"/>
              <a:gd name="connsiteY13" fmla="*/ 1379349 h 3328532"/>
              <a:gd name="connsiteX0" fmla="*/ 46505 w 7504835"/>
              <a:gd name="connsiteY0" fmla="*/ 343147 h 3328532"/>
              <a:gd name="connsiteX1" fmla="*/ 156233 w 7504835"/>
              <a:gd name="connsiteY1" fmla="*/ 1836667 h 3328532"/>
              <a:gd name="connsiteX2" fmla="*/ 1494305 w 7504835"/>
              <a:gd name="connsiteY2" fmla="*/ 3186931 h 3328532"/>
              <a:gd name="connsiteX3" fmla="*/ 3746777 w 7504835"/>
              <a:gd name="connsiteY3" fmla="*/ 2860795 h 3328532"/>
              <a:gd name="connsiteX4" fmla="*/ 4978169 w 7504835"/>
              <a:gd name="connsiteY4" fmla="*/ 1050283 h 3328532"/>
              <a:gd name="connsiteX5" fmla="*/ 4120290 w 7504835"/>
              <a:gd name="connsiteY5" fmla="*/ 295385 h 3328532"/>
              <a:gd name="connsiteX6" fmla="*/ 3621957 w 7504835"/>
              <a:gd name="connsiteY6" fmla="*/ 1072950 h 3328532"/>
              <a:gd name="connsiteX7" fmla="*/ 4363183 w 7504835"/>
              <a:gd name="connsiteY7" fmla="*/ 1745405 h 3328532"/>
              <a:gd name="connsiteX8" fmla="*/ 5282969 w 7504835"/>
              <a:gd name="connsiteY8" fmla="*/ 1269739 h 3328532"/>
              <a:gd name="connsiteX9" fmla="*/ 6069353 w 7504835"/>
              <a:gd name="connsiteY9" fmla="*/ 257803 h 3328532"/>
              <a:gd name="connsiteX10" fmla="*/ 6947177 w 7504835"/>
              <a:gd name="connsiteY10" fmla="*/ 141979 h 3328532"/>
              <a:gd name="connsiteX11" fmla="*/ 7483615 w 7504835"/>
              <a:gd name="connsiteY11" fmla="*/ 1688311 h 3328532"/>
              <a:gd name="connsiteX12" fmla="*/ 6224495 w 7504835"/>
              <a:gd name="connsiteY12" fmla="*/ 2598282 h 3328532"/>
              <a:gd name="connsiteX13" fmla="*/ 5831611 w 7504835"/>
              <a:gd name="connsiteY13" fmla="*/ 1617211 h 3328532"/>
              <a:gd name="connsiteX14" fmla="*/ 5890616 w 7504835"/>
              <a:gd name="connsiteY14" fmla="*/ 1379349 h 3328532"/>
              <a:gd name="connsiteX0" fmla="*/ 46505 w 9365336"/>
              <a:gd name="connsiteY0" fmla="*/ 343147 h 3328532"/>
              <a:gd name="connsiteX1" fmla="*/ 156233 w 9365336"/>
              <a:gd name="connsiteY1" fmla="*/ 1836667 h 3328532"/>
              <a:gd name="connsiteX2" fmla="*/ 1494305 w 9365336"/>
              <a:gd name="connsiteY2" fmla="*/ 3186931 h 3328532"/>
              <a:gd name="connsiteX3" fmla="*/ 3746777 w 9365336"/>
              <a:gd name="connsiteY3" fmla="*/ 2860795 h 3328532"/>
              <a:gd name="connsiteX4" fmla="*/ 4978169 w 9365336"/>
              <a:gd name="connsiteY4" fmla="*/ 1050283 h 3328532"/>
              <a:gd name="connsiteX5" fmla="*/ 4120290 w 9365336"/>
              <a:gd name="connsiteY5" fmla="*/ 295385 h 3328532"/>
              <a:gd name="connsiteX6" fmla="*/ 3621957 w 9365336"/>
              <a:gd name="connsiteY6" fmla="*/ 1072950 h 3328532"/>
              <a:gd name="connsiteX7" fmla="*/ 4363183 w 9365336"/>
              <a:gd name="connsiteY7" fmla="*/ 1745405 h 3328532"/>
              <a:gd name="connsiteX8" fmla="*/ 5282969 w 9365336"/>
              <a:gd name="connsiteY8" fmla="*/ 1269739 h 3328532"/>
              <a:gd name="connsiteX9" fmla="*/ 6069353 w 9365336"/>
              <a:gd name="connsiteY9" fmla="*/ 257803 h 3328532"/>
              <a:gd name="connsiteX10" fmla="*/ 6947177 w 9365336"/>
              <a:gd name="connsiteY10" fmla="*/ 141979 h 3328532"/>
              <a:gd name="connsiteX11" fmla="*/ 7483615 w 9365336"/>
              <a:gd name="connsiteY11" fmla="*/ 1688311 h 3328532"/>
              <a:gd name="connsiteX12" fmla="*/ 6224495 w 9365336"/>
              <a:gd name="connsiteY12" fmla="*/ 2598282 h 3328532"/>
              <a:gd name="connsiteX13" fmla="*/ 5831611 w 9365336"/>
              <a:gd name="connsiteY13" fmla="*/ 1617211 h 3328532"/>
              <a:gd name="connsiteX14" fmla="*/ 9365336 w 9365336"/>
              <a:gd name="connsiteY14" fmla="*/ 983109 h 3328532"/>
              <a:gd name="connsiteX0" fmla="*/ 46505 w 9365336"/>
              <a:gd name="connsiteY0" fmla="*/ 343147 h 3328532"/>
              <a:gd name="connsiteX1" fmla="*/ 156233 w 9365336"/>
              <a:gd name="connsiteY1" fmla="*/ 1836667 h 3328532"/>
              <a:gd name="connsiteX2" fmla="*/ 1494305 w 9365336"/>
              <a:gd name="connsiteY2" fmla="*/ 3186931 h 3328532"/>
              <a:gd name="connsiteX3" fmla="*/ 3746777 w 9365336"/>
              <a:gd name="connsiteY3" fmla="*/ 2860795 h 3328532"/>
              <a:gd name="connsiteX4" fmla="*/ 4978169 w 9365336"/>
              <a:gd name="connsiteY4" fmla="*/ 1050283 h 3328532"/>
              <a:gd name="connsiteX5" fmla="*/ 4120290 w 9365336"/>
              <a:gd name="connsiteY5" fmla="*/ 295385 h 3328532"/>
              <a:gd name="connsiteX6" fmla="*/ 3621957 w 9365336"/>
              <a:gd name="connsiteY6" fmla="*/ 1072950 h 3328532"/>
              <a:gd name="connsiteX7" fmla="*/ 4363183 w 9365336"/>
              <a:gd name="connsiteY7" fmla="*/ 1745405 h 3328532"/>
              <a:gd name="connsiteX8" fmla="*/ 5282969 w 9365336"/>
              <a:gd name="connsiteY8" fmla="*/ 1269739 h 3328532"/>
              <a:gd name="connsiteX9" fmla="*/ 6069353 w 9365336"/>
              <a:gd name="connsiteY9" fmla="*/ 257803 h 3328532"/>
              <a:gd name="connsiteX10" fmla="*/ 6947177 w 9365336"/>
              <a:gd name="connsiteY10" fmla="*/ 141979 h 3328532"/>
              <a:gd name="connsiteX11" fmla="*/ 7483615 w 9365336"/>
              <a:gd name="connsiteY11" fmla="*/ 1688311 h 3328532"/>
              <a:gd name="connsiteX12" fmla="*/ 6224495 w 9365336"/>
              <a:gd name="connsiteY12" fmla="*/ 2598282 h 3328532"/>
              <a:gd name="connsiteX13" fmla="*/ 5831611 w 9365336"/>
              <a:gd name="connsiteY13" fmla="*/ 1617211 h 3328532"/>
              <a:gd name="connsiteX14" fmla="*/ 9365336 w 9365336"/>
              <a:gd name="connsiteY14" fmla="*/ 983109 h 3328532"/>
              <a:gd name="connsiteX0" fmla="*/ 46505 w 9365336"/>
              <a:gd name="connsiteY0" fmla="*/ 343147 h 3328532"/>
              <a:gd name="connsiteX1" fmla="*/ 156233 w 9365336"/>
              <a:gd name="connsiteY1" fmla="*/ 1836667 h 3328532"/>
              <a:gd name="connsiteX2" fmla="*/ 1494305 w 9365336"/>
              <a:gd name="connsiteY2" fmla="*/ 3186931 h 3328532"/>
              <a:gd name="connsiteX3" fmla="*/ 3746777 w 9365336"/>
              <a:gd name="connsiteY3" fmla="*/ 2860795 h 3328532"/>
              <a:gd name="connsiteX4" fmla="*/ 4978169 w 9365336"/>
              <a:gd name="connsiteY4" fmla="*/ 1050283 h 3328532"/>
              <a:gd name="connsiteX5" fmla="*/ 4120290 w 9365336"/>
              <a:gd name="connsiteY5" fmla="*/ 295385 h 3328532"/>
              <a:gd name="connsiteX6" fmla="*/ 3621957 w 9365336"/>
              <a:gd name="connsiteY6" fmla="*/ 1072950 h 3328532"/>
              <a:gd name="connsiteX7" fmla="*/ 4363183 w 9365336"/>
              <a:gd name="connsiteY7" fmla="*/ 1745405 h 3328532"/>
              <a:gd name="connsiteX8" fmla="*/ 5282969 w 9365336"/>
              <a:gd name="connsiteY8" fmla="*/ 1269739 h 3328532"/>
              <a:gd name="connsiteX9" fmla="*/ 6069353 w 9365336"/>
              <a:gd name="connsiteY9" fmla="*/ 257803 h 3328532"/>
              <a:gd name="connsiteX10" fmla="*/ 6947177 w 9365336"/>
              <a:gd name="connsiteY10" fmla="*/ 141979 h 3328532"/>
              <a:gd name="connsiteX11" fmla="*/ 7483615 w 9365336"/>
              <a:gd name="connsiteY11" fmla="*/ 1688311 h 3328532"/>
              <a:gd name="connsiteX12" fmla="*/ 6224495 w 9365336"/>
              <a:gd name="connsiteY12" fmla="*/ 2598282 h 3328532"/>
              <a:gd name="connsiteX13" fmla="*/ 5831611 w 9365336"/>
              <a:gd name="connsiteY13" fmla="*/ 1617211 h 3328532"/>
              <a:gd name="connsiteX14" fmla="*/ 9365336 w 9365336"/>
              <a:gd name="connsiteY14" fmla="*/ 983109 h 3328532"/>
              <a:gd name="connsiteX0" fmla="*/ 46505 w 9365336"/>
              <a:gd name="connsiteY0" fmla="*/ 343147 h 3328532"/>
              <a:gd name="connsiteX1" fmla="*/ 156233 w 9365336"/>
              <a:gd name="connsiteY1" fmla="*/ 1836667 h 3328532"/>
              <a:gd name="connsiteX2" fmla="*/ 1494305 w 9365336"/>
              <a:gd name="connsiteY2" fmla="*/ 3186931 h 3328532"/>
              <a:gd name="connsiteX3" fmla="*/ 3746777 w 9365336"/>
              <a:gd name="connsiteY3" fmla="*/ 2860795 h 3328532"/>
              <a:gd name="connsiteX4" fmla="*/ 4978169 w 9365336"/>
              <a:gd name="connsiteY4" fmla="*/ 1050283 h 3328532"/>
              <a:gd name="connsiteX5" fmla="*/ 4120290 w 9365336"/>
              <a:gd name="connsiteY5" fmla="*/ 295385 h 3328532"/>
              <a:gd name="connsiteX6" fmla="*/ 3621957 w 9365336"/>
              <a:gd name="connsiteY6" fmla="*/ 1072950 h 3328532"/>
              <a:gd name="connsiteX7" fmla="*/ 4363183 w 9365336"/>
              <a:gd name="connsiteY7" fmla="*/ 1745405 h 3328532"/>
              <a:gd name="connsiteX8" fmla="*/ 5282969 w 9365336"/>
              <a:gd name="connsiteY8" fmla="*/ 1269739 h 3328532"/>
              <a:gd name="connsiteX9" fmla="*/ 6069353 w 9365336"/>
              <a:gd name="connsiteY9" fmla="*/ 257803 h 3328532"/>
              <a:gd name="connsiteX10" fmla="*/ 6947177 w 9365336"/>
              <a:gd name="connsiteY10" fmla="*/ 141979 h 3328532"/>
              <a:gd name="connsiteX11" fmla="*/ 7483615 w 9365336"/>
              <a:gd name="connsiteY11" fmla="*/ 1688311 h 3328532"/>
              <a:gd name="connsiteX12" fmla="*/ 6651215 w 9365336"/>
              <a:gd name="connsiteY12" fmla="*/ 2738490 h 3328532"/>
              <a:gd name="connsiteX13" fmla="*/ 5831611 w 9365336"/>
              <a:gd name="connsiteY13" fmla="*/ 1617211 h 3328532"/>
              <a:gd name="connsiteX14" fmla="*/ 9365336 w 9365336"/>
              <a:gd name="connsiteY14" fmla="*/ 983109 h 3328532"/>
              <a:gd name="connsiteX0" fmla="*/ 46505 w 9365336"/>
              <a:gd name="connsiteY0" fmla="*/ 343147 h 3328532"/>
              <a:gd name="connsiteX1" fmla="*/ 156233 w 9365336"/>
              <a:gd name="connsiteY1" fmla="*/ 1836667 h 3328532"/>
              <a:gd name="connsiteX2" fmla="*/ 1494305 w 9365336"/>
              <a:gd name="connsiteY2" fmla="*/ 3186931 h 3328532"/>
              <a:gd name="connsiteX3" fmla="*/ 3746777 w 9365336"/>
              <a:gd name="connsiteY3" fmla="*/ 2860795 h 3328532"/>
              <a:gd name="connsiteX4" fmla="*/ 4978169 w 9365336"/>
              <a:gd name="connsiteY4" fmla="*/ 1050283 h 3328532"/>
              <a:gd name="connsiteX5" fmla="*/ 4120290 w 9365336"/>
              <a:gd name="connsiteY5" fmla="*/ 295385 h 3328532"/>
              <a:gd name="connsiteX6" fmla="*/ 3621957 w 9365336"/>
              <a:gd name="connsiteY6" fmla="*/ 1072950 h 3328532"/>
              <a:gd name="connsiteX7" fmla="*/ 4363183 w 9365336"/>
              <a:gd name="connsiteY7" fmla="*/ 1745405 h 3328532"/>
              <a:gd name="connsiteX8" fmla="*/ 5282969 w 9365336"/>
              <a:gd name="connsiteY8" fmla="*/ 1269739 h 3328532"/>
              <a:gd name="connsiteX9" fmla="*/ 6069353 w 9365336"/>
              <a:gd name="connsiteY9" fmla="*/ 257803 h 3328532"/>
              <a:gd name="connsiteX10" fmla="*/ 6947177 w 9365336"/>
              <a:gd name="connsiteY10" fmla="*/ 141979 h 3328532"/>
              <a:gd name="connsiteX11" fmla="*/ 7483615 w 9365336"/>
              <a:gd name="connsiteY11" fmla="*/ 1688311 h 3328532"/>
              <a:gd name="connsiteX12" fmla="*/ 6651215 w 9365336"/>
              <a:gd name="connsiteY12" fmla="*/ 2738490 h 3328532"/>
              <a:gd name="connsiteX13" fmla="*/ 5831611 w 9365336"/>
              <a:gd name="connsiteY13" fmla="*/ 1617211 h 3328532"/>
              <a:gd name="connsiteX14" fmla="*/ 9365336 w 9365336"/>
              <a:gd name="connsiteY14" fmla="*/ 983109 h 3328532"/>
              <a:gd name="connsiteX0" fmla="*/ 46505 w 9365336"/>
              <a:gd name="connsiteY0" fmla="*/ 343147 h 3328532"/>
              <a:gd name="connsiteX1" fmla="*/ 156233 w 9365336"/>
              <a:gd name="connsiteY1" fmla="*/ 1836667 h 3328532"/>
              <a:gd name="connsiteX2" fmla="*/ 1494305 w 9365336"/>
              <a:gd name="connsiteY2" fmla="*/ 3186931 h 3328532"/>
              <a:gd name="connsiteX3" fmla="*/ 3746777 w 9365336"/>
              <a:gd name="connsiteY3" fmla="*/ 2860795 h 3328532"/>
              <a:gd name="connsiteX4" fmla="*/ 4978169 w 9365336"/>
              <a:gd name="connsiteY4" fmla="*/ 1050283 h 3328532"/>
              <a:gd name="connsiteX5" fmla="*/ 4120290 w 9365336"/>
              <a:gd name="connsiteY5" fmla="*/ 295385 h 3328532"/>
              <a:gd name="connsiteX6" fmla="*/ 3621957 w 9365336"/>
              <a:gd name="connsiteY6" fmla="*/ 1072950 h 3328532"/>
              <a:gd name="connsiteX7" fmla="*/ 4363183 w 9365336"/>
              <a:gd name="connsiteY7" fmla="*/ 1745405 h 3328532"/>
              <a:gd name="connsiteX8" fmla="*/ 5282969 w 9365336"/>
              <a:gd name="connsiteY8" fmla="*/ 1269739 h 3328532"/>
              <a:gd name="connsiteX9" fmla="*/ 6069353 w 9365336"/>
              <a:gd name="connsiteY9" fmla="*/ 257803 h 3328532"/>
              <a:gd name="connsiteX10" fmla="*/ 6947177 w 9365336"/>
              <a:gd name="connsiteY10" fmla="*/ 141979 h 3328532"/>
              <a:gd name="connsiteX11" fmla="*/ 7483615 w 9365336"/>
              <a:gd name="connsiteY11" fmla="*/ 1688311 h 3328532"/>
              <a:gd name="connsiteX12" fmla="*/ 6651215 w 9365336"/>
              <a:gd name="connsiteY12" fmla="*/ 2738490 h 3328532"/>
              <a:gd name="connsiteX13" fmla="*/ 5831611 w 9365336"/>
              <a:gd name="connsiteY13" fmla="*/ 1617211 h 3328532"/>
              <a:gd name="connsiteX14" fmla="*/ 9365336 w 9365336"/>
              <a:gd name="connsiteY14" fmla="*/ 983109 h 3328532"/>
              <a:gd name="connsiteX0" fmla="*/ 46505 w 9365336"/>
              <a:gd name="connsiteY0" fmla="*/ 343147 h 3328532"/>
              <a:gd name="connsiteX1" fmla="*/ 156233 w 9365336"/>
              <a:gd name="connsiteY1" fmla="*/ 1836667 h 3328532"/>
              <a:gd name="connsiteX2" fmla="*/ 1494305 w 9365336"/>
              <a:gd name="connsiteY2" fmla="*/ 3186931 h 3328532"/>
              <a:gd name="connsiteX3" fmla="*/ 3746777 w 9365336"/>
              <a:gd name="connsiteY3" fmla="*/ 2860795 h 3328532"/>
              <a:gd name="connsiteX4" fmla="*/ 4978169 w 9365336"/>
              <a:gd name="connsiteY4" fmla="*/ 1050283 h 3328532"/>
              <a:gd name="connsiteX5" fmla="*/ 4120290 w 9365336"/>
              <a:gd name="connsiteY5" fmla="*/ 295385 h 3328532"/>
              <a:gd name="connsiteX6" fmla="*/ 3621957 w 9365336"/>
              <a:gd name="connsiteY6" fmla="*/ 1072950 h 3328532"/>
              <a:gd name="connsiteX7" fmla="*/ 4363183 w 9365336"/>
              <a:gd name="connsiteY7" fmla="*/ 1745405 h 3328532"/>
              <a:gd name="connsiteX8" fmla="*/ 5282969 w 9365336"/>
              <a:gd name="connsiteY8" fmla="*/ 1269739 h 3328532"/>
              <a:gd name="connsiteX9" fmla="*/ 6069353 w 9365336"/>
              <a:gd name="connsiteY9" fmla="*/ 257803 h 3328532"/>
              <a:gd name="connsiteX10" fmla="*/ 6947177 w 9365336"/>
              <a:gd name="connsiteY10" fmla="*/ 141979 h 3328532"/>
              <a:gd name="connsiteX11" fmla="*/ 7483615 w 9365336"/>
              <a:gd name="connsiteY11" fmla="*/ 1688311 h 3328532"/>
              <a:gd name="connsiteX12" fmla="*/ 6651215 w 9365336"/>
              <a:gd name="connsiteY12" fmla="*/ 2738490 h 3328532"/>
              <a:gd name="connsiteX13" fmla="*/ 5855995 w 9365336"/>
              <a:gd name="connsiteY13" fmla="*/ 1507483 h 3328532"/>
              <a:gd name="connsiteX14" fmla="*/ 9365336 w 9365336"/>
              <a:gd name="connsiteY14" fmla="*/ 983109 h 3328532"/>
              <a:gd name="connsiteX0" fmla="*/ 46505 w 9365336"/>
              <a:gd name="connsiteY0" fmla="*/ 343147 h 3328532"/>
              <a:gd name="connsiteX1" fmla="*/ 156233 w 9365336"/>
              <a:gd name="connsiteY1" fmla="*/ 1836667 h 3328532"/>
              <a:gd name="connsiteX2" fmla="*/ 1494305 w 9365336"/>
              <a:gd name="connsiteY2" fmla="*/ 3186931 h 3328532"/>
              <a:gd name="connsiteX3" fmla="*/ 3746777 w 9365336"/>
              <a:gd name="connsiteY3" fmla="*/ 2860795 h 3328532"/>
              <a:gd name="connsiteX4" fmla="*/ 4978169 w 9365336"/>
              <a:gd name="connsiteY4" fmla="*/ 1050283 h 3328532"/>
              <a:gd name="connsiteX5" fmla="*/ 4120290 w 9365336"/>
              <a:gd name="connsiteY5" fmla="*/ 295385 h 3328532"/>
              <a:gd name="connsiteX6" fmla="*/ 3621957 w 9365336"/>
              <a:gd name="connsiteY6" fmla="*/ 1072950 h 3328532"/>
              <a:gd name="connsiteX7" fmla="*/ 4363183 w 9365336"/>
              <a:gd name="connsiteY7" fmla="*/ 1745405 h 3328532"/>
              <a:gd name="connsiteX8" fmla="*/ 5282969 w 9365336"/>
              <a:gd name="connsiteY8" fmla="*/ 1269739 h 3328532"/>
              <a:gd name="connsiteX9" fmla="*/ 6069353 w 9365336"/>
              <a:gd name="connsiteY9" fmla="*/ 257803 h 3328532"/>
              <a:gd name="connsiteX10" fmla="*/ 6947177 w 9365336"/>
              <a:gd name="connsiteY10" fmla="*/ 141979 h 3328532"/>
              <a:gd name="connsiteX11" fmla="*/ 7483615 w 9365336"/>
              <a:gd name="connsiteY11" fmla="*/ 1688311 h 3328532"/>
              <a:gd name="connsiteX12" fmla="*/ 6651215 w 9365336"/>
              <a:gd name="connsiteY12" fmla="*/ 2738490 h 3328532"/>
              <a:gd name="connsiteX13" fmla="*/ 5855995 w 9365336"/>
              <a:gd name="connsiteY13" fmla="*/ 1507483 h 3328532"/>
              <a:gd name="connsiteX14" fmla="*/ 9365336 w 9365336"/>
              <a:gd name="connsiteY14" fmla="*/ 983109 h 3328532"/>
              <a:gd name="connsiteX0" fmla="*/ 46505 w 9365336"/>
              <a:gd name="connsiteY0" fmla="*/ 343147 h 3328532"/>
              <a:gd name="connsiteX1" fmla="*/ 156233 w 9365336"/>
              <a:gd name="connsiteY1" fmla="*/ 1836667 h 3328532"/>
              <a:gd name="connsiteX2" fmla="*/ 1494305 w 9365336"/>
              <a:gd name="connsiteY2" fmla="*/ 3186931 h 3328532"/>
              <a:gd name="connsiteX3" fmla="*/ 3746777 w 9365336"/>
              <a:gd name="connsiteY3" fmla="*/ 2860795 h 3328532"/>
              <a:gd name="connsiteX4" fmla="*/ 4978169 w 9365336"/>
              <a:gd name="connsiteY4" fmla="*/ 1050283 h 3328532"/>
              <a:gd name="connsiteX5" fmla="*/ 4120290 w 9365336"/>
              <a:gd name="connsiteY5" fmla="*/ 295385 h 3328532"/>
              <a:gd name="connsiteX6" fmla="*/ 3621957 w 9365336"/>
              <a:gd name="connsiteY6" fmla="*/ 1072950 h 3328532"/>
              <a:gd name="connsiteX7" fmla="*/ 4363183 w 9365336"/>
              <a:gd name="connsiteY7" fmla="*/ 1745405 h 3328532"/>
              <a:gd name="connsiteX8" fmla="*/ 5282969 w 9365336"/>
              <a:gd name="connsiteY8" fmla="*/ 1269739 h 3328532"/>
              <a:gd name="connsiteX9" fmla="*/ 6069353 w 9365336"/>
              <a:gd name="connsiteY9" fmla="*/ 257803 h 3328532"/>
              <a:gd name="connsiteX10" fmla="*/ 6947177 w 9365336"/>
              <a:gd name="connsiteY10" fmla="*/ 141979 h 3328532"/>
              <a:gd name="connsiteX11" fmla="*/ 7483615 w 9365336"/>
              <a:gd name="connsiteY11" fmla="*/ 1688311 h 3328532"/>
              <a:gd name="connsiteX12" fmla="*/ 6651215 w 9365336"/>
              <a:gd name="connsiteY12" fmla="*/ 2738490 h 3328532"/>
              <a:gd name="connsiteX13" fmla="*/ 5855995 w 9365336"/>
              <a:gd name="connsiteY13" fmla="*/ 1507483 h 3328532"/>
              <a:gd name="connsiteX14" fmla="*/ 9365336 w 9365336"/>
              <a:gd name="connsiteY14" fmla="*/ 983109 h 3328532"/>
              <a:gd name="connsiteX0" fmla="*/ 46505 w 9548216"/>
              <a:gd name="connsiteY0" fmla="*/ 343147 h 3328532"/>
              <a:gd name="connsiteX1" fmla="*/ 156233 w 9548216"/>
              <a:gd name="connsiteY1" fmla="*/ 1836667 h 3328532"/>
              <a:gd name="connsiteX2" fmla="*/ 1494305 w 9548216"/>
              <a:gd name="connsiteY2" fmla="*/ 3186931 h 3328532"/>
              <a:gd name="connsiteX3" fmla="*/ 3746777 w 9548216"/>
              <a:gd name="connsiteY3" fmla="*/ 2860795 h 3328532"/>
              <a:gd name="connsiteX4" fmla="*/ 4978169 w 9548216"/>
              <a:gd name="connsiteY4" fmla="*/ 1050283 h 3328532"/>
              <a:gd name="connsiteX5" fmla="*/ 4120290 w 9548216"/>
              <a:gd name="connsiteY5" fmla="*/ 295385 h 3328532"/>
              <a:gd name="connsiteX6" fmla="*/ 3621957 w 9548216"/>
              <a:gd name="connsiteY6" fmla="*/ 1072950 h 3328532"/>
              <a:gd name="connsiteX7" fmla="*/ 4363183 w 9548216"/>
              <a:gd name="connsiteY7" fmla="*/ 1745405 h 3328532"/>
              <a:gd name="connsiteX8" fmla="*/ 5282969 w 9548216"/>
              <a:gd name="connsiteY8" fmla="*/ 1269739 h 3328532"/>
              <a:gd name="connsiteX9" fmla="*/ 6069353 w 9548216"/>
              <a:gd name="connsiteY9" fmla="*/ 257803 h 3328532"/>
              <a:gd name="connsiteX10" fmla="*/ 6947177 w 9548216"/>
              <a:gd name="connsiteY10" fmla="*/ 141979 h 3328532"/>
              <a:gd name="connsiteX11" fmla="*/ 7483615 w 9548216"/>
              <a:gd name="connsiteY11" fmla="*/ 1688311 h 3328532"/>
              <a:gd name="connsiteX12" fmla="*/ 6651215 w 9548216"/>
              <a:gd name="connsiteY12" fmla="*/ 2738490 h 3328532"/>
              <a:gd name="connsiteX13" fmla="*/ 5855995 w 9548216"/>
              <a:gd name="connsiteY13" fmla="*/ 1507483 h 3328532"/>
              <a:gd name="connsiteX14" fmla="*/ 9548216 w 9548216"/>
              <a:gd name="connsiteY14" fmla="*/ 1464693 h 3328532"/>
              <a:gd name="connsiteX0" fmla="*/ 46505 w 9659247"/>
              <a:gd name="connsiteY0" fmla="*/ 343147 h 3328532"/>
              <a:gd name="connsiteX1" fmla="*/ 156233 w 9659247"/>
              <a:gd name="connsiteY1" fmla="*/ 1836667 h 3328532"/>
              <a:gd name="connsiteX2" fmla="*/ 1494305 w 9659247"/>
              <a:gd name="connsiteY2" fmla="*/ 3186931 h 3328532"/>
              <a:gd name="connsiteX3" fmla="*/ 3746777 w 9659247"/>
              <a:gd name="connsiteY3" fmla="*/ 2860795 h 3328532"/>
              <a:gd name="connsiteX4" fmla="*/ 4978169 w 9659247"/>
              <a:gd name="connsiteY4" fmla="*/ 1050283 h 3328532"/>
              <a:gd name="connsiteX5" fmla="*/ 4120290 w 9659247"/>
              <a:gd name="connsiteY5" fmla="*/ 295385 h 3328532"/>
              <a:gd name="connsiteX6" fmla="*/ 3621957 w 9659247"/>
              <a:gd name="connsiteY6" fmla="*/ 1072950 h 3328532"/>
              <a:gd name="connsiteX7" fmla="*/ 4363183 w 9659247"/>
              <a:gd name="connsiteY7" fmla="*/ 1745405 h 3328532"/>
              <a:gd name="connsiteX8" fmla="*/ 5282969 w 9659247"/>
              <a:gd name="connsiteY8" fmla="*/ 1269739 h 3328532"/>
              <a:gd name="connsiteX9" fmla="*/ 6069353 w 9659247"/>
              <a:gd name="connsiteY9" fmla="*/ 257803 h 3328532"/>
              <a:gd name="connsiteX10" fmla="*/ 6947177 w 9659247"/>
              <a:gd name="connsiteY10" fmla="*/ 141979 h 3328532"/>
              <a:gd name="connsiteX11" fmla="*/ 7483615 w 9659247"/>
              <a:gd name="connsiteY11" fmla="*/ 1688311 h 3328532"/>
              <a:gd name="connsiteX12" fmla="*/ 6651215 w 9659247"/>
              <a:gd name="connsiteY12" fmla="*/ 2738490 h 3328532"/>
              <a:gd name="connsiteX13" fmla="*/ 5855995 w 9659247"/>
              <a:gd name="connsiteY13" fmla="*/ 1507483 h 3328532"/>
              <a:gd name="connsiteX14" fmla="*/ 9324618 w 9659247"/>
              <a:gd name="connsiteY14" fmla="*/ 1434331 h 3328532"/>
              <a:gd name="connsiteX15" fmla="*/ 9548216 w 9659247"/>
              <a:gd name="connsiteY15" fmla="*/ 1464693 h 3328532"/>
              <a:gd name="connsiteX0" fmla="*/ 46505 w 9865208"/>
              <a:gd name="connsiteY0" fmla="*/ 343147 h 3328532"/>
              <a:gd name="connsiteX1" fmla="*/ 156233 w 9865208"/>
              <a:gd name="connsiteY1" fmla="*/ 1836667 h 3328532"/>
              <a:gd name="connsiteX2" fmla="*/ 1494305 w 9865208"/>
              <a:gd name="connsiteY2" fmla="*/ 3186931 h 3328532"/>
              <a:gd name="connsiteX3" fmla="*/ 3746777 w 9865208"/>
              <a:gd name="connsiteY3" fmla="*/ 2860795 h 3328532"/>
              <a:gd name="connsiteX4" fmla="*/ 4978169 w 9865208"/>
              <a:gd name="connsiteY4" fmla="*/ 1050283 h 3328532"/>
              <a:gd name="connsiteX5" fmla="*/ 4120290 w 9865208"/>
              <a:gd name="connsiteY5" fmla="*/ 295385 h 3328532"/>
              <a:gd name="connsiteX6" fmla="*/ 3621957 w 9865208"/>
              <a:gd name="connsiteY6" fmla="*/ 1072950 h 3328532"/>
              <a:gd name="connsiteX7" fmla="*/ 4363183 w 9865208"/>
              <a:gd name="connsiteY7" fmla="*/ 1745405 h 3328532"/>
              <a:gd name="connsiteX8" fmla="*/ 5282969 w 9865208"/>
              <a:gd name="connsiteY8" fmla="*/ 1269739 h 3328532"/>
              <a:gd name="connsiteX9" fmla="*/ 6069353 w 9865208"/>
              <a:gd name="connsiteY9" fmla="*/ 257803 h 3328532"/>
              <a:gd name="connsiteX10" fmla="*/ 6947177 w 9865208"/>
              <a:gd name="connsiteY10" fmla="*/ 141979 h 3328532"/>
              <a:gd name="connsiteX11" fmla="*/ 7483615 w 9865208"/>
              <a:gd name="connsiteY11" fmla="*/ 1688311 h 3328532"/>
              <a:gd name="connsiteX12" fmla="*/ 6651215 w 9865208"/>
              <a:gd name="connsiteY12" fmla="*/ 2738490 h 3328532"/>
              <a:gd name="connsiteX13" fmla="*/ 5855995 w 9865208"/>
              <a:gd name="connsiteY13" fmla="*/ 1507483 h 3328532"/>
              <a:gd name="connsiteX14" fmla="*/ 9324618 w 9865208"/>
              <a:gd name="connsiteY14" fmla="*/ 1434331 h 3328532"/>
              <a:gd name="connsiteX15" fmla="*/ 9865208 w 9865208"/>
              <a:gd name="connsiteY15" fmla="*/ 1117221 h 3328532"/>
              <a:gd name="connsiteX0" fmla="*/ 46505 w 9865208"/>
              <a:gd name="connsiteY0" fmla="*/ 343147 h 3328532"/>
              <a:gd name="connsiteX1" fmla="*/ 156233 w 9865208"/>
              <a:gd name="connsiteY1" fmla="*/ 1836667 h 3328532"/>
              <a:gd name="connsiteX2" fmla="*/ 1494305 w 9865208"/>
              <a:gd name="connsiteY2" fmla="*/ 3186931 h 3328532"/>
              <a:gd name="connsiteX3" fmla="*/ 3746777 w 9865208"/>
              <a:gd name="connsiteY3" fmla="*/ 2860795 h 3328532"/>
              <a:gd name="connsiteX4" fmla="*/ 4978169 w 9865208"/>
              <a:gd name="connsiteY4" fmla="*/ 1050283 h 3328532"/>
              <a:gd name="connsiteX5" fmla="*/ 4120290 w 9865208"/>
              <a:gd name="connsiteY5" fmla="*/ 295385 h 3328532"/>
              <a:gd name="connsiteX6" fmla="*/ 3621957 w 9865208"/>
              <a:gd name="connsiteY6" fmla="*/ 1072950 h 3328532"/>
              <a:gd name="connsiteX7" fmla="*/ 4363183 w 9865208"/>
              <a:gd name="connsiteY7" fmla="*/ 1745405 h 3328532"/>
              <a:gd name="connsiteX8" fmla="*/ 5282969 w 9865208"/>
              <a:gd name="connsiteY8" fmla="*/ 1269739 h 3328532"/>
              <a:gd name="connsiteX9" fmla="*/ 6069353 w 9865208"/>
              <a:gd name="connsiteY9" fmla="*/ 257803 h 3328532"/>
              <a:gd name="connsiteX10" fmla="*/ 6947177 w 9865208"/>
              <a:gd name="connsiteY10" fmla="*/ 141979 h 3328532"/>
              <a:gd name="connsiteX11" fmla="*/ 7483615 w 9865208"/>
              <a:gd name="connsiteY11" fmla="*/ 1688311 h 3328532"/>
              <a:gd name="connsiteX12" fmla="*/ 6651215 w 9865208"/>
              <a:gd name="connsiteY12" fmla="*/ 2738490 h 3328532"/>
              <a:gd name="connsiteX13" fmla="*/ 5855995 w 9865208"/>
              <a:gd name="connsiteY13" fmla="*/ 1507483 h 3328532"/>
              <a:gd name="connsiteX14" fmla="*/ 9007626 w 9865208"/>
              <a:gd name="connsiteY14" fmla="*/ 1824475 h 3328532"/>
              <a:gd name="connsiteX15" fmla="*/ 9865208 w 9865208"/>
              <a:gd name="connsiteY15" fmla="*/ 1117221 h 3328532"/>
              <a:gd name="connsiteX0" fmla="*/ 46505 w 9865208"/>
              <a:gd name="connsiteY0" fmla="*/ 343147 h 3328532"/>
              <a:gd name="connsiteX1" fmla="*/ 156233 w 9865208"/>
              <a:gd name="connsiteY1" fmla="*/ 1836667 h 3328532"/>
              <a:gd name="connsiteX2" fmla="*/ 1494305 w 9865208"/>
              <a:gd name="connsiteY2" fmla="*/ 3186931 h 3328532"/>
              <a:gd name="connsiteX3" fmla="*/ 3746777 w 9865208"/>
              <a:gd name="connsiteY3" fmla="*/ 2860795 h 3328532"/>
              <a:gd name="connsiteX4" fmla="*/ 4978169 w 9865208"/>
              <a:gd name="connsiteY4" fmla="*/ 1050283 h 3328532"/>
              <a:gd name="connsiteX5" fmla="*/ 4120290 w 9865208"/>
              <a:gd name="connsiteY5" fmla="*/ 295385 h 3328532"/>
              <a:gd name="connsiteX6" fmla="*/ 3621957 w 9865208"/>
              <a:gd name="connsiteY6" fmla="*/ 1072950 h 3328532"/>
              <a:gd name="connsiteX7" fmla="*/ 4363183 w 9865208"/>
              <a:gd name="connsiteY7" fmla="*/ 1745405 h 3328532"/>
              <a:gd name="connsiteX8" fmla="*/ 5282969 w 9865208"/>
              <a:gd name="connsiteY8" fmla="*/ 1269739 h 3328532"/>
              <a:gd name="connsiteX9" fmla="*/ 6069353 w 9865208"/>
              <a:gd name="connsiteY9" fmla="*/ 257803 h 3328532"/>
              <a:gd name="connsiteX10" fmla="*/ 6947177 w 9865208"/>
              <a:gd name="connsiteY10" fmla="*/ 141979 h 3328532"/>
              <a:gd name="connsiteX11" fmla="*/ 7483615 w 9865208"/>
              <a:gd name="connsiteY11" fmla="*/ 1688311 h 3328532"/>
              <a:gd name="connsiteX12" fmla="*/ 6651215 w 9865208"/>
              <a:gd name="connsiteY12" fmla="*/ 2738490 h 3328532"/>
              <a:gd name="connsiteX13" fmla="*/ 5855995 w 9865208"/>
              <a:gd name="connsiteY13" fmla="*/ 1507483 h 3328532"/>
              <a:gd name="connsiteX14" fmla="*/ 9007626 w 9865208"/>
              <a:gd name="connsiteY14" fmla="*/ 1824475 h 3328532"/>
              <a:gd name="connsiteX15" fmla="*/ 9865208 w 9865208"/>
              <a:gd name="connsiteY15" fmla="*/ 1117221 h 3328532"/>
              <a:gd name="connsiteX0" fmla="*/ 46505 w 9865208"/>
              <a:gd name="connsiteY0" fmla="*/ 343147 h 3328532"/>
              <a:gd name="connsiteX1" fmla="*/ 156233 w 9865208"/>
              <a:gd name="connsiteY1" fmla="*/ 1836667 h 3328532"/>
              <a:gd name="connsiteX2" fmla="*/ 1494305 w 9865208"/>
              <a:gd name="connsiteY2" fmla="*/ 3186931 h 3328532"/>
              <a:gd name="connsiteX3" fmla="*/ 3746777 w 9865208"/>
              <a:gd name="connsiteY3" fmla="*/ 2860795 h 3328532"/>
              <a:gd name="connsiteX4" fmla="*/ 4978169 w 9865208"/>
              <a:gd name="connsiteY4" fmla="*/ 1050283 h 3328532"/>
              <a:gd name="connsiteX5" fmla="*/ 4120290 w 9865208"/>
              <a:gd name="connsiteY5" fmla="*/ 295385 h 3328532"/>
              <a:gd name="connsiteX6" fmla="*/ 3621957 w 9865208"/>
              <a:gd name="connsiteY6" fmla="*/ 1072950 h 3328532"/>
              <a:gd name="connsiteX7" fmla="*/ 4363183 w 9865208"/>
              <a:gd name="connsiteY7" fmla="*/ 1745405 h 3328532"/>
              <a:gd name="connsiteX8" fmla="*/ 5282969 w 9865208"/>
              <a:gd name="connsiteY8" fmla="*/ 1269739 h 3328532"/>
              <a:gd name="connsiteX9" fmla="*/ 6069353 w 9865208"/>
              <a:gd name="connsiteY9" fmla="*/ 257803 h 3328532"/>
              <a:gd name="connsiteX10" fmla="*/ 6947177 w 9865208"/>
              <a:gd name="connsiteY10" fmla="*/ 141979 h 3328532"/>
              <a:gd name="connsiteX11" fmla="*/ 7483615 w 9865208"/>
              <a:gd name="connsiteY11" fmla="*/ 1688311 h 3328532"/>
              <a:gd name="connsiteX12" fmla="*/ 6651215 w 9865208"/>
              <a:gd name="connsiteY12" fmla="*/ 2738490 h 3328532"/>
              <a:gd name="connsiteX13" fmla="*/ 5855995 w 9865208"/>
              <a:gd name="connsiteY13" fmla="*/ 1507483 h 3328532"/>
              <a:gd name="connsiteX14" fmla="*/ 9007626 w 9865208"/>
              <a:gd name="connsiteY14" fmla="*/ 1824475 h 3328532"/>
              <a:gd name="connsiteX15" fmla="*/ 9865208 w 9865208"/>
              <a:gd name="connsiteY15" fmla="*/ 1117221 h 3328532"/>
              <a:gd name="connsiteX0" fmla="*/ 46505 w 9865208"/>
              <a:gd name="connsiteY0" fmla="*/ 343147 h 3328532"/>
              <a:gd name="connsiteX1" fmla="*/ 156233 w 9865208"/>
              <a:gd name="connsiteY1" fmla="*/ 1836667 h 3328532"/>
              <a:gd name="connsiteX2" fmla="*/ 1494305 w 9865208"/>
              <a:gd name="connsiteY2" fmla="*/ 3186931 h 3328532"/>
              <a:gd name="connsiteX3" fmla="*/ 3746777 w 9865208"/>
              <a:gd name="connsiteY3" fmla="*/ 2860795 h 3328532"/>
              <a:gd name="connsiteX4" fmla="*/ 4978169 w 9865208"/>
              <a:gd name="connsiteY4" fmla="*/ 1050283 h 3328532"/>
              <a:gd name="connsiteX5" fmla="*/ 4120290 w 9865208"/>
              <a:gd name="connsiteY5" fmla="*/ 295385 h 3328532"/>
              <a:gd name="connsiteX6" fmla="*/ 3621957 w 9865208"/>
              <a:gd name="connsiteY6" fmla="*/ 1072950 h 3328532"/>
              <a:gd name="connsiteX7" fmla="*/ 4363183 w 9865208"/>
              <a:gd name="connsiteY7" fmla="*/ 1745405 h 3328532"/>
              <a:gd name="connsiteX8" fmla="*/ 5282969 w 9865208"/>
              <a:gd name="connsiteY8" fmla="*/ 1269739 h 3328532"/>
              <a:gd name="connsiteX9" fmla="*/ 6069353 w 9865208"/>
              <a:gd name="connsiteY9" fmla="*/ 257803 h 3328532"/>
              <a:gd name="connsiteX10" fmla="*/ 6947177 w 9865208"/>
              <a:gd name="connsiteY10" fmla="*/ 141979 h 3328532"/>
              <a:gd name="connsiteX11" fmla="*/ 7483615 w 9865208"/>
              <a:gd name="connsiteY11" fmla="*/ 1688311 h 3328532"/>
              <a:gd name="connsiteX12" fmla="*/ 6651215 w 9865208"/>
              <a:gd name="connsiteY12" fmla="*/ 2738490 h 3328532"/>
              <a:gd name="connsiteX13" fmla="*/ 5855995 w 9865208"/>
              <a:gd name="connsiteY13" fmla="*/ 1507483 h 3328532"/>
              <a:gd name="connsiteX14" fmla="*/ 9007626 w 9865208"/>
              <a:gd name="connsiteY14" fmla="*/ 1824475 h 3328532"/>
              <a:gd name="connsiteX15" fmla="*/ 9865208 w 9865208"/>
              <a:gd name="connsiteY15" fmla="*/ 1117221 h 3328532"/>
              <a:gd name="connsiteX0" fmla="*/ 46505 w 9865208"/>
              <a:gd name="connsiteY0" fmla="*/ 343147 h 3328532"/>
              <a:gd name="connsiteX1" fmla="*/ 156233 w 9865208"/>
              <a:gd name="connsiteY1" fmla="*/ 1836667 h 3328532"/>
              <a:gd name="connsiteX2" fmla="*/ 1494305 w 9865208"/>
              <a:gd name="connsiteY2" fmla="*/ 3186931 h 3328532"/>
              <a:gd name="connsiteX3" fmla="*/ 3746777 w 9865208"/>
              <a:gd name="connsiteY3" fmla="*/ 2860795 h 3328532"/>
              <a:gd name="connsiteX4" fmla="*/ 4978169 w 9865208"/>
              <a:gd name="connsiteY4" fmla="*/ 1050283 h 3328532"/>
              <a:gd name="connsiteX5" fmla="*/ 3931314 w 9865208"/>
              <a:gd name="connsiteY5" fmla="*/ 142985 h 3328532"/>
              <a:gd name="connsiteX6" fmla="*/ 3621957 w 9865208"/>
              <a:gd name="connsiteY6" fmla="*/ 1072950 h 3328532"/>
              <a:gd name="connsiteX7" fmla="*/ 4363183 w 9865208"/>
              <a:gd name="connsiteY7" fmla="*/ 1745405 h 3328532"/>
              <a:gd name="connsiteX8" fmla="*/ 5282969 w 9865208"/>
              <a:gd name="connsiteY8" fmla="*/ 1269739 h 3328532"/>
              <a:gd name="connsiteX9" fmla="*/ 6069353 w 9865208"/>
              <a:gd name="connsiteY9" fmla="*/ 257803 h 3328532"/>
              <a:gd name="connsiteX10" fmla="*/ 6947177 w 9865208"/>
              <a:gd name="connsiteY10" fmla="*/ 141979 h 3328532"/>
              <a:gd name="connsiteX11" fmla="*/ 7483615 w 9865208"/>
              <a:gd name="connsiteY11" fmla="*/ 1688311 h 3328532"/>
              <a:gd name="connsiteX12" fmla="*/ 6651215 w 9865208"/>
              <a:gd name="connsiteY12" fmla="*/ 2738490 h 3328532"/>
              <a:gd name="connsiteX13" fmla="*/ 5855995 w 9865208"/>
              <a:gd name="connsiteY13" fmla="*/ 1507483 h 3328532"/>
              <a:gd name="connsiteX14" fmla="*/ 9007626 w 9865208"/>
              <a:gd name="connsiteY14" fmla="*/ 1824475 h 3328532"/>
              <a:gd name="connsiteX15" fmla="*/ 9865208 w 9865208"/>
              <a:gd name="connsiteY15" fmla="*/ 1117221 h 3328532"/>
              <a:gd name="connsiteX0" fmla="*/ 46505 w 9865208"/>
              <a:gd name="connsiteY0" fmla="*/ 343147 h 3328532"/>
              <a:gd name="connsiteX1" fmla="*/ 156233 w 9865208"/>
              <a:gd name="connsiteY1" fmla="*/ 1836667 h 3328532"/>
              <a:gd name="connsiteX2" fmla="*/ 1494305 w 9865208"/>
              <a:gd name="connsiteY2" fmla="*/ 3186931 h 3328532"/>
              <a:gd name="connsiteX3" fmla="*/ 3746777 w 9865208"/>
              <a:gd name="connsiteY3" fmla="*/ 2860795 h 3328532"/>
              <a:gd name="connsiteX4" fmla="*/ 4978169 w 9865208"/>
              <a:gd name="connsiteY4" fmla="*/ 1050283 h 3328532"/>
              <a:gd name="connsiteX5" fmla="*/ 3931314 w 9865208"/>
              <a:gd name="connsiteY5" fmla="*/ 142985 h 3328532"/>
              <a:gd name="connsiteX6" fmla="*/ 3481749 w 9865208"/>
              <a:gd name="connsiteY6" fmla="*/ 1097334 h 3328532"/>
              <a:gd name="connsiteX7" fmla="*/ 4363183 w 9865208"/>
              <a:gd name="connsiteY7" fmla="*/ 1745405 h 3328532"/>
              <a:gd name="connsiteX8" fmla="*/ 5282969 w 9865208"/>
              <a:gd name="connsiteY8" fmla="*/ 1269739 h 3328532"/>
              <a:gd name="connsiteX9" fmla="*/ 6069353 w 9865208"/>
              <a:gd name="connsiteY9" fmla="*/ 257803 h 3328532"/>
              <a:gd name="connsiteX10" fmla="*/ 6947177 w 9865208"/>
              <a:gd name="connsiteY10" fmla="*/ 141979 h 3328532"/>
              <a:gd name="connsiteX11" fmla="*/ 7483615 w 9865208"/>
              <a:gd name="connsiteY11" fmla="*/ 1688311 h 3328532"/>
              <a:gd name="connsiteX12" fmla="*/ 6651215 w 9865208"/>
              <a:gd name="connsiteY12" fmla="*/ 2738490 h 3328532"/>
              <a:gd name="connsiteX13" fmla="*/ 5855995 w 9865208"/>
              <a:gd name="connsiteY13" fmla="*/ 1507483 h 3328532"/>
              <a:gd name="connsiteX14" fmla="*/ 9007626 w 9865208"/>
              <a:gd name="connsiteY14" fmla="*/ 1824475 h 3328532"/>
              <a:gd name="connsiteX15" fmla="*/ 9865208 w 9865208"/>
              <a:gd name="connsiteY15" fmla="*/ 1117221 h 3328532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651215 w 9865208"/>
              <a:gd name="connsiteY12" fmla="*/ 2738490 h 3338587"/>
              <a:gd name="connsiteX13" fmla="*/ 5855995 w 9865208"/>
              <a:gd name="connsiteY13" fmla="*/ 150748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651215 w 9865208"/>
              <a:gd name="connsiteY12" fmla="*/ 2738490 h 3338587"/>
              <a:gd name="connsiteX13" fmla="*/ 5855995 w 9865208"/>
              <a:gd name="connsiteY13" fmla="*/ 150748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651215 w 9865208"/>
              <a:gd name="connsiteY12" fmla="*/ 2738490 h 3338587"/>
              <a:gd name="connsiteX13" fmla="*/ 5855995 w 9865208"/>
              <a:gd name="connsiteY13" fmla="*/ 150748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651215 w 9865208"/>
              <a:gd name="connsiteY12" fmla="*/ 2738490 h 3338587"/>
              <a:gd name="connsiteX13" fmla="*/ 5855995 w 9865208"/>
              <a:gd name="connsiteY13" fmla="*/ 150748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651215 w 9865208"/>
              <a:gd name="connsiteY12" fmla="*/ 2738490 h 3338587"/>
              <a:gd name="connsiteX13" fmla="*/ 5855995 w 9865208"/>
              <a:gd name="connsiteY13" fmla="*/ 150748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855995 w 9865208"/>
              <a:gd name="connsiteY13" fmla="*/ 150748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855995 w 9865208"/>
              <a:gd name="connsiteY13" fmla="*/ 150748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855995 w 9865208"/>
              <a:gd name="connsiteY13" fmla="*/ 150748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855995 w 9865208"/>
              <a:gd name="connsiteY13" fmla="*/ 150748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784875 w 9865208"/>
              <a:gd name="connsiteY13" fmla="*/ 143636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784875 w 9865208"/>
              <a:gd name="connsiteY13" fmla="*/ 143636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784875 w 9865208"/>
              <a:gd name="connsiteY13" fmla="*/ 143636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784875 w 9865208"/>
              <a:gd name="connsiteY13" fmla="*/ 143636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784875 w 9865208"/>
              <a:gd name="connsiteY13" fmla="*/ 143636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338587"/>
              <a:gd name="connsiteX1" fmla="*/ 156233 w 9865208"/>
              <a:gd name="connsiteY1" fmla="*/ 1836667 h 3338587"/>
              <a:gd name="connsiteX2" fmla="*/ 1494305 w 9865208"/>
              <a:gd name="connsiteY2" fmla="*/ 3186931 h 3338587"/>
              <a:gd name="connsiteX3" fmla="*/ 3746777 w 9865208"/>
              <a:gd name="connsiteY3" fmla="*/ 2860795 h 3338587"/>
              <a:gd name="connsiteX4" fmla="*/ 5014745 w 9865208"/>
              <a:gd name="connsiteY4" fmla="*/ 751579 h 3338587"/>
              <a:gd name="connsiteX5" fmla="*/ 3931314 w 9865208"/>
              <a:gd name="connsiteY5" fmla="*/ 142985 h 3338587"/>
              <a:gd name="connsiteX6" fmla="*/ 3481749 w 9865208"/>
              <a:gd name="connsiteY6" fmla="*/ 1097334 h 3338587"/>
              <a:gd name="connsiteX7" fmla="*/ 4363183 w 9865208"/>
              <a:gd name="connsiteY7" fmla="*/ 1745405 h 3338587"/>
              <a:gd name="connsiteX8" fmla="*/ 5282969 w 9865208"/>
              <a:gd name="connsiteY8" fmla="*/ 1269739 h 3338587"/>
              <a:gd name="connsiteX9" fmla="*/ 6069353 w 9865208"/>
              <a:gd name="connsiteY9" fmla="*/ 257803 h 3338587"/>
              <a:gd name="connsiteX10" fmla="*/ 6947177 w 9865208"/>
              <a:gd name="connsiteY10" fmla="*/ 141979 h 3338587"/>
              <a:gd name="connsiteX11" fmla="*/ 7483615 w 9865208"/>
              <a:gd name="connsiteY11" fmla="*/ 1688311 h 3338587"/>
              <a:gd name="connsiteX12" fmla="*/ 6747735 w 9865208"/>
              <a:gd name="connsiteY12" fmla="*/ 2840090 h 3338587"/>
              <a:gd name="connsiteX13" fmla="*/ 5784875 w 9865208"/>
              <a:gd name="connsiteY13" fmla="*/ 1436363 h 3338587"/>
              <a:gd name="connsiteX14" fmla="*/ 9007626 w 9865208"/>
              <a:gd name="connsiteY14" fmla="*/ 1824475 h 3338587"/>
              <a:gd name="connsiteX15" fmla="*/ 9865208 w 9865208"/>
              <a:gd name="connsiteY15" fmla="*/ 1117221 h 3338587"/>
              <a:gd name="connsiteX0" fmla="*/ 46505 w 9865208"/>
              <a:gd name="connsiteY0" fmla="*/ 343147 h 3207518"/>
              <a:gd name="connsiteX1" fmla="*/ 156233 w 9865208"/>
              <a:gd name="connsiteY1" fmla="*/ 1836667 h 3207518"/>
              <a:gd name="connsiteX2" fmla="*/ 1494305 w 9865208"/>
              <a:gd name="connsiteY2" fmla="*/ 3186931 h 3207518"/>
              <a:gd name="connsiteX3" fmla="*/ 5014745 w 9865208"/>
              <a:gd name="connsiteY3" fmla="*/ 751579 h 3207518"/>
              <a:gd name="connsiteX4" fmla="*/ 3931314 w 9865208"/>
              <a:gd name="connsiteY4" fmla="*/ 142985 h 3207518"/>
              <a:gd name="connsiteX5" fmla="*/ 3481749 w 9865208"/>
              <a:gd name="connsiteY5" fmla="*/ 1097334 h 3207518"/>
              <a:gd name="connsiteX6" fmla="*/ 4363183 w 9865208"/>
              <a:gd name="connsiteY6" fmla="*/ 1745405 h 3207518"/>
              <a:gd name="connsiteX7" fmla="*/ 5282969 w 9865208"/>
              <a:gd name="connsiteY7" fmla="*/ 1269739 h 3207518"/>
              <a:gd name="connsiteX8" fmla="*/ 6069353 w 9865208"/>
              <a:gd name="connsiteY8" fmla="*/ 257803 h 3207518"/>
              <a:gd name="connsiteX9" fmla="*/ 6947177 w 9865208"/>
              <a:gd name="connsiteY9" fmla="*/ 141979 h 3207518"/>
              <a:gd name="connsiteX10" fmla="*/ 7483615 w 9865208"/>
              <a:gd name="connsiteY10" fmla="*/ 1688311 h 3207518"/>
              <a:gd name="connsiteX11" fmla="*/ 6747735 w 9865208"/>
              <a:gd name="connsiteY11" fmla="*/ 2840090 h 3207518"/>
              <a:gd name="connsiteX12" fmla="*/ 5784875 w 9865208"/>
              <a:gd name="connsiteY12" fmla="*/ 1436363 h 3207518"/>
              <a:gd name="connsiteX13" fmla="*/ 9007626 w 9865208"/>
              <a:gd name="connsiteY13" fmla="*/ 1824475 h 3207518"/>
              <a:gd name="connsiteX14" fmla="*/ 9865208 w 9865208"/>
              <a:gd name="connsiteY14" fmla="*/ 1117221 h 3207518"/>
              <a:gd name="connsiteX0" fmla="*/ 46505 w 9865208"/>
              <a:gd name="connsiteY0" fmla="*/ 343147 h 3230659"/>
              <a:gd name="connsiteX1" fmla="*/ 156233 w 9865208"/>
              <a:gd name="connsiteY1" fmla="*/ 1836667 h 3230659"/>
              <a:gd name="connsiteX2" fmla="*/ 1494305 w 9865208"/>
              <a:gd name="connsiteY2" fmla="*/ 3186931 h 3230659"/>
              <a:gd name="connsiteX3" fmla="*/ 3931314 w 9865208"/>
              <a:gd name="connsiteY3" fmla="*/ 142985 h 3230659"/>
              <a:gd name="connsiteX4" fmla="*/ 3481749 w 9865208"/>
              <a:gd name="connsiteY4" fmla="*/ 1097334 h 3230659"/>
              <a:gd name="connsiteX5" fmla="*/ 4363183 w 9865208"/>
              <a:gd name="connsiteY5" fmla="*/ 1745405 h 3230659"/>
              <a:gd name="connsiteX6" fmla="*/ 5282969 w 9865208"/>
              <a:gd name="connsiteY6" fmla="*/ 1269739 h 3230659"/>
              <a:gd name="connsiteX7" fmla="*/ 6069353 w 9865208"/>
              <a:gd name="connsiteY7" fmla="*/ 257803 h 3230659"/>
              <a:gd name="connsiteX8" fmla="*/ 6947177 w 9865208"/>
              <a:gd name="connsiteY8" fmla="*/ 141979 h 3230659"/>
              <a:gd name="connsiteX9" fmla="*/ 7483615 w 9865208"/>
              <a:gd name="connsiteY9" fmla="*/ 1688311 h 3230659"/>
              <a:gd name="connsiteX10" fmla="*/ 6747735 w 9865208"/>
              <a:gd name="connsiteY10" fmla="*/ 2840090 h 3230659"/>
              <a:gd name="connsiteX11" fmla="*/ 5784875 w 9865208"/>
              <a:gd name="connsiteY11" fmla="*/ 1436363 h 3230659"/>
              <a:gd name="connsiteX12" fmla="*/ 9007626 w 9865208"/>
              <a:gd name="connsiteY12" fmla="*/ 1824475 h 3230659"/>
              <a:gd name="connsiteX13" fmla="*/ 9865208 w 9865208"/>
              <a:gd name="connsiteY13" fmla="*/ 1117221 h 3230659"/>
              <a:gd name="connsiteX0" fmla="*/ 46505 w 9865208"/>
              <a:gd name="connsiteY0" fmla="*/ 343147 h 3197364"/>
              <a:gd name="connsiteX1" fmla="*/ 156233 w 9865208"/>
              <a:gd name="connsiteY1" fmla="*/ 1836667 h 3197364"/>
              <a:gd name="connsiteX2" fmla="*/ 1494305 w 9865208"/>
              <a:gd name="connsiteY2" fmla="*/ 3186931 h 3197364"/>
              <a:gd name="connsiteX3" fmla="*/ 3481749 w 9865208"/>
              <a:gd name="connsiteY3" fmla="*/ 1097334 h 3197364"/>
              <a:gd name="connsiteX4" fmla="*/ 4363183 w 9865208"/>
              <a:gd name="connsiteY4" fmla="*/ 1745405 h 3197364"/>
              <a:gd name="connsiteX5" fmla="*/ 5282969 w 9865208"/>
              <a:gd name="connsiteY5" fmla="*/ 1269739 h 3197364"/>
              <a:gd name="connsiteX6" fmla="*/ 6069353 w 9865208"/>
              <a:gd name="connsiteY6" fmla="*/ 257803 h 3197364"/>
              <a:gd name="connsiteX7" fmla="*/ 6947177 w 9865208"/>
              <a:gd name="connsiteY7" fmla="*/ 141979 h 3197364"/>
              <a:gd name="connsiteX8" fmla="*/ 7483615 w 9865208"/>
              <a:gd name="connsiteY8" fmla="*/ 1688311 h 3197364"/>
              <a:gd name="connsiteX9" fmla="*/ 6747735 w 9865208"/>
              <a:gd name="connsiteY9" fmla="*/ 2840090 h 3197364"/>
              <a:gd name="connsiteX10" fmla="*/ 5784875 w 9865208"/>
              <a:gd name="connsiteY10" fmla="*/ 1436363 h 3197364"/>
              <a:gd name="connsiteX11" fmla="*/ 9007626 w 9865208"/>
              <a:gd name="connsiteY11" fmla="*/ 1824475 h 3197364"/>
              <a:gd name="connsiteX12" fmla="*/ 9865208 w 9865208"/>
              <a:gd name="connsiteY12" fmla="*/ 1117221 h 3197364"/>
              <a:gd name="connsiteX0" fmla="*/ 46505 w 9865208"/>
              <a:gd name="connsiteY0" fmla="*/ 343147 h 3187123"/>
              <a:gd name="connsiteX1" fmla="*/ 156233 w 9865208"/>
              <a:gd name="connsiteY1" fmla="*/ 1836667 h 3187123"/>
              <a:gd name="connsiteX2" fmla="*/ 1494305 w 9865208"/>
              <a:gd name="connsiteY2" fmla="*/ 3186931 h 3187123"/>
              <a:gd name="connsiteX3" fmla="*/ 4363183 w 9865208"/>
              <a:gd name="connsiteY3" fmla="*/ 1745405 h 3187123"/>
              <a:gd name="connsiteX4" fmla="*/ 5282969 w 9865208"/>
              <a:gd name="connsiteY4" fmla="*/ 1269739 h 3187123"/>
              <a:gd name="connsiteX5" fmla="*/ 6069353 w 9865208"/>
              <a:gd name="connsiteY5" fmla="*/ 257803 h 3187123"/>
              <a:gd name="connsiteX6" fmla="*/ 6947177 w 9865208"/>
              <a:gd name="connsiteY6" fmla="*/ 141979 h 3187123"/>
              <a:gd name="connsiteX7" fmla="*/ 7483615 w 9865208"/>
              <a:gd name="connsiteY7" fmla="*/ 1688311 h 3187123"/>
              <a:gd name="connsiteX8" fmla="*/ 6747735 w 9865208"/>
              <a:gd name="connsiteY8" fmla="*/ 2840090 h 3187123"/>
              <a:gd name="connsiteX9" fmla="*/ 5784875 w 9865208"/>
              <a:gd name="connsiteY9" fmla="*/ 1436363 h 3187123"/>
              <a:gd name="connsiteX10" fmla="*/ 9007626 w 9865208"/>
              <a:gd name="connsiteY10" fmla="*/ 1824475 h 3187123"/>
              <a:gd name="connsiteX11" fmla="*/ 9865208 w 9865208"/>
              <a:gd name="connsiteY11" fmla="*/ 1117221 h 3187123"/>
              <a:gd name="connsiteX0" fmla="*/ 46505 w 9865208"/>
              <a:gd name="connsiteY0" fmla="*/ 343147 h 3193360"/>
              <a:gd name="connsiteX1" fmla="*/ 156233 w 9865208"/>
              <a:gd name="connsiteY1" fmla="*/ 1836667 h 3193360"/>
              <a:gd name="connsiteX2" fmla="*/ 1494305 w 9865208"/>
              <a:gd name="connsiteY2" fmla="*/ 3186931 h 3193360"/>
              <a:gd name="connsiteX3" fmla="*/ 5282969 w 9865208"/>
              <a:gd name="connsiteY3" fmla="*/ 1269739 h 3193360"/>
              <a:gd name="connsiteX4" fmla="*/ 6069353 w 9865208"/>
              <a:gd name="connsiteY4" fmla="*/ 257803 h 3193360"/>
              <a:gd name="connsiteX5" fmla="*/ 6947177 w 9865208"/>
              <a:gd name="connsiteY5" fmla="*/ 141979 h 3193360"/>
              <a:gd name="connsiteX6" fmla="*/ 7483615 w 9865208"/>
              <a:gd name="connsiteY6" fmla="*/ 1688311 h 3193360"/>
              <a:gd name="connsiteX7" fmla="*/ 6747735 w 9865208"/>
              <a:gd name="connsiteY7" fmla="*/ 2840090 h 3193360"/>
              <a:gd name="connsiteX8" fmla="*/ 5784875 w 9865208"/>
              <a:gd name="connsiteY8" fmla="*/ 1436363 h 3193360"/>
              <a:gd name="connsiteX9" fmla="*/ 9007626 w 9865208"/>
              <a:gd name="connsiteY9" fmla="*/ 1824475 h 3193360"/>
              <a:gd name="connsiteX10" fmla="*/ 9865208 w 9865208"/>
              <a:gd name="connsiteY10" fmla="*/ 1117221 h 3193360"/>
              <a:gd name="connsiteX0" fmla="*/ 46505 w 9865208"/>
              <a:gd name="connsiteY0" fmla="*/ 423147 h 3305871"/>
              <a:gd name="connsiteX1" fmla="*/ 156233 w 9865208"/>
              <a:gd name="connsiteY1" fmla="*/ 1916667 h 3305871"/>
              <a:gd name="connsiteX2" fmla="*/ 1494305 w 9865208"/>
              <a:gd name="connsiteY2" fmla="*/ 3266931 h 3305871"/>
              <a:gd name="connsiteX3" fmla="*/ 6069353 w 9865208"/>
              <a:gd name="connsiteY3" fmla="*/ 337803 h 3305871"/>
              <a:gd name="connsiteX4" fmla="*/ 6947177 w 9865208"/>
              <a:gd name="connsiteY4" fmla="*/ 221979 h 3305871"/>
              <a:gd name="connsiteX5" fmla="*/ 7483615 w 9865208"/>
              <a:gd name="connsiteY5" fmla="*/ 1768311 h 3305871"/>
              <a:gd name="connsiteX6" fmla="*/ 6747735 w 9865208"/>
              <a:gd name="connsiteY6" fmla="*/ 2920090 h 3305871"/>
              <a:gd name="connsiteX7" fmla="*/ 5784875 w 9865208"/>
              <a:gd name="connsiteY7" fmla="*/ 1516363 h 3305871"/>
              <a:gd name="connsiteX8" fmla="*/ 9007626 w 9865208"/>
              <a:gd name="connsiteY8" fmla="*/ 1904475 h 3305871"/>
              <a:gd name="connsiteX9" fmla="*/ 9865208 w 9865208"/>
              <a:gd name="connsiteY9" fmla="*/ 1197221 h 3305871"/>
              <a:gd name="connsiteX0" fmla="*/ 46505 w 9865208"/>
              <a:gd name="connsiteY0" fmla="*/ 231800 h 3119355"/>
              <a:gd name="connsiteX1" fmla="*/ 156233 w 9865208"/>
              <a:gd name="connsiteY1" fmla="*/ 1725320 h 3119355"/>
              <a:gd name="connsiteX2" fmla="*/ 1494305 w 9865208"/>
              <a:gd name="connsiteY2" fmla="*/ 3075584 h 3119355"/>
              <a:gd name="connsiteX3" fmla="*/ 6947177 w 9865208"/>
              <a:gd name="connsiteY3" fmla="*/ 30632 h 3119355"/>
              <a:gd name="connsiteX4" fmla="*/ 7483615 w 9865208"/>
              <a:gd name="connsiteY4" fmla="*/ 1576964 h 3119355"/>
              <a:gd name="connsiteX5" fmla="*/ 6747735 w 9865208"/>
              <a:gd name="connsiteY5" fmla="*/ 2728743 h 3119355"/>
              <a:gd name="connsiteX6" fmla="*/ 5784875 w 9865208"/>
              <a:gd name="connsiteY6" fmla="*/ 1325016 h 3119355"/>
              <a:gd name="connsiteX7" fmla="*/ 9007626 w 9865208"/>
              <a:gd name="connsiteY7" fmla="*/ 1713128 h 3119355"/>
              <a:gd name="connsiteX8" fmla="*/ 9865208 w 9865208"/>
              <a:gd name="connsiteY8" fmla="*/ 1005874 h 3119355"/>
              <a:gd name="connsiteX0" fmla="*/ 46505 w 9865208"/>
              <a:gd name="connsiteY0" fmla="*/ 0 h 2844282"/>
              <a:gd name="connsiteX1" fmla="*/ 156233 w 9865208"/>
              <a:gd name="connsiteY1" fmla="*/ 1493520 h 2844282"/>
              <a:gd name="connsiteX2" fmla="*/ 1494305 w 9865208"/>
              <a:gd name="connsiteY2" fmla="*/ 2843784 h 2844282"/>
              <a:gd name="connsiteX3" fmla="*/ 7483615 w 9865208"/>
              <a:gd name="connsiteY3" fmla="*/ 1345164 h 2844282"/>
              <a:gd name="connsiteX4" fmla="*/ 6747735 w 9865208"/>
              <a:gd name="connsiteY4" fmla="*/ 2496943 h 2844282"/>
              <a:gd name="connsiteX5" fmla="*/ 5784875 w 9865208"/>
              <a:gd name="connsiteY5" fmla="*/ 1093216 h 2844282"/>
              <a:gd name="connsiteX6" fmla="*/ 9007626 w 9865208"/>
              <a:gd name="connsiteY6" fmla="*/ 1481328 h 2844282"/>
              <a:gd name="connsiteX7" fmla="*/ 9865208 w 9865208"/>
              <a:gd name="connsiteY7" fmla="*/ 774074 h 2844282"/>
              <a:gd name="connsiteX0" fmla="*/ 46505 w 9865208"/>
              <a:gd name="connsiteY0" fmla="*/ 0 h 2901309"/>
              <a:gd name="connsiteX1" fmla="*/ 156233 w 9865208"/>
              <a:gd name="connsiteY1" fmla="*/ 1493520 h 2901309"/>
              <a:gd name="connsiteX2" fmla="*/ 1494305 w 9865208"/>
              <a:gd name="connsiteY2" fmla="*/ 2843784 h 2901309"/>
              <a:gd name="connsiteX3" fmla="*/ 6747735 w 9865208"/>
              <a:gd name="connsiteY3" fmla="*/ 2496943 h 2901309"/>
              <a:gd name="connsiteX4" fmla="*/ 5784875 w 9865208"/>
              <a:gd name="connsiteY4" fmla="*/ 1093216 h 2901309"/>
              <a:gd name="connsiteX5" fmla="*/ 9007626 w 9865208"/>
              <a:gd name="connsiteY5" fmla="*/ 1481328 h 2901309"/>
              <a:gd name="connsiteX6" fmla="*/ 9865208 w 9865208"/>
              <a:gd name="connsiteY6" fmla="*/ 774074 h 2901309"/>
              <a:gd name="connsiteX0" fmla="*/ 46505 w 9865208"/>
              <a:gd name="connsiteY0" fmla="*/ 0 h 2847145"/>
              <a:gd name="connsiteX1" fmla="*/ 156233 w 9865208"/>
              <a:gd name="connsiteY1" fmla="*/ 1493520 h 2847145"/>
              <a:gd name="connsiteX2" fmla="*/ 1494305 w 9865208"/>
              <a:gd name="connsiteY2" fmla="*/ 2843784 h 2847145"/>
              <a:gd name="connsiteX3" fmla="*/ 5784875 w 9865208"/>
              <a:gd name="connsiteY3" fmla="*/ 1093216 h 2847145"/>
              <a:gd name="connsiteX4" fmla="*/ 9007626 w 9865208"/>
              <a:gd name="connsiteY4" fmla="*/ 1481328 h 2847145"/>
              <a:gd name="connsiteX5" fmla="*/ 9865208 w 9865208"/>
              <a:gd name="connsiteY5" fmla="*/ 774074 h 2847145"/>
              <a:gd name="connsiteX0" fmla="*/ 46505 w 9865208"/>
              <a:gd name="connsiteY0" fmla="*/ 0 h 2843787"/>
              <a:gd name="connsiteX1" fmla="*/ 156233 w 9865208"/>
              <a:gd name="connsiteY1" fmla="*/ 1493520 h 2843787"/>
              <a:gd name="connsiteX2" fmla="*/ 1494305 w 9865208"/>
              <a:gd name="connsiteY2" fmla="*/ 2843784 h 2843787"/>
              <a:gd name="connsiteX3" fmla="*/ 9007626 w 9865208"/>
              <a:gd name="connsiteY3" fmla="*/ 1481328 h 2843787"/>
              <a:gd name="connsiteX4" fmla="*/ 9865208 w 9865208"/>
              <a:gd name="connsiteY4" fmla="*/ 774074 h 2843787"/>
              <a:gd name="connsiteX0" fmla="*/ 46505 w 9865208"/>
              <a:gd name="connsiteY0" fmla="*/ 0 h 2853715"/>
              <a:gd name="connsiteX1" fmla="*/ 156233 w 9865208"/>
              <a:gd name="connsiteY1" fmla="*/ 1493520 h 2853715"/>
              <a:gd name="connsiteX2" fmla="*/ 1494305 w 9865208"/>
              <a:gd name="connsiteY2" fmla="*/ 2843784 h 2853715"/>
              <a:gd name="connsiteX3" fmla="*/ 9865208 w 9865208"/>
              <a:gd name="connsiteY3" fmla="*/ 774074 h 2853715"/>
              <a:gd name="connsiteX0" fmla="*/ 46505 w 1494305"/>
              <a:gd name="connsiteY0" fmla="*/ 0 h 2853715"/>
              <a:gd name="connsiteX1" fmla="*/ 156233 w 1494305"/>
              <a:gd name="connsiteY1" fmla="*/ 1493520 h 2853715"/>
              <a:gd name="connsiteX2" fmla="*/ 1494305 w 1494305"/>
              <a:gd name="connsiteY2" fmla="*/ 2843784 h 2853715"/>
              <a:gd name="connsiteX0" fmla="*/ 46505 w 156233"/>
              <a:gd name="connsiteY0" fmla="*/ 0 h 1493520"/>
              <a:gd name="connsiteX1" fmla="*/ 156233 w 156233"/>
              <a:gd name="connsiteY1" fmla="*/ 1493520 h 1493520"/>
              <a:gd name="connsiteX0" fmla="*/ 3037 w 397245"/>
              <a:gd name="connsiteY0" fmla="*/ 0 h 1905000"/>
              <a:gd name="connsiteX1" fmla="*/ 397245 w 397245"/>
              <a:gd name="connsiteY1" fmla="*/ 1905000 h 1905000"/>
              <a:gd name="connsiteX0" fmla="*/ 53110 w 447318"/>
              <a:gd name="connsiteY0" fmla="*/ 0 h 1905000"/>
              <a:gd name="connsiteX1" fmla="*/ 447318 w 447318"/>
              <a:gd name="connsiteY1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7318" h="1905000">
                <a:moveTo>
                  <a:pt x="53110" y="0"/>
                </a:moveTo>
                <a:cubicBezTo>
                  <a:pt x="24141" y="417153"/>
                  <a:pt x="-174982" y="1395476"/>
                  <a:pt x="447318" y="1905000"/>
                </a:cubicBezTo>
              </a:path>
            </a:pathLst>
          </a:custGeom>
          <a:noFill/>
          <a:ln w="38100">
            <a:solidFill>
              <a:srgbClr val="F3570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776E52E-32F9-4A69-A1F6-CE796591A1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06" y="3115056"/>
            <a:ext cx="982979" cy="9753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2">
            <a:extLst>
              <a:ext uri="{FF2B5EF4-FFF2-40B4-BE49-F238E27FC236}">
                <a16:creationId xmlns:a16="http://schemas.microsoft.com/office/drawing/2014/main" id="{C56C219F-D50E-4948-9EFF-38B5D55AED6F}"/>
              </a:ext>
            </a:extLst>
          </p:cNvPr>
          <p:cNvSpPr txBox="1">
            <a:spLocks/>
          </p:cNvSpPr>
          <p:nvPr/>
        </p:nvSpPr>
        <p:spPr>
          <a:xfrm>
            <a:off x="764640" y="432384"/>
            <a:ext cx="1509168" cy="1009979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00" b="1" spc="-1" dirty="0">
                <a:solidFill>
                  <a:srgbClr val="5B5B5B"/>
                </a:solidFill>
                <a:latin typeface="DIN Pro Cond Black" panose="020B0A06020101010102" pitchFamily="34" charset="-52"/>
                <a:cs typeface="DIN Pro Cond Black" panose="020B0A06020101010102" pitchFamily="34" charset="-52"/>
              </a:rPr>
              <a:t>Зачем</a:t>
            </a:r>
            <a:endParaRPr lang="ru-RU" sz="3000" spc="-1" dirty="0">
              <a:solidFill>
                <a:srgbClr val="5B5B5B"/>
              </a:solidFill>
              <a:latin typeface="DIN Pro Cond Black" panose="020B0A06020101010102" pitchFamily="34" charset="-52"/>
              <a:cs typeface="DIN Pro Cond Black" panose="020B0A06020101010102" pitchFamily="34" charset="-52"/>
            </a:endParaRPr>
          </a:p>
        </p:txBody>
      </p:sp>
      <p:sp>
        <p:nvSpPr>
          <p:cNvPr id="5" name="PlaceHolder 2">
            <a:extLst>
              <a:ext uri="{FF2B5EF4-FFF2-40B4-BE49-F238E27FC236}">
                <a16:creationId xmlns:a16="http://schemas.microsoft.com/office/drawing/2014/main" id="{95E60B65-8C20-4F2B-A83C-AB1F31A1F3DF}"/>
              </a:ext>
            </a:extLst>
          </p:cNvPr>
          <p:cNvSpPr txBox="1">
            <a:spLocks/>
          </p:cNvSpPr>
          <p:nvPr/>
        </p:nvSpPr>
        <p:spPr>
          <a:xfrm>
            <a:off x="1773360" y="639725"/>
            <a:ext cx="4252535" cy="598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00" b="1" spc="-1" dirty="0">
                <a:solidFill>
                  <a:srgbClr val="F3570A"/>
                </a:solidFill>
                <a:latin typeface="DIN Pro Cond Black" panose="020B0A06020101010102" pitchFamily="34" charset="-52"/>
                <a:cs typeface="DIN Pro Cond Black" panose="020B0A06020101010102" pitchFamily="34" charset="-52"/>
              </a:rPr>
              <a:t>Прививаться взрослым ?</a:t>
            </a:r>
            <a:endParaRPr lang="ru-RU" sz="3000" spc="-1" dirty="0">
              <a:solidFill>
                <a:srgbClr val="F3570A"/>
              </a:solidFill>
              <a:latin typeface="DIN Pro Cond Black" panose="020B0A06020101010102" pitchFamily="34" charset="-52"/>
              <a:cs typeface="DIN Pro Cond Black" panose="020B0A06020101010102" pitchFamily="34" charset="-52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0222D9-F1E3-4CFE-A440-6C36AC002A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4" r="40953"/>
          <a:stretch/>
        </p:blipFill>
        <p:spPr>
          <a:xfrm>
            <a:off x="10009795" y="0"/>
            <a:ext cx="4979987" cy="685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299F82B-9BF8-4EBF-A32B-B2920F83EDF2}"/>
              </a:ext>
            </a:extLst>
          </p:cNvPr>
          <p:cNvSpPr/>
          <p:nvPr/>
        </p:nvSpPr>
        <p:spPr>
          <a:xfrm>
            <a:off x="839788" y="1842399"/>
            <a:ext cx="8544242" cy="4375875"/>
          </a:xfrm>
          <a:prstGeom prst="rect">
            <a:avLst/>
          </a:prstGeom>
          <a:solidFill>
            <a:srgbClr val="F3570A"/>
          </a:solidFill>
          <a:ln>
            <a:noFill/>
          </a:ln>
          <a:effectLst>
            <a:outerShdw blurRad="2032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0" name="PlaceHolder 2"/>
          <p:cNvSpPr>
            <a:spLocks noGrp="1"/>
          </p:cNvSpPr>
          <p:nvPr>
            <p:ph/>
          </p:nvPr>
        </p:nvSpPr>
        <p:spPr>
          <a:xfrm>
            <a:off x="1305659" y="2416955"/>
            <a:ext cx="7941579" cy="2481145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r>
              <a:rPr lang="ru-RU" sz="1800" b="1" strike="noStrike" spc="-1" dirty="0" err="1">
                <a:solidFill>
                  <a:schemeClr val="bg1"/>
                </a:solidFill>
                <a:latin typeface="Gilroy" panose="00000500000000000000" pitchFamily="2" charset="-52"/>
              </a:rPr>
              <a:t>Вакциноуправляемые</a:t>
            </a:r>
            <a:r>
              <a:rPr lang="ru-RU" sz="1800" b="1" strike="noStrike" spc="-1" dirty="0">
                <a:solidFill>
                  <a:schemeClr val="bg1"/>
                </a:solidFill>
                <a:latin typeface="Gilroy" panose="00000500000000000000" pitchFamily="2" charset="-52"/>
              </a:rPr>
              <a:t> инфекции... </a:t>
            </a:r>
          </a:p>
          <a:p>
            <a:pPr marL="825750" lvl="1" indent="-285750" defTabSz="914400">
              <a:spcBef>
                <a:spcPts val="1134"/>
              </a:spcBef>
              <a:buClr>
                <a:srgbClr val="000000"/>
              </a:buClr>
              <a:buSzPct val="75000"/>
              <a:buFont typeface="Wingdings" panose="05000000000000000000" pitchFamily="2" charset="2"/>
              <a:buChar char="ü"/>
            </a:pPr>
            <a:r>
              <a:rPr lang="ru-RU" b="1" strike="noStrike" spc="-1" dirty="0">
                <a:solidFill>
                  <a:schemeClr val="bg1"/>
                </a:solidFill>
                <a:latin typeface="Gilroy" panose="00000500000000000000" pitchFamily="2" charset="-52"/>
              </a:rPr>
              <a:t>или не имеют специфической терапии (вирусные)</a:t>
            </a:r>
          </a:p>
          <a:p>
            <a:pPr marL="825750" lvl="1" indent="-285750" defTabSz="914400">
              <a:spcBef>
                <a:spcPts val="1134"/>
              </a:spcBef>
              <a:buClr>
                <a:srgbClr val="000000"/>
              </a:buClr>
              <a:buSzPct val="75000"/>
              <a:buFont typeface="Wingdings" panose="05000000000000000000" pitchFamily="2" charset="2"/>
              <a:buChar char="ü"/>
            </a:pPr>
            <a:r>
              <a:rPr lang="ru-RU" b="1" spc="-1" dirty="0">
                <a:solidFill>
                  <a:schemeClr val="bg1"/>
                </a:solidFill>
                <a:latin typeface="Gilroy" panose="00000500000000000000" pitchFamily="2" charset="-52"/>
              </a:rPr>
              <a:t>или терапия представляет проблемы (чужеродные</a:t>
            </a:r>
            <a:r>
              <a:rPr lang="en-US" b="1" spc="-1" dirty="0">
                <a:solidFill>
                  <a:schemeClr val="bg1"/>
                </a:solidFill>
                <a:latin typeface="Gilroy" panose="00000500000000000000" pitchFamily="2" charset="-52"/>
              </a:rPr>
              <a:t> </a:t>
            </a:r>
            <a:r>
              <a:rPr lang="ru-RU" b="1" spc="-1" dirty="0">
                <a:solidFill>
                  <a:schemeClr val="bg1"/>
                </a:solidFill>
                <a:latin typeface="Gilroy" panose="00000500000000000000" pitchFamily="2" charset="-52"/>
              </a:rPr>
              <a:t>сыворотки,</a:t>
            </a:r>
            <a:r>
              <a:rPr lang="en-US" b="1" spc="-1" dirty="0">
                <a:solidFill>
                  <a:schemeClr val="bg1"/>
                </a:solidFill>
                <a:latin typeface="Gilroy" panose="00000500000000000000" pitchFamily="2" charset="-52"/>
              </a:rPr>
              <a:t> </a:t>
            </a:r>
            <a:r>
              <a:rPr lang="ru-RU" b="1" spc="-1" dirty="0">
                <a:solidFill>
                  <a:schemeClr val="bg1"/>
                </a:solidFill>
                <a:latin typeface="Gilroy" panose="00000500000000000000" pitchFamily="2" charset="-52"/>
              </a:rPr>
              <a:t>антибиотикорезистентность бактерий);</a:t>
            </a:r>
          </a:p>
          <a:p>
            <a:pPr marL="825750" lvl="1" indent="-285750" defTabSz="914400">
              <a:spcBef>
                <a:spcPts val="1134"/>
              </a:spcBef>
              <a:buClr>
                <a:srgbClr val="000000"/>
              </a:buClr>
              <a:buSzPct val="75000"/>
              <a:buFont typeface="Wingdings" panose="05000000000000000000" pitchFamily="2" charset="2"/>
              <a:buChar char="ü"/>
            </a:pPr>
            <a:r>
              <a:rPr lang="ru-RU" b="1" spc="-1" dirty="0">
                <a:solidFill>
                  <a:schemeClr val="bg1"/>
                </a:solidFill>
                <a:latin typeface="Gilroy" panose="00000500000000000000" pitchFamily="2" charset="-52"/>
              </a:rPr>
              <a:t>Не привитые болеют более тяжело, непредсказуемый исход</a:t>
            </a:r>
          </a:p>
          <a:p>
            <a:pPr marL="864000" lvl="1" indent="-324000" defTabSz="914400">
              <a:spcBef>
                <a:spcPts val="1134"/>
              </a:spcBef>
              <a:buClr>
                <a:srgbClr val="000000"/>
              </a:buClr>
              <a:buSzPct val="75000"/>
              <a:buFont typeface="Wingdings" panose="05000000000000000000" pitchFamily="2" charset="2"/>
              <a:buChar char="ü"/>
            </a:pPr>
            <a:endParaRPr lang="ru-RU" b="1" strike="noStrike" spc="-1" dirty="0">
              <a:solidFill>
                <a:schemeClr val="bg1"/>
              </a:solidFill>
              <a:latin typeface="Gilroy" panose="00000500000000000000" pitchFamily="2" charset="-52"/>
            </a:endParaRPr>
          </a:p>
          <a:p>
            <a:pPr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endParaRPr lang="en-US" sz="1800" b="0" strike="noStrike" spc="-1" dirty="0">
              <a:solidFill>
                <a:schemeClr val="bg1"/>
              </a:solidFill>
              <a:latin typeface="Gilroy" panose="00000500000000000000" pitchFamily="2" charset="-5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5C080E-33E7-5981-BE39-F6C149617F99}"/>
              </a:ext>
            </a:extLst>
          </p:cNvPr>
          <p:cNvSpPr txBox="1"/>
          <p:nvPr/>
        </p:nvSpPr>
        <p:spPr>
          <a:xfrm>
            <a:off x="5454509" y="639725"/>
            <a:ext cx="40582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spc="-1" dirty="0">
                <a:solidFill>
                  <a:srgbClr val="5B5B5B"/>
                </a:solidFill>
                <a:latin typeface="DIN Pro Cond Black" panose="020B0A06020101010102" pitchFamily="34" charset="-52"/>
                <a:ea typeface="+mj-ea"/>
                <a:cs typeface="DIN Pro Cond Black" panose="020B0A06020101010102" pitchFamily="34" charset="-52"/>
              </a:rPr>
              <a:t>Или защита на протяжении всей жизни…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3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8032</TotalTime>
  <Words>1457</Words>
  <Application>Microsoft Office PowerPoint</Application>
  <PresentationFormat>Широкоэкранный</PresentationFormat>
  <Paragraphs>316</Paragraphs>
  <Slides>26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12</vt:i4>
      </vt:variant>
      <vt:variant>
        <vt:lpstr>Заголовки слайдов</vt:lpstr>
      </vt:variant>
      <vt:variant>
        <vt:i4>26</vt:i4>
      </vt:variant>
    </vt:vector>
  </HeadingPairs>
  <TitlesOfParts>
    <vt:vector size="49" baseType="lpstr">
      <vt:lpstr>Calibri</vt:lpstr>
      <vt:lpstr>DIN Pro Cond Black</vt:lpstr>
      <vt:lpstr>Gilroy Bold</vt:lpstr>
      <vt:lpstr>Gilroy</vt:lpstr>
      <vt:lpstr>DIN Pro Cond Medium</vt:lpstr>
      <vt:lpstr>Wingdings</vt:lpstr>
      <vt:lpstr>DIN PRO CONDENSED BLACK</vt:lpstr>
      <vt:lpstr>DIN Pro Cond Light</vt:lpstr>
      <vt:lpstr>Arial</vt:lpstr>
      <vt:lpstr>Times New Roman</vt:lpstr>
      <vt:lpstr>Symbol</vt:lpstr>
      <vt:lpstr>3_Тема Office</vt:lpstr>
      <vt:lpstr>3_Тема Office</vt:lpstr>
      <vt:lpstr>3_Тема Office</vt:lpstr>
      <vt:lpstr>3_Тема Office</vt:lpstr>
      <vt:lpstr>3_Тема Office</vt:lpstr>
      <vt:lpstr>3_Тема Office</vt:lpstr>
      <vt:lpstr>3_Тема Office</vt:lpstr>
      <vt:lpstr>3_Тема Office</vt:lpstr>
      <vt:lpstr>3_Тема Office</vt:lpstr>
      <vt:lpstr>3_Тема Office</vt:lpstr>
      <vt:lpstr>3_Тема Office</vt:lpstr>
      <vt:lpstr>3_Тема Office</vt:lpstr>
      <vt:lpstr>Взрослых людей 18+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«Проблема резистентности в терапии ВИЧ-инфекции»</dc:title>
  <dc:subject/>
  <dc:creator>Дмитрий</dc:creator>
  <dc:description/>
  <cp:lastModifiedBy>Елена</cp:lastModifiedBy>
  <cp:revision>655</cp:revision>
  <cp:lastPrinted>2025-04-18T01:22:35Z</cp:lastPrinted>
  <dcterms:created xsi:type="dcterms:W3CDTF">2021-05-16T03:36:25Z</dcterms:created>
  <dcterms:modified xsi:type="dcterms:W3CDTF">2025-10-08T14:20:54Z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</vt:i4>
  </property>
  <property fmtid="{D5CDD505-2E9C-101B-9397-08002B2CF9AE}" pid="3" name="PresentationFormat">
    <vt:lpwstr>Произвольный</vt:lpwstr>
  </property>
  <property fmtid="{D5CDD505-2E9C-101B-9397-08002B2CF9AE}" pid="4" name="Slides">
    <vt:i4>22</vt:i4>
  </property>
</Properties>
</file>